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98" r:id="rId4"/>
  </p:sldIdLst>
  <p:sldSz cx="11842750" cy="666115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2202"/>
    <a:srgbClr val="1F497D"/>
    <a:srgbClr val="17375E"/>
    <a:srgbClr val="4F81BD"/>
    <a:srgbClr val="001E6A"/>
    <a:srgbClr val="8ACBDD"/>
    <a:srgbClr val="6E97C8"/>
    <a:srgbClr val="F58223"/>
    <a:srgbClr val="666666"/>
    <a:srgbClr val="A8D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2380" autoAdjust="0"/>
  </p:normalViewPr>
  <p:slideViewPr>
    <p:cSldViewPr>
      <p:cViewPr varScale="1">
        <p:scale>
          <a:sx n="84" d="100"/>
          <a:sy n="84" d="100"/>
        </p:scale>
        <p:origin x="544" y="68"/>
      </p:cViewPr>
      <p:guideLst>
        <p:guide orient="horz" pos="2758"/>
        <p:guide orient="horz" pos="2123"/>
        <p:guide pos="38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344" y="1090147"/>
            <a:ext cx="8882063" cy="2319067"/>
          </a:xfrm>
        </p:spPr>
        <p:txBody>
          <a:bodyPr anchor="b"/>
          <a:lstStyle>
            <a:lvl1pPr algn="ctr">
              <a:defRPr sz="58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344" y="3498646"/>
            <a:ext cx="8882063" cy="1608235"/>
          </a:xfrm>
        </p:spPr>
        <p:txBody>
          <a:bodyPr/>
          <a:lstStyle>
            <a:lvl1pPr marL="0" indent="0" algn="ctr">
              <a:buNone/>
              <a:defRPr sz="2330"/>
            </a:lvl1pPr>
            <a:lvl2pPr marL="443865" indent="0" algn="ctr">
              <a:buNone/>
              <a:defRPr sz="1945"/>
            </a:lvl2pPr>
            <a:lvl3pPr marL="888365" indent="0" algn="ctr">
              <a:buNone/>
              <a:defRPr sz="1750"/>
            </a:lvl3pPr>
            <a:lvl4pPr marL="1332230" indent="0" algn="ctr">
              <a:buNone/>
              <a:defRPr sz="1555"/>
            </a:lvl4pPr>
            <a:lvl5pPr marL="1776095" indent="0" algn="ctr">
              <a:buNone/>
              <a:defRPr sz="1555"/>
            </a:lvl5pPr>
            <a:lvl6pPr marL="2220595" indent="0" algn="ctr">
              <a:buNone/>
              <a:defRPr sz="1555"/>
            </a:lvl6pPr>
            <a:lvl7pPr marL="2664460" indent="0" algn="ctr">
              <a:buNone/>
              <a:defRPr sz="1555"/>
            </a:lvl7pPr>
            <a:lvl8pPr marL="3108325" indent="0" algn="ctr">
              <a:buNone/>
              <a:defRPr sz="1555"/>
            </a:lvl8pPr>
            <a:lvl9pPr marL="3552825" indent="0" algn="ctr">
              <a:buNone/>
              <a:defRPr sz="155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1485-CB86-486C-BE86-D6E357854B6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771-2733-4430-B646-745960A47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1485-CB86-486C-BE86-D6E357854B6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771-2733-4430-B646-745960A47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74968" y="354644"/>
            <a:ext cx="2553593" cy="56450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189" y="354644"/>
            <a:ext cx="7512745" cy="56450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1485-CB86-486C-BE86-D6E357854B6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771-2733-4430-B646-745960A47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1485-CB86-486C-BE86-D6E357854B6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771-2733-4430-B646-745960A47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21" y="1660663"/>
            <a:ext cx="10214372" cy="2770853"/>
          </a:xfrm>
        </p:spPr>
        <p:txBody>
          <a:bodyPr anchor="b"/>
          <a:lstStyle>
            <a:lvl1pPr>
              <a:defRPr sz="58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021" y="4457729"/>
            <a:ext cx="10214372" cy="1457126"/>
          </a:xfrm>
        </p:spPr>
        <p:txBody>
          <a:bodyPr/>
          <a:lstStyle>
            <a:lvl1pPr marL="0" indent="0">
              <a:buNone/>
              <a:defRPr sz="2330">
                <a:solidFill>
                  <a:schemeClr val="tx1">
                    <a:tint val="75000"/>
                  </a:schemeClr>
                </a:solidFill>
              </a:defRPr>
            </a:lvl1pPr>
            <a:lvl2pPr marL="443865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2pPr>
            <a:lvl3pPr marL="888365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3pPr>
            <a:lvl4pPr marL="1332230" indent="0">
              <a:buNone/>
              <a:defRPr sz="1555">
                <a:solidFill>
                  <a:schemeClr val="tx1">
                    <a:tint val="75000"/>
                  </a:schemeClr>
                </a:solidFill>
              </a:defRPr>
            </a:lvl4pPr>
            <a:lvl5pPr marL="1776095" indent="0">
              <a:buNone/>
              <a:defRPr sz="1555">
                <a:solidFill>
                  <a:schemeClr val="tx1">
                    <a:tint val="75000"/>
                  </a:schemeClr>
                </a:solidFill>
              </a:defRPr>
            </a:lvl5pPr>
            <a:lvl6pPr marL="2220595" indent="0">
              <a:buNone/>
              <a:defRPr sz="1555">
                <a:solidFill>
                  <a:schemeClr val="tx1">
                    <a:tint val="75000"/>
                  </a:schemeClr>
                </a:solidFill>
              </a:defRPr>
            </a:lvl6pPr>
            <a:lvl7pPr marL="2664460" indent="0">
              <a:buNone/>
              <a:defRPr sz="1555">
                <a:solidFill>
                  <a:schemeClr val="tx1">
                    <a:tint val="75000"/>
                  </a:schemeClr>
                </a:solidFill>
              </a:defRPr>
            </a:lvl7pPr>
            <a:lvl8pPr marL="3108325" indent="0">
              <a:buNone/>
              <a:defRPr sz="1555">
                <a:solidFill>
                  <a:schemeClr val="tx1">
                    <a:tint val="75000"/>
                  </a:schemeClr>
                </a:solidFill>
              </a:defRPr>
            </a:lvl8pPr>
            <a:lvl9pPr marL="3552825" indent="0">
              <a:buNone/>
              <a:defRPr sz="15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1485-CB86-486C-BE86-D6E357854B6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771-2733-4430-B646-745960A47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189" y="1773223"/>
            <a:ext cx="5033169" cy="42264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5392" y="1773223"/>
            <a:ext cx="5033169" cy="42264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1485-CB86-486C-BE86-D6E357854B6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771-2733-4430-B646-745960A47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732" y="354645"/>
            <a:ext cx="10214372" cy="12875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732" y="1632907"/>
            <a:ext cx="5010038" cy="800263"/>
          </a:xfrm>
        </p:spPr>
        <p:txBody>
          <a:bodyPr anchor="b"/>
          <a:lstStyle>
            <a:lvl1pPr marL="0" indent="0">
              <a:buNone/>
              <a:defRPr sz="2330" b="1"/>
            </a:lvl1pPr>
            <a:lvl2pPr marL="443865" indent="0">
              <a:buNone/>
              <a:defRPr sz="1945" b="1"/>
            </a:lvl2pPr>
            <a:lvl3pPr marL="888365" indent="0">
              <a:buNone/>
              <a:defRPr sz="1750" b="1"/>
            </a:lvl3pPr>
            <a:lvl4pPr marL="1332230" indent="0">
              <a:buNone/>
              <a:defRPr sz="1555" b="1"/>
            </a:lvl4pPr>
            <a:lvl5pPr marL="1776095" indent="0">
              <a:buNone/>
              <a:defRPr sz="1555" b="1"/>
            </a:lvl5pPr>
            <a:lvl6pPr marL="2220595" indent="0">
              <a:buNone/>
              <a:defRPr sz="1555" b="1"/>
            </a:lvl6pPr>
            <a:lvl7pPr marL="2664460" indent="0">
              <a:buNone/>
              <a:defRPr sz="1555" b="1"/>
            </a:lvl7pPr>
            <a:lvl8pPr marL="3108325" indent="0">
              <a:buNone/>
              <a:defRPr sz="1555" b="1"/>
            </a:lvl8pPr>
            <a:lvl9pPr marL="3552825" indent="0">
              <a:buNone/>
              <a:defRPr sz="155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732" y="2433170"/>
            <a:ext cx="5010038" cy="35788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5392" y="1632907"/>
            <a:ext cx="5034711" cy="800263"/>
          </a:xfrm>
        </p:spPr>
        <p:txBody>
          <a:bodyPr anchor="b"/>
          <a:lstStyle>
            <a:lvl1pPr marL="0" indent="0">
              <a:buNone/>
              <a:defRPr sz="2330" b="1"/>
            </a:lvl1pPr>
            <a:lvl2pPr marL="443865" indent="0">
              <a:buNone/>
              <a:defRPr sz="1945" b="1"/>
            </a:lvl2pPr>
            <a:lvl3pPr marL="888365" indent="0">
              <a:buNone/>
              <a:defRPr sz="1750" b="1"/>
            </a:lvl3pPr>
            <a:lvl4pPr marL="1332230" indent="0">
              <a:buNone/>
              <a:defRPr sz="1555" b="1"/>
            </a:lvl4pPr>
            <a:lvl5pPr marL="1776095" indent="0">
              <a:buNone/>
              <a:defRPr sz="1555" b="1"/>
            </a:lvl5pPr>
            <a:lvl6pPr marL="2220595" indent="0">
              <a:buNone/>
              <a:defRPr sz="1555" b="1"/>
            </a:lvl6pPr>
            <a:lvl7pPr marL="2664460" indent="0">
              <a:buNone/>
              <a:defRPr sz="1555" b="1"/>
            </a:lvl7pPr>
            <a:lvl8pPr marL="3108325" indent="0">
              <a:buNone/>
              <a:defRPr sz="1555" b="1"/>
            </a:lvl8pPr>
            <a:lvl9pPr marL="3552825" indent="0">
              <a:buNone/>
              <a:defRPr sz="155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5392" y="2433170"/>
            <a:ext cx="5034711" cy="35788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1485-CB86-486C-BE86-D6E357854B6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771-2733-4430-B646-745960A47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1485-CB86-486C-BE86-D6E357854B6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771-2733-4430-B646-745960A47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1485-CB86-486C-BE86-D6E357854B6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771-2733-4430-B646-745960A47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732" y="444077"/>
            <a:ext cx="3819595" cy="1554268"/>
          </a:xfrm>
        </p:spPr>
        <p:txBody>
          <a:bodyPr anchor="b"/>
          <a:lstStyle>
            <a:lvl1pPr>
              <a:defRPr sz="31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4711" y="959083"/>
            <a:ext cx="5995392" cy="4733734"/>
          </a:xfrm>
        </p:spPr>
        <p:txBody>
          <a:bodyPr/>
          <a:lstStyle>
            <a:lvl1pPr>
              <a:defRPr sz="3110"/>
            </a:lvl1pPr>
            <a:lvl2pPr>
              <a:defRPr sz="2720"/>
            </a:lvl2pPr>
            <a:lvl3pPr>
              <a:defRPr sz="2330"/>
            </a:lvl3pPr>
            <a:lvl4pPr>
              <a:defRPr sz="1945"/>
            </a:lvl4pPr>
            <a:lvl5pPr>
              <a:defRPr sz="1945"/>
            </a:lvl5pPr>
            <a:lvl6pPr>
              <a:defRPr sz="1945"/>
            </a:lvl6pPr>
            <a:lvl7pPr>
              <a:defRPr sz="1945"/>
            </a:lvl7pPr>
            <a:lvl8pPr>
              <a:defRPr sz="1945"/>
            </a:lvl8pPr>
            <a:lvl9pPr>
              <a:defRPr sz="19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732" y="1998345"/>
            <a:ext cx="3819595" cy="3702181"/>
          </a:xfrm>
        </p:spPr>
        <p:txBody>
          <a:bodyPr/>
          <a:lstStyle>
            <a:lvl1pPr marL="0" indent="0">
              <a:buNone/>
              <a:defRPr sz="1555"/>
            </a:lvl1pPr>
            <a:lvl2pPr marL="443865" indent="0">
              <a:buNone/>
              <a:defRPr sz="1360"/>
            </a:lvl2pPr>
            <a:lvl3pPr marL="888365" indent="0">
              <a:buNone/>
              <a:defRPr sz="1165"/>
            </a:lvl3pPr>
            <a:lvl4pPr marL="1332230" indent="0">
              <a:buNone/>
              <a:defRPr sz="970"/>
            </a:lvl4pPr>
            <a:lvl5pPr marL="1776095" indent="0">
              <a:buNone/>
              <a:defRPr sz="970"/>
            </a:lvl5pPr>
            <a:lvl6pPr marL="2220595" indent="0">
              <a:buNone/>
              <a:defRPr sz="970"/>
            </a:lvl6pPr>
            <a:lvl7pPr marL="2664460" indent="0">
              <a:buNone/>
              <a:defRPr sz="970"/>
            </a:lvl7pPr>
            <a:lvl8pPr marL="3108325" indent="0">
              <a:buNone/>
              <a:defRPr sz="970"/>
            </a:lvl8pPr>
            <a:lvl9pPr marL="3552825" indent="0">
              <a:buNone/>
              <a:defRPr sz="9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1485-CB86-486C-BE86-D6E357854B6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771-2733-4430-B646-745960A47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732" y="444077"/>
            <a:ext cx="3819595" cy="1554268"/>
          </a:xfrm>
        </p:spPr>
        <p:txBody>
          <a:bodyPr anchor="b"/>
          <a:lstStyle>
            <a:lvl1pPr>
              <a:defRPr sz="31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34711" y="959083"/>
            <a:ext cx="5995392" cy="4733734"/>
          </a:xfrm>
        </p:spPr>
        <p:txBody>
          <a:bodyPr anchor="t"/>
          <a:lstStyle>
            <a:lvl1pPr marL="0" indent="0">
              <a:buNone/>
              <a:defRPr sz="3110"/>
            </a:lvl1pPr>
            <a:lvl2pPr marL="443865" indent="0">
              <a:buNone/>
              <a:defRPr sz="2720"/>
            </a:lvl2pPr>
            <a:lvl3pPr marL="888365" indent="0">
              <a:buNone/>
              <a:defRPr sz="2330"/>
            </a:lvl3pPr>
            <a:lvl4pPr marL="1332230" indent="0">
              <a:buNone/>
              <a:defRPr sz="1945"/>
            </a:lvl4pPr>
            <a:lvl5pPr marL="1776095" indent="0">
              <a:buNone/>
              <a:defRPr sz="1945"/>
            </a:lvl5pPr>
            <a:lvl6pPr marL="2220595" indent="0">
              <a:buNone/>
              <a:defRPr sz="1945"/>
            </a:lvl6pPr>
            <a:lvl7pPr marL="2664460" indent="0">
              <a:buNone/>
              <a:defRPr sz="1945"/>
            </a:lvl7pPr>
            <a:lvl8pPr marL="3108325" indent="0">
              <a:buNone/>
              <a:defRPr sz="1945"/>
            </a:lvl8pPr>
            <a:lvl9pPr marL="3552825" indent="0">
              <a:buNone/>
              <a:defRPr sz="1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732" y="1998345"/>
            <a:ext cx="3819595" cy="3702181"/>
          </a:xfrm>
        </p:spPr>
        <p:txBody>
          <a:bodyPr/>
          <a:lstStyle>
            <a:lvl1pPr marL="0" indent="0">
              <a:buNone/>
              <a:defRPr sz="1555"/>
            </a:lvl1pPr>
            <a:lvl2pPr marL="443865" indent="0">
              <a:buNone/>
              <a:defRPr sz="1360"/>
            </a:lvl2pPr>
            <a:lvl3pPr marL="888365" indent="0">
              <a:buNone/>
              <a:defRPr sz="1165"/>
            </a:lvl3pPr>
            <a:lvl4pPr marL="1332230" indent="0">
              <a:buNone/>
              <a:defRPr sz="970"/>
            </a:lvl4pPr>
            <a:lvl5pPr marL="1776095" indent="0">
              <a:buNone/>
              <a:defRPr sz="970"/>
            </a:lvl5pPr>
            <a:lvl6pPr marL="2220595" indent="0">
              <a:buNone/>
              <a:defRPr sz="970"/>
            </a:lvl6pPr>
            <a:lvl7pPr marL="2664460" indent="0">
              <a:buNone/>
              <a:defRPr sz="970"/>
            </a:lvl7pPr>
            <a:lvl8pPr marL="3108325" indent="0">
              <a:buNone/>
              <a:defRPr sz="970"/>
            </a:lvl8pPr>
            <a:lvl9pPr marL="3552825" indent="0">
              <a:buNone/>
              <a:defRPr sz="9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1485-CB86-486C-BE86-D6E357854B6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771-2733-4430-B646-745960A47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4189" y="354645"/>
            <a:ext cx="10214372" cy="1287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189" y="1773223"/>
            <a:ext cx="10214372" cy="4226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4189" y="6173899"/>
            <a:ext cx="2664619" cy="35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1485-CB86-486C-BE86-D6E357854B6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22911" y="6173899"/>
            <a:ext cx="3996928" cy="35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3942" y="6173899"/>
            <a:ext cx="2664619" cy="35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79771-2733-4430-B646-745960A4794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9" y="234231"/>
            <a:ext cx="6021628" cy="8640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888365" rtl="0" eaLnBrk="1" latinLnBrk="0" hangingPunct="1">
        <a:lnSpc>
          <a:spcPct val="90000"/>
        </a:lnSpc>
        <a:spcBef>
          <a:spcPct val="0"/>
        </a:spcBef>
        <a:buNone/>
        <a:defRPr sz="4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250" indent="-222250" algn="l" defTabSz="888365" rtl="0" eaLnBrk="1" latinLnBrk="0" hangingPunct="1">
        <a:lnSpc>
          <a:spcPct val="90000"/>
        </a:lnSpc>
        <a:spcBef>
          <a:spcPts val="970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1pPr>
      <a:lvl2pPr marL="666115" indent="-222250" algn="l" defTabSz="88836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2pPr>
      <a:lvl3pPr marL="1109980" indent="-222250" algn="l" defTabSz="88836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945" kern="1200">
          <a:solidFill>
            <a:schemeClr val="tx1"/>
          </a:solidFill>
          <a:latin typeface="+mn-lt"/>
          <a:ea typeface="+mn-ea"/>
          <a:cs typeface="+mn-cs"/>
        </a:defRPr>
      </a:lvl3pPr>
      <a:lvl4pPr marL="1554480" indent="-222250" algn="l" defTabSz="88836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998345" indent="-222250" algn="l" defTabSz="88836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442210" indent="-222250" algn="l" defTabSz="88836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886710" indent="-222250" algn="l" defTabSz="88836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330575" indent="-222250" algn="l" defTabSz="88836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774440" indent="-222250" algn="l" defTabSz="88836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365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43865" algn="l" defTabSz="888365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888365" algn="l" defTabSz="888365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332230" algn="l" defTabSz="888365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776095" algn="l" defTabSz="888365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20595" algn="l" defTabSz="888365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64460" algn="l" defTabSz="888365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108325" algn="l" defTabSz="888365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552825" algn="l" defTabSz="888365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media" Target="../media/audio1.wav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/>
          <p:cNvSpPr txBox="1"/>
          <p:nvPr/>
        </p:nvSpPr>
        <p:spPr>
          <a:xfrm>
            <a:off x="5122192" y="4986760"/>
            <a:ext cx="1597879" cy="645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b="1">
                <a:solidFill>
                  <a:srgbClr val="66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2024-3-14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7913" y="1674391"/>
            <a:ext cx="10405156" cy="1235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779780" algn="ctr" fontAlgn="base">
              <a:lnSpc>
                <a:spcPct val="120000"/>
              </a:lnSpc>
            </a:pPr>
            <a:r>
              <a:rPr lang="zh-CN" altLang="zh-CN" b="1" dirty="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中国地质大学（武汉）第十届教职工代表大会暨第十九届工会会员代表大会</a:t>
            </a:r>
            <a:endParaRPr lang="zh-CN" altLang="zh-CN" b="1" dirty="0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779780" algn="ctr" fontAlgn="base">
              <a:lnSpc>
                <a:spcPct val="120000"/>
              </a:lnSpc>
            </a:pPr>
            <a:r>
              <a:rPr lang="zh-CN" altLang="zh-CN" sz="4400" b="1" dirty="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自动化学院分工会代表选举大会</a:t>
            </a:r>
            <a:endParaRPr lang="zh-CN" altLang="zh-CN" sz="4400" b="1" dirty="0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5288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9340" y="2647116"/>
            <a:ext cx="9144003" cy="127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779780" algn="ctr" fontAlgn="base">
              <a:lnSpc>
                <a:spcPct val="120000"/>
              </a:lnSpc>
            </a:pPr>
            <a:r>
              <a:rPr lang="zh-CN" altLang="zh-CN" sz="2000" b="1" dirty="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中国地质大学（武汉）第十届教职工代表大会暨第十九届工会会员代表大会</a:t>
            </a:r>
            <a:endParaRPr lang="zh-CN" altLang="zh-CN" sz="2000" b="1" dirty="0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779780" algn="ctr" fontAlgn="base">
              <a:lnSpc>
                <a:spcPct val="120000"/>
              </a:lnSpc>
            </a:pPr>
            <a:r>
              <a:rPr lang="zh-CN" altLang="zh-CN" sz="4400" b="1" dirty="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自动化学院分工会代表选举大会</a:t>
            </a:r>
            <a:endParaRPr lang="zh-CN" altLang="en-US" sz="4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喜洋洋-民乐演奏-2分48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9525000" y="4709795"/>
            <a:ext cx="619125" cy="61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686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8a7f6a5b-8956-4fbc-b3b5-7f54d7a1f9ca"/>
  <p:tag name="COMMONDATA" val="eyJoZGlkIjoiNjM0YTJiZDc2ZWU5OTBiZTdkNWUyMTUxN2I1ZGQ4NzQ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</Words>
  <Application>WPS 演示</Application>
  <PresentationFormat>自定义</PresentationFormat>
  <Paragraphs>8</Paragraphs>
  <Slides>2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楷体</vt:lpstr>
      <vt:lpstr>Times New Roman</vt:lpstr>
      <vt:lpstr>黑体</vt:lpstr>
      <vt:lpstr>微软雅黑</vt:lpstr>
      <vt:lpstr>Arial Unicode MS</vt:lpstr>
      <vt:lpstr>等线 Light</vt:lpstr>
      <vt:lpstr>Calibri Light</vt:lpstr>
      <vt:lpstr>等线</vt:lpstr>
      <vt:lpstr>Calibri</vt:lpstr>
      <vt:lpstr>Office 主题​​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Signing Ceremony of Memorandum of Understanding  between School of Automation, China University of Geosciences, China  and School of Engineering, Tokyo University of Technology, Japan</dc:title>
  <dc:creator>Sky123.Org</dc:creator>
  <cp:lastModifiedBy>Administrator</cp:lastModifiedBy>
  <cp:revision>474</cp:revision>
  <dcterms:created xsi:type="dcterms:W3CDTF">2016-03-18T02:22:00Z</dcterms:created>
  <dcterms:modified xsi:type="dcterms:W3CDTF">2024-03-13T06:40:41Z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  <property fmtid="{D5CDD505-2E9C-101B-9397-08002B2CF9AE}" pid="3" name="ICV">
    <vt:lpwstr>720B56F078E8411CB36154149D74CD47</vt:lpwstr>
  </property>
</Properties>
</file>