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6AEF57-92E3-46D9-B8A7-4C93EA6E5FF6}" v="1" dt="2024-05-30T03:35:47.6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59275" autoAdjust="0"/>
  </p:normalViewPr>
  <p:slideViewPr>
    <p:cSldViewPr snapToGrid="0">
      <p:cViewPr varScale="1">
        <p:scale>
          <a:sx n="94" d="100"/>
          <a:sy n="94" d="100"/>
        </p:scale>
        <p:origin x="286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sser Jasser" userId="37b327e31fc4e97e" providerId="LiveId" clId="{E8A51212-1A6B-4D11-8A4C-383D0EC7CB95}"/>
    <pc:docChg chg="custSel modSld">
      <pc:chgData name="Jasser Jasser" userId="37b327e31fc4e97e" providerId="LiveId" clId="{E8A51212-1A6B-4D11-8A4C-383D0EC7CB95}" dt="2024-05-27T14:14:50.025" v="4" actId="26606"/>
      <pc:docMkLst>
        <pc:docMk/>
      </pc:docMkLst>
      <pc:sldChg chg="addSp delSp modSp mod">
        <pc:chgData name="Jasser Jasser" userId="37b327e31fc4e97e" providerId="LiveId" clId="{E8A51212-1A6B-4D11-8A4C-383D0EC7CB95}" dt="2024-05-27T14:14:50.025" v="4" actId="26606"/>
        <pc:sldMkLst>
          <pc:docMk/>
          <pc:sldMk cId="366557468" sldId="261"/>
        </pc:sldMkLst>
        <pc:spChg chg="mod">
          <ac:chgData name="Jasser Jasser" userId="37b327e31fc4e97e" providerId="LiveId" clId="{E8A51212-1A6B-4D11-8A4C-383D0EC7CB95}" dt="2024-05-27T14:14:50.025" v="4" actId="26606"/>
          <ac:spMkLst>
            <pc:docMk/>
            <pc:sldMk cId="366557468" sldId="261"/>
            <ac:spMk id="2" creationId="{9C5D3C92-AF24-D3EC-91E2-45D0F24CD73D}"/>
          </ac:spMkLst>
        </pc:spChg>
        <pc:spChg chg="mod">
          <ac:chgData name="Jasser Jasser" userId="37b327e31fc4e97e" providerId="LiveId" clId="{E8A51212-1A6B-4D11-8A4C-383D0EC7CB95}" dt="2024-05-27T14:14:50.025" v="4" actId="26606"/>
          <ac:spMkLst>
            <pc:docMk/>
            <pc:sldMk cId="366557468" sldId="261"/>
            <ac:spMk id="4" creationId="{69542182-CD75-2D56-62EB-CDCB171FF981}"/>
          </ac:spMkLst>
        </pc:spChg>
        <pc:spChg chg="add del mod">
          <ac:chgData name="Jasser Jasser" userId="37b327e31fc4e97e" providerId="LiveId" clId="{E8A51212-1A6B-4D11-8A4C-383D0EC7CB95}" dt="2024-05-27T14:14:44.147" v="1" actId="931"/>
          <ac:spMkLst>
            <pc:docMk/>
            <pc:sldMk cId="366557468" sldId="261"/>
            <ac:spMk id="6" creationId="{C54D226A-3D90-3A13-E23F-9B27C1B8402A}"/>
          </ac:spMkLst>
        </pc:spChg>
        <pc:spChg chg="del">
          <ac:chgData name="Jasser Jasser" userId="37b327e31fc4e97e" providerId="LiveId" clId="{E8A51212-1A6B-4D11-8A4C-383D0EC7CB95}" dt="2024-05-27T14:14:50.025" v="4" actId="26606"/>
          <ac:spMkLst>
            <pc:docMk/>
            <pc:sldMk cId="366557468" sldId="261"/>
            <ac:spMk id="10" creationId="{BD4C0BBB-0042-4603-A226-6117F3FD5B3C}"/>
          </ac:spMkLst>
        </pc:spChg>
        <pc:spChg chg="del">
          <ac:chgData name="Jasser Jasser" userId="37b327e31fc4e97e" providerId="LiveId" clId="{E8A51212-1A6B-4D11-8A4C-383D0EC7CB95}" dt="2024-05-27T14:14:50.025" v="4" actId="26606"/>
          <ac:spMkLst>
            <pc:docMk/>
            <pc:sldMk cId="366557468" sldId="261"/>
            <ac:spMk id="12" creationId="{EC44F520-2598-460E-9F91-B02F60830CA2}"/>
          </ac:spMkLst>
        </pc:spChg>
        <pc:spChg chg="del">
          <ac:chgData name="Jasser Jasser" userId="37b327e31fc4e97e" providerId="LiveId" clId="{E8A51212-1A6B-4D11-8A4C-383D0EC7CB95}" dt="2024-05-27T14:14:50.025" v="4" actId="26606"/>
          <ac:spMkLst>
            <pc:docMk/>
            <pc:sldMk cId="366557468" sldId="261"/>
            <ac:spMk id="14" creationId="{11D6A2A3-F101-46F7-8B6F-1C699CAFE9AD}"/>
          </ac:spMkLst>
        </pc:spChg>
        <pc:spChg chg="del">
          <ac:chgData name="Jasser Jasser" userId="37b327e31fc4e97e" providerId="LiveId" clId="{E8A51212-1A6B-4D11-8A4C-383D0EC7CB95}" dt="2024-05-27T14:14:50.025" v="4" actId="26606"/>
          <ac:spMkLst>
            <pc:docMk/>
            <pc:sldMk cId="366557468" sldId="261"/>
            <ac:spMk id="16" creationId="{529E760E-527D-4053-A309-F2BDE12501CD}"/>
          </ac:spMkLst>
        </pc:spChg>
        <pc:spChg chg="del">
          <ac:chgData name="Jasser Jasser" userId="37b327e31fc4e97e" providerId="LiveId" clId="{E8A51212-1A6B-4D11-8A4C-383D0EC7CB95}" dt="2024-05-27T14:14:50.025" v="4" actId="26606"/>
          <ac:spMkLst>
            <pc:docMk/>
            <pc:sldMk cId="366557468" sldId="261"/>
            <ac:spMk id="18" creationId="{4153D448-4ED1-429A-A28C-8316DE7CAF7E}"/>
          </ac:spMkLst>
        </pc:spChg>
        <pc:spChg chg="add">
          <ac:chgData name="Jasser Jasser" userId="37b327e31fc4e97e" providerId="LiveId" clId="{E8A51212-1A6B-4D11-8A4C-383D0EC7CB95}" dt="2024-05-27T14:14:50.025" v="4" actId="26606"/>
          <ac:spMkLst>
            <pc:docMk/>
            <pc:sldMk cId="366557468" sldId="261"/>
            <ac:spMk id="23" creationId="{BD4C0BBB-0042-4603-A226-6117F3FD5B3C}"/>
          </ac:spMkLst>
        </pc:spChg>
        <pc:spChg chg="add">
          <ac:chgData name="Jasser Jasser" userId="37b327e31fc4e97e" providerId="LiveId" clId="{E8A51212-1A6B-4D11-8A4C-383D0EC7CB95}" dt="2024-05-27T14:14:50.025" v="4" actId="26606"/>
          <ac:spMkLst>
            <pc:docMk/>
            <pc:sldMk cId="366557468" sldId="261"/>
            <ac:spMk id="25" creationId="{EC44F520-2598-460E-9F91-B02F60830CA2}"/>
          </ac:spMkLst>
        </pc:spChg>
        <pc:spChg chg="add">
          <ac:chgData name="Jasser Jasser" userId="37b327e31fc4e97e" providerId="LiveId" clId="{E8A51212-1A6B-4D11-8A4C-383D0EC7CB95}" dt="2024-05-27T14:14:50.025" v="4" actId="26606"/>
          <ac:spMkLst>
            <pc:docMk/>
            <pc:sldMk cId="366557468" sldId="261"/>
            <ac:spMk id="27" creationId="{979E27D9-03C7-44E2-9FF8-15D0C8506AF7}"/>
          </ac:spMkLst>
        </pc:spChg>
        <pc:spChg chg="add">
          <ac:chgData name="Jasser Jasser" userId="37b327e31fc4e97e" providerId="LiveId" clId="{E8A51212-1A6B-4D11-8A4C-383D0EC7CB95}" dt="2024-05-27T14:14:50.025" v="4" actId="26606"/>
          <ac:spMkLst>
            <pc:docMk/>
            <pc:sldMk cId="366557468" sldId="261"/>
            <ac:spMk id="29" creationId="{EEBF1590-3B36-48EE-A89D-3B6F3CB256AB}"/>
          </ac:spMkLst>
        </pc:spChg>
        <pc:spChg chg="add">
          <ac:chgData name="Jasser Jasser" userId="37b327e31fc4e97e" providerId="LiveId" clId="{E8A51212-1A6B-4D11-8A4C-383D0EC7CB95}" dt="2024-05-27T14:14:50.025" v="4" actId="26606"/>
          <ac:spMkLst>
            <pc:docMk/>
            <pc:sldMk cId="366557468" sldId="261"/>
            <ac:spMk id="31" creationId="{AC8F6C8C-AB5A-4548-942D-E3FD40ACBC49}"/>
          </ac:spMkLst>
        </pc:spChg>
        <pc:picChg chg="del">
          <ac:chgData name="Jasser Jasser" userId="37b327e31fc4e97e" providerId="LiveId" clId="{E8A51212-1A6B-4D11-8A4C-383D0EC7CB95}" dt="2024-05-27T14:14:08.422" v="0" actId="478"/>
          <ac:picMkLst>
            <pc:docMk/>
            <pc:sldMk cId="366557468" sldId="261"/>
            <ac:picMk id="5" creationId="{4CADFD15-FFE1-43C5-82AB-4873525047D2}"/>
          </ac:picMkLst>
        </pc:picChg>
        <pc:picChg chg="add mod">
          <ac:chgData name="Jasser Jasser" userId="37b327e31fc4e97e" providerId="LiveId" clId="{E8A51212-1A6B-4D11-8A4C-383D0EC7CB95}" dt="2024-05-27T14:14:50.025" v="4" actId="26606"/>
          <ac:picMkLst>
            <pc:docMk/>
            <pc:sldMk cId="366557468" sldId="261"/>
            <ac:picMk id="8" creationId="{D434E3C3-6707-FF59-4A24-D704AA6591F8}"/>
          </ac:picMkLst>
        </pc:picChg>
      </pc:sldChg>
    </pc:docChg>
  </pc:docChgLst>
  <pc:docChgLst>
    <pc:chgData name="JJ Jasser" userId="f40bff76-0256-4fd5-9af2-11441f8452e7" providerId="ADAL" clId="{FE478296-95C2-45D0-A185-D5BE08A2D3D6}"/>
    <pc:docChg chg="modSld">
      <pc:chgData name="JJ Jasser" userId="f40bff76-0256-4fd5-9af2-11441f8452e7" providerId="ADAL" clId="{FE478296-95C2-45D0-A185-D5BE08A2D3D6}" dt="2024-05-31T01:15:37.782" v="8" actId="20577"/>
      <pc:docMkLst>
        <pc:docMk/>
      </pc:docMkLst>
      <pc:sldChg chg="modSp mod">
        <pc:chgData name="JJ Jasser" userId="f40bff76-0256-4fd5-9af2-11441f8452e7" providerId="ADAL" clId="{FE478296-95C2-45D0-A185-D5BE08A2D3D6}" dt="2024-05-31T01:15:04.612" v="2" actId="20577"/>
        <pc:sldMkLst>
          <pc:docMk/>
          <pc:sldMk cId="3655810881" sldId="257"/>
        </pc:sldMkLst>
        <pc:spChg chg="mod">
          <ac:chgData name="JJ Jasser" userId="f40bff76-0256-4fd5-9af2-11441f8452e7" providerId="ADAL" clId="{FE478296-95C2-45D0-A185-D5BE08A2D3D6}" dt="2024-05-31T01:15:04.612" v="2" actId="20577"/>
          <ac:spMkLst>
            <pc:docMk/>
            <pc:sldMk cId="3655810881" sldId="257"/>
            <ac:spMk id="3" creationId="{6EE238D4-913E-0009-5181-FB324ABD07A6}"/>
          </ac:spMkLst>
        </pc:spChg>
      </pc:sldChg>
      <pc:sldChg chg="modNotesTx">
        <pc:chgData name="JJ Jasser" userId="f40bff76-0256-4fd5-9af2-11441f8452e7" providerId="ADAL" clId="{FE478296-95C2-45D0-A185-D5BE08A2D3D6}" dt="2024-05-31T01:15:33.996" v="5" actId="20577"/>
        <pc:sldMkLst>
          <pc:docMk/>
          <pc:sldMk cId="3573871790" sldId="276"/>
        </pc:sldMkLst>
      </pc:sldChg>
      <pc:sldChg chg="modNotesTx">
        <pc:chgData name="JJ Jasser" userId="f40bff76-0256-4fd5-9af2-11441f8452e7" providerId="ADAL" clId="{FE478296-95C2-45D0-A185-D5BE08A2D3D6}" dt="2024-05-31T01:15:37.782" v="8" actId="20577"/>
        <pc:sldMkLst>
          <pc:docMk/>
          <pc:sldMk cId="144255286" sldId="277"/>
        </pc:sldMkLst>
      </pc:sldChg>
    </pc:docChg>
  </pc:docChgLst>
  <pc:docChgLst>
    <pc:chgData name="JJ Jasser" userId="f40bff76-0256-4fd5-9af2-11441f8452e7" providerId="ADAL" clId="{EF6AEF57-92E3-46D9-B8A7-4C93EA6E5FF6}"/>
    <pc:docChg chg="undo custSel modSld">
      <pc:chgData name="JJ Jasser" userId="f40bff76-0256-4fd5-9af2-11441f8452e7" providerId="ADAL" clId="{EF6AEF57-92E3-46D9-B8A7-4C93EA6E5FF6}" dt="2024-05-30T03:39:53.294" v="152" actId="20577"/>
      <pc:docMkLst>
        <pc:docMk/>
      </pc:docMkLst>
      <pc:sldChg chg="addSp delSp modSp mod setBg modClrScheme delDesignElem chgLayout modNotesTx">
        <pc:chgData name="JJ Jasser" userId="f40bff76-0256-4fd5-9af2-11441f8452e7" providerId="ADAL" clId="{EF6AEF57-92E3-46D9-B8A7-4C93EA6E5FF6}" dt="2024-05-30T03:39:53.294" v="152" actId="20577"/>
        <pc:sldMkLst>
          <pc:docMk/>
          <pc:sldMk cId="3592032597" sldId="256"/>
        </pc:sldMkLst>
        <pc:spChg chg="mod">
          <ac:chgData name="JJ Jasser" userId="f40bff76-0256-4fd5-9af2-11441f8452e7" providerId="ADAL" clId="{EF6AEF57-92E3-46D9-B8A7-4C93EA6E5FF6}" dt="2024-05-30T03:35:49.577" v="29" actId="26606"/>
          <ac:spMkLst>
            <pc:docMk/>
            <pc:sldMk cId="3592032597" sldId="256"/>
            <ac:spMk id="2" creationId="{C877F741-A034-3BD7-B155-AAD56AC2F60B}"/>
          </ac:spMkLst>
        </pc:spChg>
        <pc:spChg chg="add mod">
          <ac:chgData name="JJ Jasser" userId="f40bff76-0256-4fd5-9af2-11441f8452e7" providerId="ADAL" clId="{EF6AEF57-92E3-46D9-B8A7-4C93EA6E5FF6}" dt="2024-05-30T03:39:53.294" v="152" actId="20577"/>
          <ac:spMkLst>
            <pc:docMk/>
            <pc:sldMk cId="3592032597" sldId="256"/>
            <ac:spMk id="4" creationId="{2C6BD85D-D102-345D-0BEF-C2A81A7E4FB0}"/>
          </ac:spMkLst>
        </pc:spChg>
        <pc:spChg chg="del">
          <ac:chgData name="JJ Jasser" userId="f40bff76-0256-4fd5-9af2-11441f8452e7" providerId="ADAL" clId="{EF6AEF57-92E3-46D9-B8A7-4C93EA6E5FF6}" dt="2024-05-30T03:35:47.605" v="23"/>
          <ac:spMkLst>
            <pc:docMk/>
            <pc:sldMk cId="3592032597" sldId="256"/>
            <ac:spMk id="7" creationId="{7404E292-5FAB-47E8-A663-A07530CED8FF}"/>
          </ac:spMkLst>
        </pc:spChg>
        <pc:spChg chg="del">
          <ac:chgData name="JJ Jasser" userId="f40bff76-0256-4fd5-9af2-11441f8452e7" providerId="ADAL" clId="{EF6AEF57-92E3-46D9-B8A7-4C93EA6E5FF6}" dt="2024-05-30T03:35:47.605" v="23"/>
          <ac:spMkLst>
            <pc:docMk/>
            <pc:sldMk cId="3592032597" sldId="256"/>
            <ac:spMk id="9" creationId="{D80FF8ED-64CE-400C-A4D5-9F943FC264DE}"/>
          </ac:spMkLst>
        </pc:spChg>
        <pc:spChg chg="del">
          <ac:chgData name="JJ Jasser" userId="f40bff76-0256-4fd5-9af2-11441f8452e7" providerId="ADAL" clId="{EF6AEF57-92E3-46D9-B8A7-4C93EA6E5FF6}" dt="2024-05-30T03:35:47.605" v="23"/>
          <ac:spMkLst>
            <pc:docMk/>
            <pc:sldMk cId="3592032597" sldId="256"/>
            <ac:spMk id="11" creationId="{568868AD-100D-45F3-B11E-8A2936712B9E}"/>
          </ac:spMkLst>
        </pc:spChg>
        <pc:spChg chg="del">
          <ac:chgData name="JJ Jasser" userId="f40bff76-0256-4fd5-9af2-11441f8452e7" providerId="ADAL" clId="{EF6AEF57-92E3-46D9-B8A7-4C93EA6E5FF6}" dt="2024-05-30T03:35:47.605" v="23"/>
          <ac:spMkLst>
            <pc:docMk/>
            <pc:sldMk cId="3592032597" sldId="256"/>
            <ac:spMk id="13" creationId="{714742CC-05F9-44AC-AF98-AB6EF810E47D}"/>
          </ac:spMkLst>
        </pc:spChg>
        <pc:spChg chg="del">
          <ac:chgData name="JJ Jasser" userId="f40bff76-0256-4fd5-9af2-11441f8452e7" providerId="ADAL" clId="{EF6AEF57-92E3-46D9-B8A7-4C93EA6E5FF6}" dt="2024-05-30T03:35:47.605" v="23"/>
          <ac:spMkLst>
            <pc:docMk/>
            <pc:sldMk cId="3592032597" sldId="256"/>
            <ac:spMk id="15" creationId="{853C77DB-C7E3-4B1F-9AD0-1EB2982A8659}"/>
          </ac:spMkLst>
        </pc:spChg>
      </pc:sldChg>
      <pc:sldChg chg="addSp delSp modSp mod setBg modClrScheme delDesignElem chgLayout modNotesTx">
        <pc:chgData name="JJ Jasser" userId="f40bff76-0256-4fd5-9af2-11441f8452e7" providerId="ADAL" clId="{EF6AEF57-92E3-46D9-B8A7-4C93EA6E5FF6}" dt="2024-05-30T03:38:21.508" v="118" actId="20577"/>
        <pc:sldMkLst>
          <pc:docMk/>
          <pc:sldMk cId="3655810881" sldId="257"/>
        </pc:sldMkLst>
        <pc:spChg chg="mod">
          <ac:chgData name="JJ Jasser" userId="f40bff76-0256-4fd5-9af2-11441f8452e7" providerId="ADAL" clId="{EF6AEF57-92E3-46D9-B8A7-4C93EA6E5FF6}" dt="2024-05-30T03:36:06.958" v="91" actId="26606"/>
          <ac:spMkLst>
            <pc:docMk/>
            <pc:sldMk cId="3655810881" sldId="257"/>
            <ac:spMk id="2" creationId="{4309D04A-DCD4-1BA8-4800-33B22116DF5E}"/>
          </ac:spMkLst>
        </pc:spChg>
        <pc:spChg chg="mod">
          <ac:chgData name="JJ Jasser" userId="f40bff76-0256-4fd5-9af2-11441f8452e7" providerId="ADAL" clId="{EF6AEF57-92E3-46D9-B8A7-4C93EA6E5FF6}" dt="2024-05-30T03:36:06.958" v="91" actId="26606"/>
          <ac:spMkLst>
            <pc:docMk/>
            <pc:sldMk cId="3655810881" sldId="257"/>
            <ac:spMk id="3" creationId="{6EE238D4-913E-0009-5181-FB324ABD07A6}"/>
          </ac:spMkLst>
        </pc:spChg>
        <pc:spChg chg="add mod">
          <ac:chgData name="JJ Jasser" userId="f40bff76-0256-4fd5-9af2-11441f8452e7" providerId="ADAL" clId="{EF6AEF57-92E3-46D9-B8A7-4C93EA6E5FF6}" dt="2024-05-30T03:36:06.958" v="91" actId="26606"/>
          <ac:spMkLst>
            <pc:docMk/>
            <pc:sldMk cId="3655810881" sldId="257"/>
            <ac:spMk id="5" creationId="{11C7299D-F961-57D7-0094-8BFFEC89C322}"/>
          </ac:spMkLst>
        </pc:spChg>
        <pc:spChg chg="del">
          <ac:chgData name="JJ Jasser" userId="f40bff76-0256-4fd5-9af2-11441f8452e7" providerId="ADAL" clId="{EF6AEF57-92E3-46D9-B8A7-4C93EA6E5FF6}" dt="2024-05-30T03:35:47.605" v="23"/>
          <ac:spMkLst>
            <pc:docMk/>
            <pc:sldMk cId="3655810881" sldId="257"/>
            <ac:spMk id="8" creationId="{45C5CC17-FF17-43CF-B073-D9051465D5CC}"/>
          </ac:spMkLst>
        </pc:spChg>
        <pc:spChg chg="del">
          <ac:chgData name="JJ Jasser" userId="f40bff76-0256-4fd5-9af2-11441f8452e7" providerId="ADAL" clId="{EF6AEF57-92E3-46D9-B8A7-4C93EA6E5FF6}" dt="2024-05-30T03:35:47.605" v="23"/>
          <ac:spMkLst>
            <pc:docMk/>
            <pc:sldMk cId="3655810881" sldId="257"/>
            <ac:spMk id="10" creationId="{1EBE2DDC-0D14-44E6-A1AB-2EEC09507435}"/>
          </ac:spMkLst>
        </pc:spChg>
        <pc:spChg chg="del">
          <ac:chgData name="JJ Jasser" userId="f40bff76-0256-4fd5-9af2-11441f8452e7" providerId="ADAL" clId="{EF6AEF57-92E3-46D9-B8A7-4C93EA6E5FF6}" dt="2024-05-30T03:35:47.605" v="23"/>
          <ac:spMkLst>
            <pc:docMk/>
            <pc:sldMk cId="3655810881" sldId="257"/>
            <ac:spMk id="12" creationId="{A8543D98-0AA2-43B4-B508-DC1DB7F3DC9A}"/>
          </ac:spMkLst>
        </pc:spChg>
        <pc:spChg chg="del">
          <ac:chgData name="JJ Jasser" userId="f40bff76-0256-4fd5-9af2-11441f8452e7" providerId="ADAL" clId="{EF6AEF57-92E3-46D9-B8A7-4C93EA6E5FF6}" dt="2024-05-30T03:35:47.605" v="23"/>
          <ac:spMkLst>
            <pc:docMk/>
            <pc:sldMk cId="3655810881" sldId="257"/>
            <ac:spMk id="14" creationId="{89723C1D-9A1A-465B-8164-483BF5426613}"/>
          </ac:spMkLst>
        </pc:spChg>
        <pc:spChg chg="del">
          <ac:chgData name="JJ Jasser" userId="f40bff76-0256-4fd5-9af2-11441f8452e7" providerId="ADAL" clId="{EF6AEF57-92E3-46D9-B8A7-4C93EA6E5FF6}" dt="2024-05-30T03:35:47.605" v="23"/>
          <ac:spMkLst>
            <pc:docMk/>
            <pc:sldMk cId="3655810881" sldId="257"/>
            <ac:spMk id="16" creationId="{A6680484-5F73-4078-85C2-415205B1A4C0}"/>
          </ac:spMkLst>
        </pc:spChg>
      </pc:sldChg>
      <pc:sldChg chg="delSp modSp mod setBg delDesignElem modNotesTx">
        <pc:chgData name="JJ Jasser" userId="f40bff76-0256-4fd5-9af2-11441f8452e7" providerId="ADAL" clId="{EF6AEF57-92E3-46D9-B8A7-4C93EA6E5FF6}" dt="2024-05-30T03:38:24.422" v="119" actId="20577"/>
        <pc:sldMkLst>
          <pc:docMk/>
          <pc:sldMk cId="2086416102" sldId="258"/>
        </pc:sldMkLst>
        <pc:spChg chg="mod">
          <ac:chgData name="JJ Jasser" userId="f40bff76-0256-4fd5-9af2-11441f8452e7" providerId="ADAL" clId="{EF6AEF57-92E3-46D9-B8A7-4C93EA6E5FF6}" dt="2024-05-30T03:36:15.411" v="92" actId="26606"/>
          <ac:spMkLst>
            <pc:docMk/>
            <pc:sldMk cId="2086416102" sldId="258"/>
            <ac:spMk id="2" creationId="{9E2C3601-089C-8C7E-E3AB-FE9EA0D973B3}"/>
          </ac:spMkLst>
        </pc:spChg>
        <pc:spChg chg="mod">
          <ac:chgData name="JJ Jasser" userId="f40bff76-0256-4fd5-9af2-11441f8452e7" providerId="ADAL" clId="{EF6AEF57-92E3-46D9-B8A7-4C93EA6E5FF6}" dt="2024-05-30T03:36:15.411" v="92" actId="26606"/>
          <ac:spMkLst>
            <pc:docMk/>
            <pc:sldMk cId="2086416102" sldId="258"/>
            <ac:spMk id="4" creationId="{920C45C5-7445-BEB9-260A-FF672BD4B7F3}"/>
          </ac:spMkLst>
        </pc:spChg>
        <pc:spChg chg="del">
          <ac:chgData name="JJ Jasser" userId="f40bff76-0256-4fd5-9af2-11441f8452e7" providerId="ADAL" clId="{EF6AEF57-92E3-46D9-B8A7-4C93EA6E5FF6}" dt="2024-05-30T03:35:47.605" v="23"/>
          <ac:spMkLst>
            <pc:docMk/>
            <pc:sldMk cId="2086416102" sldId="258"/>
            <ac:spMk id="10" creationId="{BD4C0BBB-0042-4603-A226-6117F3FD5B3C}"/>
          </ac:spMkLst>
        </pc:spChg>
        <pc:spChg chg="del">
          <ac:chgData name="JJ Jasser" userId="f40bff76-0256-4fd5-9af2-11441f8452e7" providerId="ADAL" clId="{EF6AEF57-92E3-46D9-B8A7-4C93EA6E5FF6}" dt="2024-05-30T03:35:47.605" v="23"/>
          <ac:spMkLst>
            <pc:docMk/>
            <pc:sldMk cId="2086416102" sldId="258"/>
            <ac:spMk id="12" creationId="{EC44F520-2598-460E-9F91-B02F60830CA2}"/>
          </ac:spMkLst>
        </pc:spChg>
        <pc:spChg chg="del">
          <ac:chgData name="JJ Jasser" userId="f40bff76-0256-4fd5-9af2-11441f8452e7" providerId="ADAL" clId="{EF6AEF57-92E3-46D9-B8A7-4C93EA6E5FF6}" dt="2024-05-30T03:35:47.605" v="23"/>
          <ac:spMkLst>
            <pc:docMk/>
            <pc:sldMk cId="2086416102" sldId="258"/>
            <ac:spMk id="14" creationId="{11D6A2A3-F101-46F7-8B6F-1C699CAFE9AD}"/>
          </ac:spMkLst>
        </pc:spChg>
        <pc:spChg chg="del">
          <ac:chgData name="JJ Jasser" userId="f40bff76-0256-4fd5-9af2-11441f8452e7" providerId="ADAL" clId="{EF6AEF57-92E3-46D9-B8A7-4C93EA6E5FF6}" dt="2024-05-30T03:35:47.605" v="23"/>
          <ac:spMkLst>
            <pc:docMk/>
            <pc:sldMk cId="2086416102" sldId="258"/>
            <ac:spMk id="16" creationId="{529E760E-527D-4053-A309-F2BDE12501CD}"/>
          </ac:spMkLst>
        </pc:spChg>
        <pc:spChg chg="del">
          <ac:chgData name="JJ Jasser" userId="f40bff76-0256-4fd5-9af2-11441f8452e7" providerId="ADAL" clId="{EF6AEF57-92E3-46D9-B8A7-4C93EA6E5FF6}" dt="2024-05-30T03:35:47.605" v="23"/>
          <ac:spMkLst>
            <pc:docMk/>
            <pc:sldMk cId="2086416102" sldId="258"/>
            <ac:spMk id="18" creationId="{4153D448-4ED1-429A-A28C-8316DE7CAF7E}"/>
          </ac:spMkLst>
        </pc:spChg>
        <pc:picChg chg="mod ord">
          <ac:chgData name="JJ Jasser" userId="f40bff76-0256-4fd5-9af2-11441f8452e7" providerId="ADAL" clId="{EF6AEF57-92E3-46D9-B8A7-4C93EA6E5FF6}" dt="2024-05-30T03:36:15.411" v="92" actId="26606"/>
          <ac:picMkLst>
            <pc:docMk/>
            <pc:sldMk cId="2086416102" sldId="258"/>
            <ac:picMk id="5" creationId="{F745009A-3492-4307-8DEC-B671C72185F2}"/>
          </ac:picMkLst>
        </pc:picChg>
      </pc:sldChg>
      <pc:sldChg chg="addSp delSp modSp mod setBg modClrScheme delDesignElem chgLayout modNotesTx">
        <pc:chgData name="JJ Jasser" userId="f40bff76-0256-4fd5-9af2-11441f8452e7" providerId="ADAL" clId="{EF6AEF57-92E3-46D9-B8A7-4C93EA6E5FF6}" dt="2024-05-30T03:38:26.968" v="120" actId="20577"/>
        <pc:sldMkLst>
          <pc:docMk/>
          <pc:sldMk cId="2913167887" sldId="259"/>
        </pc:sldMkLst>
        <pc:spChg chg="mod">
          <ac:chgData name="JJ Jasser" userId="f40bff76-0256-4fd5-9af2-11441f8452e7" providerId="ADAL" clId="{EF6AEF57-92E3-46D9-B8A7-4C93EA6E5FF6}" dt="2024-05-30T03:36:20.965" v="93" actId="26606"/>
          <ac:spMkLst>
            <pc:docMk/>
            <pc:sldMk cId="2913167887" sldId="259"/>
            <ac:spMk id="2" creationId="{E3273DEA-9C9A-DB99-9644-C0E5475843CE}"/>
          </ac:spMkLst>
        </pc:spChg>
        <pc:spChg chg="mod">
          <ac:chgData name="JJ Jasser" userId="f40bff76-0256-4fd5-9af2-11441f8452e7" providerId="ADAL" clId="{EF6AEF57-92E3-46D9-B8A7-4C93EA6E5FF6}" dt="2024-05-30T03:36:20.965" v="93" actId="26606"/>
          <ac:spMkLst>
            <pc:docMk/>
            <pc:sldMk cId="2913167887" sldId="259"/>
            <ac:spMk id="3" creationId="{3FD404E2-2423-8B1C-6C94-3F46D0E7EE18}"/>
          </ac:spMkLst>
        </pc:spChg>
        <pc:spChg chg="add mod">
          <ac:chgData name="JJ Jasser" userId="f40bff76-0256-4fd5-9af2-11441f8452e7" providerId="ADAL" clId="{EF6AEF57-92E3-46D9-B8A7-4C93EA6E5FF6}" dt="2024-05-30T03:36:20.965" v="93" actId="26606"/>
          <ac:spMkLst>
            <pc:docMk/>
            <pc:sldMk cId="2913167887" sldId="259"/>
            <ac:spMk id="5" creationId="{B0DC81F2-31BB-CB87-5A1F-3CF471F63904}"/>
          </ac:spMkLst>
        </pc:spChg>
        <pc:spChg chg="del">
          <ac:chgData name="JJ Jasser" userId="f40bff76-0256-4fd5-9af2-11441f8452e7" providerId="ADAL" clId="{EF6AEF57-92E3-46D9-B8A7-4C93EA6E5FF6}" dt="2024-05-30T03:35:47.605" v="23"/>
          <ac:spMkLst>
            <pc:docMk/>
            <pc:sldMk cId="2913167887" sldId="259"/>
            <ac:spMk id="8" creationId="{B6B36A41-BF38-4C0A-BA59-CDCE04AE6C90}"/>
          </ac:spMkLst>
        </pc:spChg>
        <pc:spChg chg="del">
          <ac:chgData name="JJ Jasser" userId="f40bff76-0256-4fd5-9af2-11441f8452e7" providerId="ADAL" clId="{EF6AEF57-92E3-46D9-B8A7-4C93EA6E5FF6}" dt="2024-05-30T03:35:47.605" v="23"/>
          <ac:spMkLst>
            <pc:docMk/>
            <pc:sldMk cId="2913167887" sldId="259"/>
            <ac:spMk id="10" creationId="{92D36A8B-01FD-4675-9D35-FA0CC50FDCF8}"/>
          </ac:spMkLst>
        </pc:spChg>
        <pc:spChg chg="del">
          <ac:chgData name="JJ Jasser" userId="f40bff76-0256-4fd5-9af2-11441f8452e7" providerId="ADAL" clId="{EF6AEF57-92E3-46D9-B8A7-4C93EA6E5FF6}" dt="2024-05-30T03:35:47.605" v="23"/>
          <ac:spMkLst>
            <pc:docMk/>
            <pc:sldMk cId="2913167887" sldId="259"/>
            <ac:spMk id="12" creationId="{726D76E8-086A-40F9-B995-AEFD77D9C089}"/>
          </ac:spMkLst>
        </pc:spChg>
      </pc:sldChg>
      <pc:sldChg chg="addSp delSp modSp mod setBg modClrScheme delDesignElem chgLayout modNotesTx">
        <pc:chgData name="JJ Jasser" userId="f40bff76-0256-4fd5-9af2-11441f8452e7" providerId="ADAL" clId="{EF6AEF57-92E3-46D9-B8A7-4C93EA6E5FF6}" dt="2024-05-30T03:38:29.424" v="121" actId="20577"/>
        <pc:sldMkLst>
          <pc:docMk/>
          <pc:sldMk cId="922494925" sldId="260"/>
        </pc:sldMkLst>
        <pc:spChg chg="mod">
          <ac:chgData name="JJ Jasser" userId="f40bff76-0256-4fd5-9af2-11441f8452e7" providerId="ADAL" clId="{EF6AEF57-92E3-46D9-B8A7-4C93EA6E5FF6}" dt="2024-05-30T03:36:23.450" v="94" actId="26606"/>
          <ac:spMkLst>
            <pc:docMk/>
            <pc:sldMk cId="922494925" sldId="260"/>
            <ac:spMk id="2" creationId="{CA9A1AF7-E208-C738-F24E-0030B60CF1A9}"/>
          </ac:spMkLst>
        </pc:spChg>
        <pc:spChg chg="mod">
          <ac:chgData name="JJ Jasser" userId="f40bff76-0256-4fd5-9af2-11441f8452e7" providerId="ADAL" clId="{EF6AEF57-92E3-46D9-B8A7-4C93EA6E5FF6}" dt="2024-05-30T03:36:23.450" v="94" actId="26606"/>
          <ac:spMkLst>
            <pc:docMk/>
            <pc:sldMk cId="922494925" sldId="260"/>
            <ac:spMk id="3" creationId="{909DE9FD-2B08-CC92-15F6-0FD387C59C4D}"/>
          </ac:spMkLst>
        </pc:spChg>
        <pc:spChg chg="add mod">
          <ac:chgData name="JJ Jasser" userId="f40bff76-0256-4fd5-9af2-11441f8452e7" providerId="ADAL" clId="{EF6AEF57-92E3-46D9-B8A7-4C93EA6E5FF6}" dt="2024-05-30T03:36:23.450" v="94" actId="26606"/>
          <ac:spMkLst>
            <pc:docMk/>
            <pc:sldMk cId="922494925" sldId="260"/>
            <ac:spMk id="5" creationId="{6C3BDC68-A244-E915-3182-5FBCA9185B01}"/>
          </ac:spMkLst>
        </pc:spChg>
        <pc:spChg chg="del">
          <ac:chgData name="JJ Jasser" userId="f40bff76-0256-4fd5-9af2-11441f8452e7" providerId="ADAL" clId="{EF6AEF57-92E3-46D9-B8A7-4C93EA6E5FF6}" dt="2024-05-30T03:35:47.605" v="23"/>
          <ac:spMkLst>
            <pc:docMk/>
            <pc:sldMk cId="922494925" sldId="260"/>
            <ac:spMk id="8" creationId="{B6B36A41-BF38-4C0A-BA59-CDCE04AE6C90}"/>
          </ac:spMkLst>
        </pc:spChg>
        <pc:spChg chg="del">
          <ac:chgData name="JJ Jasser" userId="f40bff76-0256-4fd5-9af2-11441f8452e7" providerId="ADAL" clId="{EF6AEF57-92E3-46D9-B8A7-4C93EA6E5FF6}" dt="2024-05-30T03:35:47.605" v="23"/>
          <ac:spMkLst>
            <pc:docMk/>
            <pc:sldMk cId="922494925" sldId="260"/>
            <ac:spMk id="10" creationId="{92D36A8B-01FD-4675-9D35-FA0CC50FDCF8}"/>
          </ac:spMkLst>
        </pc:spChg>
        <pc:spChg chg="del">
          <ac:chgData name="JJ Jasser" userId="f40bff76-0256-4fd5-9af2-11441f8452e7" providerId="ADAL" clId="{EF6AEF57-92E3-46D9-B8A7-4C93EA6E5FF6}" dt="2024-05-30T03:35:47.605" v="23"/>
          <ac:spMkLst>
            <pc:docMk/>
            <pc:sldMk cId="922494925" sldId="260"/>
            <ac:spMk id="12" creationId="{726D76E8-086A-40F9-B995-AEFD77D9C089}"/>
          </ac:spMkLst>
        </pc:spChg>
      </pc:sldChg>
      <pc:sldChg chg="delSp delDesignElem modNotesTx">
        <pc:chgData name="JJ Jasser" userId="f40bff76-0256-4fd5-9af2-11441f8452e7" providerId="ADAL" clId="{EF6AEF57-92E3-46D9-B8A7-4C93EA6E5FF6}" dt="2024-05-30T03:38:31.686" v="122" actId="20577"/>
        <pc:sldMkLst>
          <pc:docMk/>
          <pc:sldMk cId="366557468" sldId="261"/>
        </pc:sldMkLst>
        <pc:spChg chg="del">
          <ac:chgData name="JJ Jasser" userId="f40bff76-0256-4fd5-9af2-11441f8452e7" providerId="ADAL" clId="{EF6AEF57-92E3-46D9-B8A7-4C93EA6E5FF6}" dt="2024-05-30T03:35:47.605" v="23"/>
          <ac:spMkLst>
            <pc:docMk/>
            <pc:sldMk cId="366557468" sldId="261"/>
            <ac:spMk id="23" creationId="{BD4C0BBB-0042-4603-A226-6117F3FD5B3C}"/>
          </ac:spMkLst>
        </pc:spChg>
        <pc:spChg chg="del">
          <ac:chgData name="JJ Jasser" userId="f40bff76-0256-4fd5-9af2-11441f8452e7" providerId="ADAL" clId="{EF6AEF57-92E3-46D9-B8A7-4C93EA6E5FF6}" dt="2024-05-30T03:35:47.605" v="23"/>
          <ac:spMkLst>
            <pc:docMk/>
            <pc:sldMk cId="366557468" sldId="261"/>
            <ac:spMk id="25" creationId="{EC44F520-2598-460E-9F91-B02F60830CA2}"/>
          </ac:spMkLst>
        </pc:spChg>
        <pc:spChg chg="del">
          <ac:chgData name="JJ Jasser" userId="f40bff76-0256-4fd5-9af2-11441f8452e7" providerId="ADAL" clId="{EF6AEF57-92E3-46D9-B8A7-4C93EA6E5FF6}" dt="2024-05-30T03:35:47.605" v="23"/>
          <ac:spMkLst>
            <pc:docMk/>
            <pc:sldMk cId="366557468" sldId="261"/>
            <ac:spMk id="27" creationId="{979E27D9-03C7-44E2-9FF8-15D0C8506AF7}"/>
          </ac:spMkLst>
        </pc:spChg>
        <pc:spChg chg="del">
          <ac:chgData name="JJ Jasser" userId="f40bff76-0256-4fd5-9af2-11441f8452e7" providerId="ADAL" clId="{EF6AEF57-92E3-46D9-B8A7-4C93EA6E5FF6}" dt="2024-05-30T03:35:47.605" v="23"/>
          <ac:spMkLst>
            <pc:docMk/>
            <pc:sldMk cId="366557468" sldId="261"/>
            <ac:spMk id="29" creationId="{EEBF1590-3B36-48EE-A89D-3B6F3CB256AB}"/>
          </ac:spMkLst>
        </pc:spChg>
        <pc:spChg chg="del">
          <ac:chgData name="JJ Jasser" userId="f40bff76-0256-4fd5-9af2-11441f8452e7" providerId="ADAL" clId="{EF6AEF57-92E3-46D9-B8A7-4C93EA6E5FF6}" dt="2024-05-30T03:35:47.605" v="23"/>
          <ac:spMkLst>
            <pc:docMk/>
            <pc:sldMk cId="366557468" sldId="261"/>
            <ac:spMk id="31" creationId="{AC8F6C8C-AB5A-4548-942D-E3FD40ACBC49}"/>
          </ac:spMkLst>
        </pc:spChg>
      </pc:sldChg>
      <pc:sldChg chg="addSp delSp modSp mod setBg modClrScheme delDesignElem chgLayout modNotesTx">
        <pc:chgData name="JJ Jasser" userId="f40bff76-0256-4fd5-9af2-11441f8452e7" providerId="ADAL" clId="{EF6AEF57-92E3-46D9-B8A7-4C93EA6E5FF6}" dt="2024-05-30T03:38:35.536" v="124" actId="20577"/>
        <pc:sldMkLst>
          <pc:docMk/>
          <pc:sldMk cId="3384724436" sldId="262"/>
        </pc:sldMkLst>
        <pc:spChg chg="mod">
          <ac:chgData name="JJ Jasser" userId="f40bff76-0256-4fd5-9af2-11441f8452e7" providerId="ADAL" clId="{EF6AEF57-92E3-46D9-B8A7-4C93EA6E5FF6}" dt="2024-05-30T03:36:28.693" v="95" actId="26606"/>
          <ac:spMkLst>
            <pc:docMk/>
            <pc:sldMk cId="3384724436" sldId="262"/>
            <ac:spMk id="2" creationId="{419C704B-8A4D-9965-E284-EB2ED9B66270}"/>
          </ac:spMkLst>
        </pc:spChg>
        <pc:spChg chg="mod">
          <ac:chgData name="JJ Jasser" userId="f40bff76-0256-4fd5-9af2-11441f8452e7" providerId="ADAL" clId="{EF6AEF57-92E3-46D9-B8A7-4C93EA6E5FF6}" dt="2024-05-30T03:36:28.693" v="95" actId="26606"/>
          <ac:spMkLst>
            <pc:docMk/>
            <pc:sldMk cId="3384724436" sldId="262"/>
            <ac:spMk id="3" creationId="{27718A5F-3717-5C27-1439-A05DD4C136B6}"/>
          </ac:spMkLst>
        </pc:spChg>
        <pc:spChg chg="add mod">
          <ac:chgData name="JJ Jasser" userId="f40bff76-0256-4fd5-9af2-11441f8452e7" providerId="ADAL" clId="{EF6AEF57-92E3-46D9-B8A7-4C93EA6E5FF6}" dt="2024-05-30T03:36:28.693" v="95" actId="26606"/>
          <ac:spMkLst>
            <pc:docMk/>
            <pc:sldMk cId="3384724436" sldId="262"/>
            <ac:spMk id="5" creationId="{7F578A4F-2B0E-4214-CBCB-BF2273FD1E55}"/>
          </ac:spMkLst>
        </pc:spChg>
        <pc:spChg chg="del">
          <ac:chgData name="JJ Jasser" userId="f40bff76-0256-4fd5-9af2-11441f8452e7" providerId="ADAL" clId="{EF6AEF57-92E3-46D9-B8A7-4C93EA6E5FF6}" dt="2024-05-30T03:35:47.605" v="23"/>
          <ac:spMkLst>
            <pc:docMk/>
            <pc:sldMk cId="3384724436" sldId="262"/>
            <ac:spMk id="8" creationId="{B6B36A41-BF38-4C0A-BA59-CDCE04AE6C90}"/>
          </ac:spMkLst>
        </pc:spChg>
        <pc:spChg chg="del">
          <ac:chgData name="JJ Jasser" userId="f40bff76-0256-4fd5-9af2-11441f8452e7" providerId="ADAL" clId="{EF6AEF57-92E3-46D9-B8A7-4C93EA6E5FF6}" dt="2024-05-30T03:35:47.605" v="23"/>
          <ac:spMkLst>
            <pc:docMk/>
            <pc:sldMk cId="3384724436" sldId="262"/>
            <ac:spMk id="10" creationId="{92D36A8B-01FD-4675-9D35-FA0CC50FDCF8}"/>
          </ac:spMkLst>
        </pc:spChg>
        <pc:spChg chg="del">
          <ac:chgData name="JJ Jasser" userId="f40bff76-0256-4fd5-9af2-11441f8452e7" providerId="ADAL" clId="{EF6AEF57-92E3-46D9-B8A7-4C93EA6E5FF6}" dt="2024-05-30T03:35:47.605" v="23"/>
          <ac:spMkLst>
            <pc:docMk/>
            <pc:sldMk cId="3384724436" sldId="262"/>
            <ac:spMk id="12" creationId="{726D76E8-086A-40F9-B995-AEFD77D9C089}"/>
          </ac:spMkLst>
        </pc:spChg>
      </pc:sldChg>
      <pc:sldChg chg="addSp delSp modSp mod setBg modClrScheme delDesignElem chgLayout modNotesTx">
        <pc:chgData name="JJ Jasser" userId="f40bff76-0256-4fd5-9af2-11441f8452e7" providerId="ADAL" clId="{EF6AEF57-92E3-46D9-B8A7-4C93EA6E5FF6}" dt="2024-05-30T03:38:38.635" v="125" actId="20577"/>
        <pc:sldMkLst>
          <pc:docMk/>
          <pc:sldMk cId="3470314020" sldId="263"/>
        </pc:sldMkLst>
        <pc:spChg chg="mod">
          <ac:chgData name="JJ Jasser" userId="f40bff76-0256-4fd5-9af2-11441f8452e7" providerId="ADAL" clId="{EF6AEF57-92E3-46D9-B8A7-4C93EA6E5FF6}" dt="2024-05-30T03:36:31.705" v="96" actId="26606"/>
          <ac:spMkLst>
            <pc:docMk/>
            <pc:sldMk cId="3470314020" sldId="263"/>
            <ac:spMk id="2" creationId="{547994A2-C8EE-F471-6BF3-710447B1D988}"/>
          </ac:spMkLst>
        </pc:spChg>
        <pc:spChg chg="mod">
          <ac:chgData name="JJ Jasser" userId="f40bff76-0256-4fd5-9af2-11441f8452e7" providerId="ADAL" clId="{EF6AEF57-92E3-46D9-B8A7-4C93EA6E5FF6}" dt="2024-05-30T03:36:31.705" v="96" actId="26606"/>
          <ac:spMkLst>
            <pc:docMk/>
            <pc:sldMk cId="3470314020" sldId="263"/>
            <ac:spMk id="3" creationId="{41A1FF0D-1378-329E-C674-0F2D7BCB7A2A}"/>
          </ac:spMkLst>
        </pc:spChg>
        <pc:spChg chg="add mod">
          <ac:chgData name="JJ Jasser" userId="f40bff76-0256-4fd5-9af2-11441f8452e7" providerId="ADAL" clId="{EF6AEF57-92E3-46D9-B8A7-4C93EA6E5FF6}" dt="2024-05-30T03:36:31.705" v="96" actId="26606"/>
          <ac:spMkLst>
            <pc:docMk/>
            <pc:sldMk cId="3470314020" sldId="263"/>
            <ac:spMk id="5" creationId="{801A816D-BC2F-8215-44A8-283DE311AEDD}"/>
          </ac:spMkLst>
        </pc:spChg>
        <pc:spChg chg="del">
          <ac:chgData name="JJ Jasser" userId="f40bff76-0256-4fd5-9af2-11441f8452e7" providerId="ADAL" clId="{EF6AEF57-92E3-46D9-B8A7-4C93EA6E5FF6}" dt="2024-05-30T03:35:47.605" v="23"/>
          <ac:spMkLst>
            <pc:docMk/>
            <pc:sldMk cId="3470314020" sldId="263"/>
            <ac:spMk id="8" creationId="{8BEAC55E-FD3E-4A90-B4E2-D197D8038366}"/>
          </ac:spMkLst>
        </pc:spChg>
        <pc:spChg chg="del">
          <ac:chgData name="JJ Jasser" userId="f40bff76-0256-4fd5-9af2-11441f8452e7" providerId="ADAL" clId="{EF6AEF57-92E3-46D9-B8A7-4C93EA6E5FF6}" dt="2024-05-30T03:35:47.605" v="23"/>
          <ac:spMkLst>
            <pc:docMk/>
            <pc:sldMk cId="3470314020" sldId="263"/>
            <ac:spMk id="10" creationId="{282DCAD1-D7F2-4CA8-960C-526B7DB37A82}"/>
          </ac:spMkLst>
        </pc:spChg>
        <pc:spChg chg="del">
          <ac:chgData name="JJ Jasser" userId="f40bff76-0256-4fd5-9af2-11441f8452e7" providerId="ADAL" clId="{EF6AEF57-92E3-46D9-B8A7-4C93EA6E5FF6}" dt="2024-05-30T03:35:47.605" v="23"/>
          <ac:spMkLst>
            <pc:docMk/>
            <pc:sldMk cId="3470314020" sldId="263"/>
            <ac:spMk id="12" creationId="{0009AC7F-1347-41C8-8BEB-47473A21A696}"/>
          </ac:spMkLst>
        </pc:spChg>
      </pc:sldChg>
      <pc:sldChg chg="addSp delSp modSp mod setBg modClrScheme delDesignElem chgLayout modNotesTx">
        <pc:chgData name="JJ Jasser" userId="f40bff76-0256-4fd5-9af2-11441f8452e7" providerId="ADAL" clId="{EF6AEF57-92E3-46D9-B8A7-4C93EA6E5FF6}" dt="2024-05-30T03:38:43.965" v="126" actId="20577"/>
        <pc:sldMkLst>
          <pc:docMk/>
          <pc:sldMk cId="3156170102" sldId="264"/>
        </pc:sldMkLst>
        <pc:spChg chg="mod">
          <ac:chgData name="JJ Jasser" userId="f40bff76-0256-4fd5-9af2-11441f8452e7" providerId="ADAL" clId="{EF6AEF57-92E3-46D9-B8A7-4C93EA6E5FF6}" dt="2024-05-30T03:36:37.102" v="97" actId="26606"/>
          <ac:spMkLst>
            <pc:docMk/>
            <pc:sldMk cId="3156170102" sldId="264"/>
            <ac:spMk id="2" creationId="{F79E33D0-16DC-6CAF-A6B3-9B0505837633}"/>
          </ac:spMkLst>
        </pc:spChg>
        <pc:spChg chg="mod">
          <ac:chgData name="JJ Jasser" userId="f40bff76-0256-4fd5-9af2-11441f8452e7" providerId="ADAL" clId="{EF6AEF57-92E3-46D9-B8A7-4C93EA6E5FF6}" dt="2024-05-30T03:36:37.102" v="97" actId="26606"/>
          <ac:spMkLst>
            <pc:docMk/>
            <pc:sldMk cId="3156170102" sldId="264"/>
            <ac:spMk id="3" creationId="{5A2888B2-8D72-BE27-9C5C-C783BCB5407D}"/>
          </ac:spMkLst>
        </pc:spChg>
        <pc:spChg chg="add mod">
          <ac:chgData name="JJ Jasser" userId="f40bff76-0256-4fd5-9af2-11441f8452e7" providerId="ADAL" clId="{EF6AEF57-92E3-46D9-B8A7-4C93EA6E5FF6}" dt="2024-05-30T03:36:37.102" v="97" actId="26606"/>
          <ac:spMkLst>
            <pc:docMk/>
            <pc:sldMk cId="3156170102" sldId="264"/>
            <ac:spMk id="5" creationId="{C5D9552A-A2FA-3F9C-F380-36FE355ABA53}"/>
          </ac:spMkLst>
        </pc:spChg>
        <pc:spChg chg="del">
          <ac:chgData name="JJ Jasser" userId="f40bff76-0256-4fd5-9af2-11441f8452e7" providerId="ADAL" clId="{EF6AEF57-92E3-46D9-B8A7-4C93EA6E5FF6}" dt="2024-05-30T03:35:47.605" v="23"/>
          <ac:spMkLst>
            <pc:docMk/>
            <pc:sldMk cId="3156170102" sldId="264"/>
            <ac:spMk id="8" creationId="{45C5CC17-FF17-43CF-B073-D9051465D5CC}"/>
          </ac:spMkLst>
        </pc:spChg>
        <pc:spChg chg="del">
          <ac:chgData name="JJ Jasser" userId="f40bff76-0256-4fd5-9af2-11441f8452e7" providerId="ADAL" clId="{EF6AEF57-92E3-46D9-B8A7-4C93EA6E5FF6}" dt="2024-05-30T03:35:47.605" v="23"/>
          <ac:spMkLst>
            <pc:docMk/>
            <pc:sldMk cId="3156170102" sldId="264"/>
            <ac:spMk id="10" creationId="{1EBE2DDC-0D14-44E6-A1AB-2EEC09507435}"/>
          </ac:spMkLst>
        </pc:spChg>
        <pc:spChg chg="del">
          <ac:chgData name="JJ Jasser" userId="f40bff76-0256-4fd5-9af2-11441f8452e7" providerId="ADAL" clId="{EF6AEF57-92E3-46D9-B8A7-4C93EA6E5FF6}" dt="2024-05-30T03:35:47.605" v="23"/>
          <ac:spMkLst>
            <pc:docMk/>
            <pc:sldMk cId="3156170102" sldId="264"/>
            <ac:spMk id="12" creationId="{A8543D98-0AA2-43B4-B508-DC1DB7F3DC9A}"/>
          </ac:spMkLst>
        </pc:spChg>
        <pc:spChg chg="del">
          <ac:chgData name="JJ Jasser" userId="f40bff76-0256-4fd5-9af2-11441f8452e7" providerId="ADAL" clId="{EF6AEF57-92E3-46D9-B8A7-4C93EA6E5FF6}" dt="2024-05-30T03:35:47.605" v="23"/>
          <ac:spMkLst>
            <pc:docMk/>
            <pc:sldMk cId="3156170102" sldId="264"/>
            <ac:spMk id="14" creationId="{89723C1D-9A1A-465B-8164-483BF5426613}"/>
          </ac:spMkLst>
        </pc:spChg>
        <pc:spChg chg="del">
          <ac:chgData name="JJ Jasser" userId="f40bff76-0256-4fd5-9af2-11441f8452e7" providerId="ADAL" clId="{EF6AEF57-92E3-46D9-B8A7-4C93EA6E5FF6}" dt="2024-05-30T03:35:47.605" v="23"/>
          <ac:spMkLst>
            <pc:docMk/>
            <pc:sldMk cId="3156170102" sldId="264"/>
            <ac:spMk id="16" creationId="{A6680484-5F73-4078-85C2-415205B1A4C0}"/>
          </ac:spMkLst>
        </pc:spChg>
      </pc:sldChg>
      <pc:sldChg chg="delSp modSp mod setBg delDesignElem modNotesTx">
        <pc:chgData name="JJ Jasser" userId="f40bff76-0256-4fd5-9af2-11441f8452e7" providerId="ADAL" clId="{EF6AEF57-92E3-46D9-B8A7-4C93EA6E5FF6}" dt="2024-05-30T03:38:46.969" v="127" actId="20577"/>
        <pc:sldMkLst>
          <pc:docMk/>
          <pc:sldMk cId="879479437" sldId="265"/>
        </pc:sldMkLst>
        <pc:spChg chg="mod">
          <ac:chgData name="JJ Jasser" userId="f40bff76-0256-4fd5-9af2-11441f8452e7" providerId="ADAL" clId="{EF6AEF57-92E3-46D9-B8A7-4C93EA6E5FF6}" dt="2024-05-30T03:36:41.955" v="98" actId="26606"/>
          <ac:spMkLst>
            <pc:docMk/>
            <pc:sldMk cId="879479437" sldId="265"/>
            <ac:spMk id="2" creationId="{0D078907-265A-A750-1F00-0662D5B1F300}"/>
          </ac:spMkLst>
        </pc:spChg>
        <pc:spChg chg="mod">
          <ac:chgData name="JJ Jasser" userId="f40bff76-0256-4fd5-9af2-11441f8452e7" providerId="ADAL" clId="{EF6AEF57-92E3-46D9-B8A7-4C93EA6E5FF6}" dt="2024-05-30T03:36:41.955" v="98" actId="26606"/>
          <ac:spMkLst>
            <pc:docMk/>
            <pc:sldMk cId="879479437" sldId="265"/>
            <ac:spMk id="4" creationId="{5AF339EC-61D6-C090-C8AE-6A76DBFD63E3}"/>
          </ac:spMkLst>
        </pc:spChg>
        <pc:spChg chg="del">
          <ac:chgData name="JJ Jasser" userId="f40bff76-0256-4fd5-9af2-11441f8452e7" providerId="ADAL" clId="{EF6AEF57-92E3-46D9-B8A7-4C93EA6E5FF6}" dt="2024-05-30T03:35:47.605" v="23"/>
          <ac:spMkLst>
            <pc:docMk/>
            <pc:sldMk cId="879479437" sldId="265"/>
            <ac:spMk id="10" creationId="{BD4C0BBB-0042-4603-A226-6117F3FD5B3C}"/>
          </ac:spMkLst>
        </pc:spChg>
        <pc:spChg chg="del">
          <ac:chgData name="JJ Jasser" userId="f40bff76-0256-4fd5-9af2-11441f8452e7" providerId="ADAL" clId="{EF6AEF57-92E3-46D9-B8A7-4C93EA6E5FF6}" dt="2024-05-30T03:35:47.605" v="23"/>
          <ac:spMkLst>
            <pc:docMk/>
            <pc:sldMk cId="879479437" sldId="265"/>
            <ac:spMk id="12" creationId="{EC44F520-2598-460E-9F91-B02F60830CA2}"/>
          </ac:spMkLst>
        </pc:spChg>
        <pc:spChg chg="del">
          <ac:chgData name="JJ Jasser" userId="f40bff76-0256-4fd5-9af2-11441f8452e7" providerId="ADAL" clId="{EF6AEF57-92E3-46D9-B8A7-4C93EA6E5FF6}" dt="2024-05-30T03:35:47.605" v="23"/>
          <ac:spMkLst>
            <pc:docMk/>
            <pc:sldMk cId="879479437" sldId="265"/>
            <ac:spMk id="14" creationId="{11D6A2A3-F101-46F7-8B6F-1C699CAFE9AD}"/>
          </ac:spMkLst>
        </pc:spChg>
        <pc:spChg chg="del">
          <ac:chgData name="JJ Jasser" userId="f40bff76-0256-4fd5-9af2-11441f8452e7" providerId="ADAL" clId="{EF6AEF57-92E3-46D9-B8A7-4C93EA6E5FF6}" dt="2024-05-30T03:35:47.605" v="23"/>
          <ac:spMkLst>
            <pc:docMk/>
            <pc:sldMk cId="879479437" sldId="265"/>
            <ac:spMk id="16" creationId="{529E760E-527D-4053-A309-F2BDE12501CD}"/>
          </ac:spMkLst>
        </pc:spChg>
        <pc:spChg chg="del">
          <ac:chgData name="JJ Jasser" userId="f40bff76-0256-4fd5-9af2-11441f8452e7" providerId="ADAL" clId="{EF6AEF57-92E3-46D9-B8A7-4C93EA6E5FF6}" dt="2024-05-30T03:35:47.605" v="23"/>
          <ac:spMkLst>
            <pc:docMk/>
            <pc:sldMk cId="879479437" sldId="265"/>
            <ac:spMk id="18" creationId="{4153D448-4ED1-429A-A28C-8316DE7CAF7E}"/>
          </ac:spMkLst>
        </pc:spChg>
        <pc:picChg chg="mod">
          <ac:chgData name="JJ Jasser" userId="f40bff76-0256-4fd5-9af2-11441f8452e7" providerId="ADAL" clId="{EF6AEF57-92E3-46D9-B8A7-4C93EA6E5FF6}" dt="2024-05-30T03:36:41.955" v="98" actId="26606"/>
          <ac:picMkLst>
            <pc:docMk/>
            <pc:sldMk cId="879479437" sldId="265"/>
            <ac:picMk id="5" creationId="{616C1993-B14C-4D0F-B5BD-0F8B091AEB9C}"/>
          </ac:picMkLst>
        </pc:picChg>
      </pc:sldChg>
      <pc:sldChg chg="delSp modSp mod setBg modClrScheme delDesignElem chgLayout modNotesTx">
        <pc:chgData name="JJ Jasser" userId="f40bff76-0256-4fd5-9af2-11441f8452e7" providerId="ADAL" clId="{EF6AEF57-92E3-46D9-B8A7-4C93EA6E5FF6}" dt="2024-05-30T03:38:49.644" v="128" actId="20577"/>
        <pc:sldMkLst>
          <pc:docMk/>
          <pc:sldMk cId="2540038717" sldId="266"/>
        </pc:sldMkLst>
        <pc:spChg chg="mod">
          <ac:chgData name="JJ Jasser" userId="f40bff76-0256-4fd5-9af2-11441f8452e7" providerId="ADAL" clId="{EF6AEF57-92E3-46D9-B8A7-4C93EA6E5FF6}" dt="2024-05-30T03:36:45.361" v="99" actId="26606"/>
          <ac:spMkLst>
            <pc:docMk/>
            <pc:sldMk cId="2540038717" sldId="266"/>
            <ac:spMk id="2" creationId="{527931E3-F34E-9491-7731-32D6A83519DA}"/>
          </ac:spMkLst>
        </pc:spChg>
        <pc:spChg chg="mod">
          <ac:chgData name="JJ Jasser" userId="f40bff76-0256-4fd5-9af2-11441f8452e7" providerId="ADAL" clId="{EF6AEF57-92E3-46D9-B8A7-4C93EA6E5FF6}" dt="2024-05-30T03:36:45.361" v="99" actId="26606"/>
          <ac:spMkLst>
            <pc:docMk/>
            <pc:sldMk cId="2540038717" sldId="266"/>
            <ac:spMk id="4" creationId="{BAE76050-D570-833C-CAEC-A99A2D1CAE54}"/>
          </ac:spMkLst>
        </pc:spChg>
        <pc:spChg chg="del">
          <ac:chgData name="JJ Jasser" userId="f40bff76-0256-4fd5-9af2-11441f8452e7" providerId="ADAL" clId="{EF6AEF57-92E3-46D9-B8A7-4C93EA6E5FF6}" dt="2024-05-30T03:35:47.605" v="23"/>
          <ac:spMkLst>
            <pc:docMk/>
            <pc:sldMk cId="2540038717" sldId="266"/>
            <ac:spMk id="10" creationId="{BD4C0BBB-0042-4603-A226-6117F3FD5B3C}"/>
          </ac:spMkLst>
        </pc:spChg>
        <pc:spChg chg="del">
          <ac:chgData name="JJ Jasser" userId="f40bff76-0256-4fd5-9af2-11441f8452e7" providerId="ADAL" clId="{EF6AEF57-92E3-46D9-B8A7-4C93EA6E5FF6}" dt="2024-05-30T03:35:47.605" v="23"/>
          <ac:spMkLst>
            <pc:docMk/>
            <pc:sldMk cId="2540038717" sldId="266"/>
            <ac:spMk id="12" creationId="{EC44F520-2598-460E-9F91-B02F60830CA2}"/>
          </ac:spMkLst>
        </pc:spChg>
        <pc:spChg chg="del">
          <ac:chgData name="JJ Jasser" userId="f40bff76-0256-4fd5-9af2-11441f8452e7" providerId="ADAL" clId="{EF6AEF57-92E3-46D9-B8A7-4C93EA6E5FF6}" dt="2024-05-30T03:35:47.605" v="23"/>
          <ac:spMkLst>
            <pc:docMk/>
            <pc:sldMk cId="2540038717" sldId="266"/>
            <ac:spMk id="14" creationId="{11D6A2A3-F101-46F7-8B6F-1C699CAFE9AD}"/>
          </ac:spMkLst>
        </pc:spChg>
        <pc:spChg chg="del">
          <ac:chgData name="JJ Jasser" userId="f40bff76-0256-4fd5-9af2-11441f8452e7" providerId="ADAL" clId="{EF6AEF57-92E3-46D9-B8A7-4C93EA6E5FF6}" dt="2024-05-30T03:35:47.605" v="23"/>
          <ac:spMkLst>
            <pc:docMk/>
            <pc:sldMk cId="2540038717" sldId="266"/>
            <ac:spMk id="16" creationId="{529E760E-527D-4053-A309-F2BDE12501CD}"/>
          </ac:spMkLst>
        </pc:spChg>
        <pc:spChg chg="del">
          <ac:chgData name="JJ Jasser" userId="f40bff76-0256-4fd5-9af2-11441f8452e7" providerId="ADAL" clId="{EF6AEF57-92E3-46D9-B8A7-4C93EA6E5FF6}" dt="2024-05-30T03:35:47.605" v="23"/>
          <ac:spMkLst>
            <pc:docMk/>
            <pc:sldMk cId="2540038717" sldId="266"/>
            <ac:spMk id="18" creationId="{4153D448-4ED1-429A-A28C-8316DE7CAF7E}"/>
          </ac:spMkLst>
        </pc:spChg>
        <pc:picChg chg="mod">
          <ac:chgData name="JJ Jasser" userId="f40bff76-0256-4fd5-9af2-11441f8452e7" providerId="ADAL" clId="{EF6AEF57-92E3-46D9-B8A7-4C93EA6E5FF6}" dt="2024-05-30T03:36:45.361" v="99" actId="26606"/>
          <ac:picMkLst>
            <pc:docMk/>
            <pc:sldMk cId="2540038717" sldId="266"/>
            <ac:picMk id="5" creationId="{49F5E32B-2AE3-4C1B-BB8C-9AC337857D2C}"/>
          </ac:picMkLst>
        </pc:picChg>
      </pc:sldChg>
      <pc:sldChg chg="delSp modSp mod setBg modClrScheme delDesignElem chgLayout modNotesTx">
        <pc:chgData name="JJ Jasser" userId="f40bff76-0256-4fd5-9af2-11441f8452e7" providerId="ADAL" clId="{EF6AEF57-92E3-46D9-B8A7-4C93EA6E5FF6}" dt="2024-05-30T03:38:52.988" v="129" actId="20577"/>
        <pc:sldMkLst>
          <pc:docMk/>
          <pc:sldMk cId="188175696" sldId="267"/>
        </pc:sldMkLst>
        <pc:spChg chg="mod">
          <ac:chgData name="JJ Jasser" userId="f40bff76-0256-4fd5-9af2-11441f8452e7" providerId="ADAL" clId="{EF6AEF57-92E3-46D9-B8A7-4C93EA6E5FF6}" dt="2024-05-30T03:36:50.190" v="100" actId="26606"/>
          <ac:spMkLst>
            <pc:docMk/>
            <pc:sldMk cId="188175696" sldId="267"/>
            <ac:spMk id="2" creationId="{526A761D-E941-8A2D-8323-22842B2C99A2}"/>
          </ac:spMkLst>
        </pc:spChg>
        <pc:spChg chg="mod">
          <ac:chgData name="JJ Jasser" userId="f40bff76-0256-4fd5-9af2-11441f8452e7" providerId="ADAL" clId="{EF6AEF57-92E3-46D9-B8A7-4C93EA6E5FF6}" dt="2024-05-30T03:36:50.190" v="100" actId="26606"/>
          <ac:spMkLst>
            <pc:docMk/>
            <pc:sldMk cId="188175696" sldId="267"/>
            <ac:spMk id="4" creationId="{720C56AB-6553-875F-BE51-3C3A3D2D5619}"/>
          </ac:spMkLst>
        </pc:spChg>
        <pc:spChg chg="del">
          <ac:chgData name="JJ Jasser" userId="f40bff76-0256-4fd5-9af2-11441f8452e7" providerId="ADAL" clId="{EF6AEF57-92E3-46D9-B8A7-4C93EA6E5FF6}" dt="2024-05-30T03:35:47.605" v="23"/>
          <ac:spMkLst>
            <pc:docMk/>
            <pc:sldMk cId="188175696" sldId="267"/>
            <ac:spMk id="10" creationId="{BD4C0BBB-0042-4603-A226-6117F3FD5B3C}"/>
          </ac:spMkLst>
        </pc:spChg>
        <pc:spChg chg="del">
          <ac:chgData name="JJ Jasser" userId="f40bff76-0256-4fd5-9af2-11441f8452e7" providerId="ADAL" clId="{EF6AEF57-92E3-46D9-B8A7-4C93EA6E5FF6}" dt="2024-05-30T03:35:47.605" v="23"/>
          <ac:spMkLst>
            <pc:docMk/>
            <pc:sldMk cId="188175696" sldId="267"/>
            <ac:spMk id="12" creationId="{EC44F520-2598-460E-9F91-B02F60830CA2}"/>
          </ac:spMkLst>
        </pc:spChg>
        <pc:spChg chg="del">
          <ac:chgData name="JJ Jasser" userId="f40bff76-0256-4fd5-9af2-11441f8452e7" providerId="ADAL" clId="{EF6AEF57-92E3-46D9-B8A7-4C93EA6E5FF6}" dt="2024-05-30T03:35:47.605" v="23"/>
          <ac:spMkLst>
            <pc:docMk/>
            <pc:sldMk cId="188175696" sldId="267"/>
            <ac:spMk id="14" creationId="{11D6A2A3-F101-46F7-8B6F-1C699CAFE9AD}"/>
          </ac:spMkLst>
        </pc:spChg>
        <pc:spChg chg="del">
          <ac:chgData name="JJ Jasser" userId="f40bff76-0256-4fd5-9af2-11441f8452e7" providerId="ADAL" clId="{EF6AEF57-92E3-46D9-B8A7-4C93EA6E5FF6}" dt="2024-05-30T03:35:47.605" v="23"/>
          <ac:spMkLst>
            <pc:docMk/>
            <pc:sldMk cId="188175696" sldId="267"/>
            <ac:spMk id="16" creationId="{529E760E-527D-4053-A309-F2BDE12501CD}"/>
          </ac:spMkLst>
        </pc:spChg>
        <pc:spChg chg="del">
          <ac:chgData name="JJ Jasser" userId="f40bff76-0256-4fd5-9af2-11441f8452e7" providerId="ADAL" clId="{EF6AEF57-92E3-46D9-B8A7-4C93EA6E5FF6}" dt="2024-05-30T03:35:47.605" v="23"/>
          <ac:spMkLst>
            <pc:docMk/>
            <pc:sldMk cId="188175696" sldId="267"/>
            <ac:spMk id="18" creationId="{4153D448-4ED1-429A-A28C-8316DE7CAF7E}"/>
          </ac:spMkLst>
        </pc:spChg>
        <pc:picChg chg="mod">
          <ac:chgData name="JJ Jasser" userId="f40bff76-0256-4fd5-9af2-11441f8452e7" providerId="ADAL" clId="{EF6AEF57-92E3-46D9-B8A7-4C93EA6E5FF6}" dt="2024-05-30T03:36:50.190" v="100" actId="26606"/>
          <ac:picMkLst>
            <pc:docMk/>
            <pc:sldMk cId="188175696" sldId="267"/>
            <ac:picMk id="5" creationId="{82D3BCD7-8D8F-439E-A4BC-219BEC679CB6}"/>
          </ac:picMkLst>
        </pc:picChg>
      </pc:sldChg>
      <pc:sldChg chg="delSp modSp mod setBg delDesignElem modNotesTx">
        <pc:chgData name="JJ Jasser" userId="f40bff76-0256-4fd5-9af2-11441f8452e7" providerId="ADAL" clId="{EF6AEF57-92E3-46D9-B8A7-4C93EA6E5FF6}" dt="2024-05-30T03:38:55.889" v="130" actId="20577"/>
        <pc:sldMkLst>
          <pc:docMk/>
          <pc:sldMk cId="243785509" sldId="268"/>
        </pc:sldMkLst>
        <pc:spChg chg="mod">
          <ac:chgData name="JJ Jasser" userId="f40bff76-0256-4fd5-9af2-11441f8452e7" providerId="ADAL" clId="{EF6AEF57-92E3-46D9-B8A7-4C93EA6E5FF6}" dt="2024-05-30T03:36:53.213" v="101" actId="26606"/>
          <ac:spMkLst>
            <pc:docMk/>
            <pc:sldMk cId="243785509" sldId="268"/>
            <ac:spMk id="2" creationId="{69C443E5-A39A-1F5D-4BF7-310721C0FD12}"/>
          </ac:spMkLst>
        </pc:spChg>
        <pc:spChg chg="mod">
          <ac:chgData name="JJ Jasser" userId="f40bff76-0256-4fd5-9af2-11441f8452e7" providerId="ADAL" clId="{EF6AEF57-92E3-46D9-B8A7-4C93EA6E5FF6}" dt="2024-05-30T03:36:53.213" v="101" actId="26606"/>
          <ac:spMkLst>
            <pc:docMk/>
            <pc:sldMk cId="243785509" sldId="268"/>
            <ac:spMk id="4" creationId="{150E0F51-8288-C6DC-DBCE-FA6BE6B23793}"/>
          </ac:spMkLst>
        </pc:spChg>
        <pc:spChg chg="del">
          <ac:chgData name="JJ Jasser" userId="f40bff76-0256-4fd5-9af2-11441f8452e7" providerId="ADAL" clId="{EF6AEF57-92E3-46D9-B8A7-4C93EA6E5FF6}" dt="2024-05-30T03:35:47.605" v="23"/>
          <ac:spMkLst>
            <pc:docMk/>
            <pc:sldMk cId="243785509" sldId="268"/>
            <ac:spMk id="10" creationId="{BD4C0BBB-0042-4603-A226-6117F3FD5B3C}"/>
          </ac:spMkLst>
        </pc:spChg>
        <pc:spChg chg="del">
          <ac:chgData name="JJ Jasser" userId="f40bff76-0256-4fd5-9af2-11441f8452e7" providerId="ADAL" clId="{EF6AEF57-92E3-46D9-B8A7-4C93EA6E5FF6}" dt="2024-05-30T03:35:47.605" v="23"/>
          <ac:spMkLst>
            <pc:docMk/>
            <pc:sldMk cId="243785509" sldId="268"/>
            <ac:spMk id="12" creationId="{EC44F520-2598-460E-9F91-B02F60830CA2}"/>
          </ac:spMkLst>
        </pc:spChg>
        <pc:spChg chg="del">
          <ac:chgData name="JJ Jasser" userId="f40bff76-0256-4fd5-9af2-11441f8452e7" providerId="ADAL" clId="{EF6AEF57-92E3-46D9-B8A7-4C93EA6E5FF6}" dt="2024-05-30T03:35:47.605" v="23"/>
          <ac:spMkLst>
            <pc:docMk/>
            <pc:sldMk cId="243785509" sldId="268"/>
            <ac:spMk id="14" creationId="{11D6A2A3-F101-46F7-8B6F-1C699CAFE9AD}"/>
          </ac:spMkLst>
        </pc:spChg>
        <pc:spChg chg="del">
          <ac:chgData name="JJ Jasser" userId="f40bff76-0256-4fd5-9af2-11441f8452e7" providerId="ADAL" clId="{EF6AEF57-92E3-46D9-B8A7-4C93EA6E5FF6}" dt="2024-05-30T03:35:47.605" v="23"/>
          <ac:spMkLst>
            <pc:docMk/>
            <pc:sldMk cId="243785509" sldId="268"/>
            <ac:spMk id="16" creationId="{529E760E-527D-4053-A309-F2BDE12501CD}"/>
          </ac:spMkLst>
        </pc:spChg>
        <pc:spChg chg="del">
          <ac:chgData name="JJ Jasser" userId="f40bff76-0256-4fd5-9af2-11441f8452e7" providerId="ADAL" clId="{EF6AEF57-92E3-46D9-B8A7-4C93EA6E5FF6}" dt="2024-05-30T03:35:47.605" v="23"/>
          <ac:spMkLst>
            <pc:docMk/>
            <pc:sldMk cId="243785509" sldId="268"/>
            <ac:spMk id="18" creationId="{4153D448-4ED1-429A-A28C-8316DE7CAF7E}"/>
          </ac:spMkLst>
        </pc:spChg>
        <pc:picChg chg="mod ord">
          <ac:chgData name="JJ Jasser" userId="f40bff76-0256-4fd5-9af2-11441f8452e7" providerId="ADAL" clId="{EF6AEF57-92E3-46D9-B8A7-4C93EA6E5FF6}" dt="2024-05-30T03:36:53.213" v="101" actId="26606"/>
          <ac:picMkLst>
            <pc:docMk/>
            <pc:sldMk cId="243785509" sldId="268"/>
            <ac:picMk id="5" creationId="{2B3A3B6F-E06B-41A8-A5DA-4719B801B0F8}"/>
          </ac:picMkLst>
        </pc:picChg>
      </pc:sldChg>
      <pc:sldChg chg="delSp modSp mod setBg delDesignElem modNotesTx">
        <pc:chgData name="JJ Jasser" userId="f40bff76-0256-4fd5-9af2-11441f8452e7" providerId="ADAL" clId="{EF6AEF57-92E3-46D9-B8A7-4C93EA6E5FF6}" dt="2024-05-30T03:38:58.170" v="131" actId="20577"/>
        <pc:sldMkLst>
          <pc:docMk/>
          <pc:sldMk cId="2006012643" sldId="269"/>
        </pc:sldMkLst>
        <pc:spChg chg="mod">
          <ac:chgData name="JJ Jasser" userId="f40bff76-0256-4fd5-9af2-11441f8452e7" providerId="ADAL" clId="{EF6AEF57-92E3-46D9-B8A7-4C93EA6E5FF6}" dt="2024-05-30T03:36:57.908" v="102" actId="26606"/>
          <ac:spMkLst>
            <pc:docMk/>
            <pc:sldMk cId="2006012643" sldId="269"/>
            <ac:spMk id="2" creationId="{C15BB1BC-A1DB-3C3E-0D76-FD1E6CD2F312}"/>
          </ac:spMkLst>
        </pc:spChg>
        <pc:spChg chg="mod">
          <ac:chgData name="JJ Jasser" userId="f40bff76-0256-4fd5-9af2-11441f8452e7" providerId="ADAL" clId="{EF6AEF57-92E3-46D9-B8A7-4C93EA6E5FF6}" dt="2024-05-30T03:36:57.908" v="102" actId="26606"/>
          <ac:spMkLst>
            <pc:docMk/>
            <pc:sldMk cId="2006012643" sldId="269"/>
            <ac:spMk id="4" creationId="{0ECFC017-604D-E68A-8464-C70079F39AC1}"/>
          </ac:spMkLst>
        </pc:spChg>
        <pc:spChg chg="del">
          <ac:chgData name="JJ Jasser" userId="f40bff76-0256-4fd5-9af2-11441f8452e7" providerId="ADAL" clId="{EF6AEF57-92E3-46D9-B8A7-4C93EA6E5FF6}" dt="2024-05-30T03:35:47.605" v="23"/>
          <ac:spMkLst>
            <pc:docMk/>
            <pc:sldMk cId="2006012643" sldId="269"/>
            <ac:spMk id="10" creationId="{BD4C0BBB-0042-4603-A226-6117F3FD5B3C}"/>
          </ac:spMkLst>
        </pc:spChg>
        <pc:spChg chg="del">
          <ac:chgData name="JJ Jasser" userId="f40bff76-0256-4fd5-9af2-11441f8452e7" providerId="ADAL" clId="{EF6AEF57-92E3-46D9-B8A7-4C93EA6E5FF6}" dt="2024-05-30T03:35:47.605" v="23"/>
          <ac:spMkLst>
            <pc:docMk/>
            <pc:sldMk cId="2006012643" sldId="269"/>
            <ac:spMk id="12" creationId="{EC44F520-2598-460E-9F91-B02F60830CA2}"/>
          </ac:spMkLst>
        </pc:spChg>
        <pc:spChg chg="del">
          <ac:chgData name="JJ Jasser" userId="f40bff76-0256-4fd5-9af2-11441f8452e7" providerId="ADAL" clId="{EF6AEF57-92E3-46D9-B8A7-4C93EA6E5FF6}" dt="2024-05-30T03:35:47.605" v="23"/>
          <ac:spMkLst>
            <pc:docMk/>
            <pc:sldMk cId="2006012643" sldId="269"/>
            <ac:spMk id="14" creationId="{979E27D9-03C7-44E2-9FF8-15D0C8506AF7}"/>
          </ac:spMkLst>
        </pc:spChg>
        <pc:spChg chg="del">
          <ac:chgData name="JJ Jasser" userId="f40bff76-0256-4fd5-9af2-11441f8452e7" providerId="ADAL" clId="{EF6AEF57-92E3-46D9-B8A7-4C93EA6E5FF6}" dt="2024-05-30T03:35:47.605" v="23"/>
          <ac:spMkLst>
            <pc:docMk/>
            <pc:sldMk cId="2006012643" sldId="269"/>
            <ac:spMk id="16" creationId="{EEBF1590-3B36-48EE-A89D-3B6F3CB256AB}"/>
          </ac:spMkLst>
        </pc:spChg>
        <pc:spChg chg="del">
          <ac:chgData name="JJ Jasser" userId="f40bff76-0256-4fd5-9af2-11441f8452e7" providerId="ADAL" clId="{EF6AEF57-92E3-46D9-B8A7-4C93EA6E5FF6}" dt="2024-05-30T03:35:47.605" v="23"/>
          <ac:spMkLst>
            <pc:docMk/>
            <pc:sldMk cId="2006012643" sldId="269"/>
            <ac:spMk id="18" creationId="{AC8F6C8C-AB5A-4548-942D-E3FD40ACBC49}"/>
          </ac:spMkLst>
        </pc:spChg>
        <pc:picChg chg="mod ord">
          <ac:chgData name="JJ Jasser" userId="f40bff76-0256-4fd5-9af2-11441f8452e7" providerId="ADAL" clId="{EF6AEF57-92E3-46D9-B8A7-4C93EA6E5FF6}" dt="2024-05-30T03:36:57.908" v="102" actId="26606"/>
          <ac:picMkLst>
            <pc:docMk/>
            <pc:sldMk cId="2006012643" sldId="269"/>
            <ac:picMk id="5" creationId="{2149C493-C816-4E64-B694-EC03958AFD02}"/>
          </ac:picMkLst>
        </pc:picChg>
      </pc:sldChg>
      <pc:sldChg chg="addSp delSp modSp mod setBg modClrScheme delDesignElem chgLayout modNotesTx">
        <pc:chgData name="JJ Jasser" userId="f40bff76-0256-4fd5-9af2-11441f8452e7" providerId="ADAL" clId="{EF6AEF57-92E3-46D9-B8A7-4C93EA6E5FF6}" dt="2024-05-30T03:39:01.172" v="132" actId="20577"/>
        <pc:sldMkLst>
          <pc:docMk/>
          <pc:sldMk cId="54688500" sldId="270"/>
        </pc:sldMkLst>
        <pc:spChg chg="mod">
          <ac:chgData name="JJ Jasser" userId="f40bff76-0256-4fd5-9af2-11441f8452e7" providerId="ADAL" clId="{EF6AEF57-92E3-46D9-B8A7-4C93EA6E5FF6}" dt="2024-05-30T03:37:03.224" v="103" actId="26606"/>
          <ac:spMkLst>
            <pc:docMk/>
            <pc:sldMk cId="54688500" sldId="270"/>
            <ac:spMk id="2" creationId="{CE7BB185-B339-F989-82F0-D528725A756B}"/>
          </ac:spMkLst>
        </pc:spChg>
        <pc:spChg chg="mod">
          <ac:chgData name="JJ Jasser" userId="f40bff76-0256-4fd5-9af2-11441f8452e7" providerId="ADAL" clId="{EF6AEF57-92E3-46D9-B8A7-4C93EA6E5FF6}" dt="2024-05-30T03:37:03.224" v="103" actId="26606"/>
          <ac:spMkLst>
            <pc:docMk/>
            <pc:sldMk cId="54688500" sldId="270"/>
            <ac:spMk id="3" creationId="{3223DA9F-C194-F221-5338-F614BBAE0EAC}"/>
          </ac:spMkLst>
        </pc:spChg>
        <pc:spChg chg="add mod">
          <ac:chgData name="JJ Jasser" userId="f40bff76-0256-4fd5-9af2-11441f8452e7" providerId="ADAL" clId="{EF6AEF57-92E3-46D9-B8A7-4C93EA6E5FF6}" dt="2024-05-30T03:37:03.224" v="103" actId="26606"/>
          <ac:spMkLst>
            <pc:docMk/>
            <pc:sldMk cId="54688500" sldId="270"/>
            <ac:spMk id="5" creationId="{7F675655-3FA0-0FBB-1621-200E9947C8A9}"/>
          </ac:spMkLst>
        </pc:spChg>
        <pc:spChg chg="del">
          <ac:chgData name="JJ Jasser" userId="f40bff76-0256-4fd5-9af2-11441f8452e7" providerId="ADAL" clId="{EF6AEF57-92E3-46D9-B8A7-4C93EA6E5FF6}" dt="2024-05-30T03:35:47.605" v="23"/>
          <ac:spMkLst>
            <pc:docMk/>
            <pc:sldMk cId="54688500" sldId="270"/>
            <ac:spMk id="8" creationId="{45C5CC17-FF17-43CF-B073-D9051465D5CC}"/>
          </ac:spMkLst>
        </pc:spChg>
        <pc:spChg chg="del">
          <ac:chgData name="JJ Jasser" userId="f40bff76-0256-4fd5-9af2-11441f8452e7" providerId="ADAL" clId="{EF6AEF57-92E3-46D9-B8A7-4C93EA6E5FF6}" dt="2024-05-30T03:35:47.605" v="23"/>
          <ac:spMkLst>
            <pc:docMk/>
            <pc:sldMk cId="54688500" sldId="270"/>
            <ac:spMk id="10" creationId="{1EBE2DDC-0D14-44E6-A1AB-2EEC09507435}"/>
          </ac:spMkLst>
        </pc:spChg>
        <pc:spChg chg="del">
          <ac:chgData name="JJ Jasser" userId="f40bff76-0256-4fd5-9af2-11441f8452e7" providerId="ADAL" clId="{EF6AEF57-92E3-46D9-B8A7-4C93EA6E5FF6}" dt="2024-05-30T03:35:47.605" v="23"/>
          <ac:spMkLst>
            <pc:docMk/>
            <pc:sldMk cId="54688500" sldId="270"/>
            <ac:spMk id="12" creationId="{A8543D98-0AA2-43B4-B508-DC1DB7F3DC9A}"/>
          </ac:spMkLst>
        </pc:spChg>
        <pc:spChg chg="del">
          <ac:chgData name="JJ Jasser" userId="f40bff76-0256-4fd5-9af2-11441f8452e7" providerId="ADAL" clId="{EF6AEF57-92E3-46D9-B8A7-4C93EA6E5FF6}" dt="2024-05-30T03:35:47.605" v="23"/>
          <ac:spMkLst>
            <pc:docMk/>
            <pc:sldMk cId="54688500" sldId="270"/>
            <ac:spMk id="14" creationId="{89723C1D-9A1A-465B-8164-483BF5426613}"/>
          </ac:spMkLst>
        </pc:spChg>
        <pc:spChg chg="del">
          <ac:chgData name="JJ Jasser" userId="f40bff76-0256-4fd5-9af2-11441f8452e7" providerId="ADAL" clId="{EF6AEF57-92E3-46D9-B8A7-4C93EA6E5FF6}" dt="2024-05-30T03:35:47.605" v="23"/>
          <ac:spMkLst>
            <pc:docMk/>
            <pc:sldMk cId="54688500" sldId="270"/>
            <ac:spMk id="16" creationId="{A6680484-5F73-4078-85C2-415205B1A4C0}"/>
          </ac:spMkLst>
        </pc:spChg>
      </pc:sldChg>
      <pc:sldChg chg="delSp modSp mod setBg modClrScheme delDesignElem chgLayout modNotesTx">
        <pc:chgData name="JJ Jasser" userId="f40bff76-0256-4fd5-9af2-11441f8452e7" providerId="ADAL" clId="{EF6AEF57-92E3-46D9-B8A7-4C93EA6E5FF6}" dt="2024-05-30T03:39:03.663" v="133" actId="20577"/>
        <pc:sldMkLst>
          <pc:docMk/>
          <pc:sldMk cId="636555938" sldId="271"/>
        </pc:sldMkLst>
        <pc:spChg chg="mod">
          <ac:chgData name="JJ Jasser" userId="f40bff76-0256-4fd5-9af2-11441f8452e7" providerId="ADAL" clId="{EF6AEF57-92E3-46D9-B8A7-4C93EA6E5FF6}" dt="2024-05-30T03:37:11.977" v="106" actId="26606"/>
          <ac:spMkLst>
            <pc:docMk/>
            <pc:sldMk cId="636555938" sldId="271"/>
            <ac:spMk id="2" creationId="{DF9FBA51-2A04-4CBF-9DDC-D1B938FBD216}"/>
          </ac:spMkLst>
        </pc:spChg>
        <pc:spChg chg="mod">
          <ac:chgData name="JJ Jasser" userId="f40bff76-0256-4fd5-9af2-11441f8452e7" providerId="ADAL" clId="{EF6AEF57-92E3-46D9-B8A7-4C93EA6E5FF6}" dt="2024-05-30T03:37:11.977" v="106" actId="26606"/>
          <ac:spMkLst>
            <pc:docMk/>
            <pc:sldMk cId="636555938" sldId="271"/>
            <ac:spMk id="4" creationId="{7CBE6C0F-645E-D2FF-A424-902577BEEB5F}"/>
          </ac:spMkLst>
        </pc:spChg>
        <pc:spChg chg="del">
          <ac:chgData name="JJ Jasser" userId="f40bff76-0256-4fd5-9af2-11441f8452e7" providerId="ADAL" clId="{EF6AEF57-92E3-46D9-B8A7-4C93EA6E5FF6}" dt="2024-05-30T03:35:47.605" v="23"/>
          <ac:spMkLst>
            <pc:docMk/>
            <pc:sldMk cId="636555938" sldId="271"/>
            <ac:spMk id="10" creationId="{BD4C0BBB-0042-4603-A226-6117F3FD5B3C}"/>
          </ac:spMkLst>
        </pc:spChg>
        <pc:spChg chg="del">
          <ac:chgData name="JJ Jasser" userId="f40bff76-0256-4fd5-9af2-11441f8452e7" providerId="ADAL" clId="{EF6AEF57-92E3-46D9-B8A7-4C93EA6E5FF6}" dt="2024-05-30T03:35:47.605" v="23"/>
          <ac:spMkLst>
            <pc:docMk/>
            <pc:sldMk cId="636555938" sldId="271"/>
            <ac:spMk id="12" creationId="{EC44F520-2598-460E-9F91-B02F60830CA2}"/>
          </ac:spMkLst>
        </pc:spChg>
        <pc:spChg chg="del">
          <ac:chgData name="JJ Jasser" userId="f40bff76-0256-4fd5-9af2-11441f8452e7" providerId="ADAL" clId="{EF6AEF57-92E3-46D9-B8A7-4C93EA6E5FF6}" dt="2024-05-30T03:35:47.605" v="23"/>
          <ac:spMkLst>
            <pc:docMk/>
            <pc:sldMk cId="636555938" sldId="271"/>
            <ac:spMk id="14" creationId="{11D6A2A3-F101-46F7-8B6F-1C699CAFE9AD}"/>
          </ac:spMkLst>
        </pc:spChg>
        <pc:spChg chg="del">
          <ac:chgData name="JJ Jasser" userId="f40bff76-0256-4fd5-9af2-11441f8452e7" providerId="ADAL" clId="{EF6AEF57-92E3-46D9-B8A7-4C93EA6E5FF6}" dt="2024-05-30T03:35:47.605" v="23"/>
          <ac:spMkLst>
            <pc:docMk/>
            <pc:sldMk cId="636555938" sldId="271"/>
            <ac:spMk id="16" creationId="{529E760E-527D-4053-A309-F2BDE12501CD}"/>
          </ac:spMkLst>
        </pc:spChg>
        <pc:spChg chg="del">
          <ac:chgData name="JJ Jasser" userId="f40bff76-0256-4fd5-9af2-11441f8452e7" providerId="ADAL" clId="{EF6AEF57-92E3-46D9-B8A7-4C93EA6E5FF6}" dt="2024-05-30T03:35:47.605" v="23"/>
          <ac:spMkLst>
            <pc:docMk/>
            <pc:sldMk cId="636555938" sldId="271"/>
            <ac:spMk id="18" creationId="{4153D448-4ED1-429A-A28C-8316DE7CAF7E}"/>
          </ac:spMkLst>
        </pc:spChg>
        <pc:picChg chg="mod ord">
          <ac:chgData name="JJ Jasser" userId="f40bff76-0256-4fd5-9af2-11441f8452e7" providerId="ADAL" clId="{EF6AEF57-92E3-46D9-B8A7-4C93EA6E5FF6}" dt="2024-05-30T03:37:11.977" v="106" actId="26606"/>
          <ac:picMkLst>
            <pc:docMk/>
            <pc:sldMk cId="636555938" sldId="271"/>
            <ac:picMk id="5" creationId="{90ED16C5-E69A-44D5-88FB-249DBC4DF53B}"/>
          </ac:picMkLst>
        </pc:picChg>
      </pc:sldChg>
      <pc:sldChg chg="delSp modSp mod setBg delDesignElem modNotesTx">
        <pc:chgData name="JJ Jasser" userId="f40bff76-0256-4fd5-9af2-11441f8452e7" providerId="ADAL" clId="{EF6AEF57-92E3-46D9-B8A7-4C93EA6E5FF6}" dt="2024-05-30T03:39:06.262" v="134" actId="20577"/>
        <pc:sldMkLst>
          <pc:docMk/>
          <pc:sldMk cId="4128150432" sldId="272"/>
        </pc:sldMkLst>
        <pc:spChg chg="mod">
          <ac:chgData name="JJ Jasser" userId="f40bff76-0256-4fd5-9af2-11441f8452e7" providerId="ADAL" clId="{EF6AEF57-92E3-46D9-B8A7-4C93EA6E5FF6}" dt="2024-05-30T03:37:18.098" v="107" actId="26606"/>
          <ac:spMkLst>
            <pc:docMk/>
            <pc:sldMk cId="4128150432" sldId="272"/>
            <ac:spMk id="2" creationId="{2941EA5C-E5A5-57D2-9F75-7E0194895CAD}"/>
          </ac:spMkLst>
        </pc:spChg>
        <pc:spChg chg="mod">
          <ac:chgData name="JJ Jasser" userId="f40bff76-0256-4fd5-9af2-11441f8452e7" providerId="ADAL" clId="{EF6AEF57-92E3-46D9-B8A7-4C93EA6E5FF6}" dt="2024-05-30T03:37:18.098" v="107" actId="26606"/>
          <ac:spMkLst>
            <pc:docMk/>
            <pc:sldMk cId="4128150432" sldId="272"/>
            <ac:spMk id="4" creationId="{D519D28D-C7A9-1F64-CD02-D8685FF06F6E}"/>
          </ac:spMkLst>
        </pc:spChg>
        <pc:spChg chg="del">
          <ac:chgData name="JJ Jasser" userId="f40bff76-0256-4fd5-9af2-11441f8452e7" providerId="ADAL" clId="{EF6AEF57-92E3-46D9-B8A7-4C93EA6E5FF6}" dt="2024-05-30T03:35:47.605" v="23"/>
          <ac:spMkLst>
            <pc:docMk/>
            <pc:sldMk cId="4128150432" sldId="272"/>
            <ac:spMk id="10" creationId="{BD4C0BBB-0042-4603-A226-6117F3FD5B3C}"/>
          </ac:spMkLst>
        </pc:spChg>
        <pc:spChg chg="del">
          <ac:chgData name="JJ Jasser" userId="f40bff76-0256-4fd5-9af2-11441f8452e7" providerId="ADAL" clId="{EF6AEF57-92E3-46D9-B8A7-4C93EA6E5FF6}" dt="2024-05-30T03:35:47.605" v="23"/>
          <ac:spMkLst>
            <pc:docMk/>
            <pc:sldMk cId="4128150432" sldId="272"/>
            <ac:spMk id="12" creationId="{EC44F520-2598-460E-9F91-B02F60830CA2}"/>
          </ac:spMkLst>
        </pc:spChg>
        <pc:spChg chg="del">
          <ac:chgData name="JJ Jasser" userId="f40bff76-0256-4fd5-9af2-11441f8452e7" providerId="ADAL" clId="{EF6AEF57-92E3-46D9-B8A7-4C93EA6E5FF6}" dt="2024-05-30T03:35:47.605" v="23"/>
          <ac:spMkLst>
            <pc:docMk/>
            <pc:sldMk cId="4128150432" sldId="272"/>
            <ac:spMk id="14" creationId="{979E27D9-03C7-44E2-9FF8-15D0C8506AF7}"/>
          </ac:spMkLst>
        </pc:spChg>
        <pc:spChg chg="del">
          <ac:chgData name="JJ Jasser" userId="f40bff76-0256-4fd5-9af2-11441f8452e7" providerId="ADAL" clId="{EF6AEF57-92E3-46D9-B8A7-4C93EA6E5FF6}" dt="2024-05-30T03:35:47.605" v="23"/>
          <ac:spMkLst>
            <pc:docMk/>
            <pc:sldMk cId="4128150432" sldId="272"/>
            <ac:spMk id="16" creationId="{EEBF1590-3B36-48EE-A89D-3B6F3CB256AB}"/>
          </ac:spMkLst>
        </pc:spChg>
        <pc:spChg chg="del">
          <ac:chgData name="JJ Jasser" userId="f40bff76-0256-4fd5-9af2-11441f8452e7" providerId="ADAL" clId="{EF6AEF57-92E3-46D9-B8A7-4C93EA6E5FF6}" dt="2024-05-30T03:35:47.605" v="23"/>
          <ac:spMkLst>
            <pc:docMk/>
            <pc:sldMk cId="4128150432" sldId="272"/>
            <ac:spMk id="18" creationId="{AC8F6C8C-AB5A-4548-942D-E3FD40ACBC49}"/>
          </ac:spMkLst>
        </pc:spChg>
        <pc:picChg chg="mod ord">
          <ac:chgData name="JJ Jasser" userId="f40bff76-0256-4fd5-9af2-11441f8452e7" providerId="ADAL" clId="{EF6AEF57-92E3-46D9-B8A7-4C93EA6E5FF6}" dt="2024-05-30T03:37:18.098" v="107" actId="26606"/>
          <ac:picMkLst>
            <pc:docMk/>
            <pc:sldMk cId="4128150432" sldId="272"/>
            <ac:picMk id="5" creationId="{DC659221-D792-4D09-BA77-277C52D95C61}"/>
          </ac:picMkLst>
        </pc:picChg>
      </pc:sldChg>
      <pc:sldChg chg="delSp modSp mod setBg delDesignElem modNotesTx">
        <pc:chgData name="JJ Jasser" userId="f40bff76-0256-4fd5-9af2-11441f8452e7" providerId="ADAL" clId="{EF6AEF57-92E3-46D9-B8A7-4C93EA6E5FF6}" dt="2024-05-30T03:39:08.438" v="135" actId="20577"/>
        <pc:sldMkLst>
          <pc:docMk/>
          <pc:sldMk cId="2652824219" sldId="273"/>
        </pc:sldMkLst>
        <pc:spChg chg="mod">
          <ac:chgData name="JJ Jasser" userId="f40bff76-0256-4fd5-9af2-11441f8452e7" providerId="ADAL" clId="{EF6AEF57-92E3-46D9-B8A7-4C93EA6E5FF6}" dt="2024-05-30T03:37:24.163" v="108" actId="26606"/>
          <ac:spMkLst>
            <pc:docMk/>
            <pc:sldMk cId="2652824219" sldId="273"/>
            <ac:spMk id="2" creationId="{134BEF6F-2ADC-4DDF-60B3-D95E749D3AEC}"/>
          </ac:spMkLst>
        </pc:spChg>
        <pc:spChg chg="mod">
          <ac:chgData name="JJ Jasser" userId="f40bff76-0256-4fd5-9af2-11441f8452e7" providerId="ADAL" clId="{EF6AEF57-92E3-46D9-B8A7-4C93EA6E5FF6}" dt="2024-05-30T03:37:24.163" v="108" actId="26606"/>
          <ac:spMkLst>
            <pc:docMk/>
            <pc:sldMk cId="2652824219" sldId="273"/>
            <ac:spMk id="4" creationId="{1C68F85F-AE58-F30B-C44B-09AF6AEBD769}"/>
          </ac:spMkLst>
        </pc:spChg>
        <pc:spChg chg="del">
          <ac:chgData name="JJ Jasser" userId="f40bff76-0256-4fd5-9af2-11441f8452e7" providerId="ADAL" clId="{EF6AEF57-92E3-46D9-B8A7-4C93EA6E5FF6}" dt="2024-05-30T03:35:47.605" v="23"/>
          <ac:spMkLst>
            <pc:docMk/>
            <pc:sldMk cId="2652824219" sldId="273"/>
            <ac:spMk id="10" creationId="{BD4C0BBB-0042-4603-A226-6117F3FD5B3C}"/>
          </ac:spMkLst>
        </pc:spChg>
        <pc:spChg chg="del">
          <ac:chgData name="JJ Jasser" userId="f40bff76-0256-4fd5-9af2-11441f8452e7" providerId="ADAL" clId="{EF6AEF57-92E3-46D9-B8A7-4C93EA6E5FF6}" dt="2024-05-30T03:35:47.605" v="23"/>
          <ac:spMkLst>
            <pc:docMk/>
            <pc:sldMk cId="2652824219" sldId="273"/>
            <ac:spMk id="12" creationId="{EC44F520-2598-460E-9F91-B02F60830CA2}"/>
          </ac:spMkLst>
        </pc:spChg>
        <pc:spChg chg="del">
          <ac:chgData name="JJ Jasser" userId="f40bff76-0256-4fd5-9af2-11441f8452e7" providerId="ADAL" clId="{EF6AEF57-92E3-46D9-B8A7-4C93EA6E5FF6}" dt="2024-05-30T03:35:47.605" v="23"/>
          <ac:spMkLst>
            <pc:docMk/>
            <pc:sldMk cId="2652824219" sldId="273"/>
            <ac:spMk id="14" creationId="{11D6A2A3-F101-46F7-8B6F-1C699CAFE9AD}"/>
          </ac:spMkLst>
        </pc:spChg>
        <pc:spChg chg="del">
          <ac:chgData name="JJ Jasser" userId="f40bff76-0256-4fd5-9af2-11441f8452e7" providerId="ADAL" clId="{EF6AEF57-92E3-46D9-B8A7-4C93EA6E5FF6}" dt="2024-05-30T03:35:47.605" v="23"/>
          <ac:spMkLst>
            <pc:docMk/>
            <pc:sldMk cId="2652824219" sldId="273"/>
            <ac:spMk id="16" creationId="{529E760E-527D-4053-A309-F2BDE12501CD}"/>
          </ac:spMkLst>
        </pc:spChg>
        <pc:spChg chg="del">
          <ac:chgData name="JJ Jasser" userId="f40bff76-0256-4fd5-9af2-11441f8452e7" providerId="ADAL" clId="{EF6AEF57-92E3-46D9-B8A7-4C93EA6E5FF6}" dt="2024-05-30T03:35:47.605" v="23"/>
          <ac:spMkLst>
            <pc:docMk/>
            <pc:sldMk cId="2652824219" sldId="273"/>
            <ac:spMk id="18" creationId="{4153D448-4ED1-429A-A28C-8316DE7CAF7E}"/>
          </ac:spMkLst>
        </pc:spChg>
        <pc:picChg chg="mod ord">
          <ac:chgData name="JJ Jasser" userId="f40bff76-0256-4fd5-9af2-11441f8452e7" providerId="ADAL" clId="{EF6AEF57-92E3-46D9-B8A7-4C93EA6E5FF6}" dt="2024-05-30T03:37:24.163" v="108" actId="26606"/>
          <ac:picMkLst>
            <pc:docMk/>
            <pc:sldMk cId="2652824219" sldId="273"/>
            <ac:picMk id="5" creationId="{AD37CA33-58AB-4486-A649-24252C3E47F2}"/>
          </ac:picMkLst>
        </pc:picChg>
      </pc:sldChg>
      <pc:sldChg chg="delSp modSp mod setBg delDesignElem modNotesTx">
        <pc:chgData name="JJ Jasser" userId="f40bff76-0256-4fd5-9af2-11441f8452e7" providerId="ADAL" clId="{EF6AEF57-92E3-46D9-B8A7-4C93EA6E5FF6}" dt="2024-05-30T03:39:12.983" v="136" actId="20577"/>
        <pc:sldMkLst>
          <pc:docMk/>
          <pc:sldMk cId="374488828" sldId="274"/>
        </pc:sldMkLst>
        <pc:spChg chg="mod">
          <ac:chgData name="JJ Jasser" userId="f40bff76-0256-4fd5-9af2-11441f8452e7" providerId="ADAL" clId="{EF6AEF57-92E3-46D9-B8A7-4C93EA6E5FF6}" dt="2024-05-30T03:37:27.442" v="109" actId="26606"/>
          <ac:spMkLst>
            <pc:docMk/>
            <pc:sldMk cId="374488828" sldId="274"/>
            <ac:spMk id="2" creationId="{7FB4BF69-E353-2402-1A74-F6226773B344}"/>
          </ac:spMkLst>
        </pc:spChg>
        <pc:spChg chg="mod">
          <ac:chgData name="JJ Jasser" userId="f40bff76-0256-4fd5-9af2-11441f8452e7" providerId="ADAL" clId="{EF6AEF57-92E3-46D9-B8A7-4C93EA6E5FF6}" dt="2024-05-30T03:37:27.442" v="109" actId="26606"/>
          <ac:spMkLst>
            <pc:docMk/>
            <pc:sldMk cId="374488828" sldId="274"/>
            <ac:spMk id="4" creationId="{7BEC87F8-3063-6697-71CF-1B0580D8F8D4}"/>
          </ac:spMkLst>
        </pc:spChg>
        <pc:spChg chg="del">
          <ac:chgData name="JJ Jasser" userId="f40bff76-0256-4fd5-9af2-11441f8452e7" providerId="ADAL" clId="{EF6AEF57-92E3-46D9-B8A7-4C93EA6E5FF6}" dt="2024-05-30T03:35:47.605" v="23"/>
          <ac:spMkLst>
            <pc:docMk/>
            <pc:sldMk cId="374488828" sldId="274"/>
            <ac:spMk id="10" creationId="{BD4C0BBB-0042-4603-A226-6117F3FD5B3C}"/>
          </ac:spMkLst>
        </pc:spChg>
        <pc:spChg chg="del">
          <ac:chgData name="JJ Jasser" userId="f40bff76-0256-4fd5-9af2-11441f8452e7" providerId="ADAL" clId="{EF6AEF57-92E3-46D9-B8A7-4C93EA6E5FF6}" dt="2024-05-30T03:35:47.605" v="23"/>
          <ac:spMkLst>
            <pc:docMk/>
            <pc:sldMk cId="374488828" sldId="274"/>
            <ac:spMk id="12" creationId="{EC44F520-2598-460E-9F91-B02F60830CA2}"/>
          </ac:spMkLst>
        </pc:spChg>
        <pc:spChg chg="del">
          <ac:chgData name="JJ Jasser" userId="f40bff76-0256-4fd5-9af2-11441f8452e7" providerId="ADAL" clId="{EF6AEF57-92E3-46D9-B8A7-4C93EA6E5FF6}" dt="2024-05-30T03:35:47.605" v="23"/>
          <ac:spMkLst>
            <pc:docMk/>
            <pc:sldMk cId="374488828" sldId="274"/>
            <ac:spMk id="14" creationId="{979E27D9-03C7-44E2-9FF8-15D0C8506AF7}"/>
          </ac:spMkLst>
        </pc:spChg>
        <pc:spChg chg="del">
          <ac:chgData name="JJ Jasser" userId="f40bff76-0256-4fd5-9af2-11441f8452e7" providerId="ADAL" clId="{EF6AEF57-92E3-46D9-B8A7-4C93EA6E5FF6}" dt="2024-05-30T03:35:47.605" v="23"/>
          <ac:spMkLst>
            <pc:docMk/>
            <pc:sldMk cId="374488828" sldId="274"/>
            <ac:spMk id="16" creationId="{EEBF1590-3B36-48EE-A89D-3B6F3CB256AB}"/>
          </ac:spMkLst>
        </pc:spChg>
        <pc:spChg chg="del">
          <ac:chgData name="JJ Jasser" userId="f40bff76-0256-4fd5-9af2-11441f8452e7" providerId="ADAL" clId="{EF6AEF57-92E3-46D9-B8A7-4C93EA6E5FF6}" dt="2024-05-30T03:35:47.605" v="23"/>
          <ac:spMkLst>
            <pc:docMk/>
            <pc:sldMk cId="374488828" sldId="274"/>
            <ac:spMk id="18" creationId="{AC8F6C8C-AB5A-4548-942D-E3FD40ACBC49}"/>
          </ac:spMkLst>
        </pc:spChg>
        <pc:picChg chg="mod ord">
          <ac:chgData name="JJ Jasser" userId="f40bff76-0256-4fd5-9af2-11441f8452e7" providerId="ADAL" clId="{EF6AEF57-92E3-46D9-B8A7-4C93EA6E5FF6}" dt="2024-05-30T03:37:27.442" v="109" actId="26606"/>
          <ac:picMkLst>
            <pc:docMk/>
            <pc:sldMk cId="374488828" sldId="274"/>
            <ac:picMk id="5" creationId="{E26FBC25-44E3-4D6F-99D4-ADB01B279CC2}"/>
          </ac:picMkLst>
        </pc:picChg>
      </pc:sldChg>
      <pc:sldChg chg="addSp delSp modSp mod setBg modClrScheme delDesignElem chgLayout modNotesTx">
        <pc:chgData name="JJ Jasser" userId="f40bff76-0256-4fd5-9af2-11441f8452e7" providerId="ADAL" clId="{EF6AEF57-92E3-46D9-B8A7-4C93EA6E5FF6}" dt="2024-05-30T03:39:15.615" v="137" actId="20577"/>
        <pc:sldMkLst>
          <pc:docMk/>
          <pc:sldMk cId="260783887" sldId="275"/>
        </pc:sldMkLst>
        <pc:spChg chg="mod">
          <ac:chgData name="JJ Jasser" userId="f40bff76-0256-4fd5-9af2-11441f8452e7" providerId="ADAL" clId="{EF6AEF57-92E3-46D9-B8A7-4C93EA6E5FF6}" dt="2024-05-30T03:37:31.672" v="110" actId="26606"/>
          <ac:spMkLst>
            <pc:docMk/>
            <pc:sldMk cId="260783887" sldId="275"/>
            <ac:spMk id="2" creationId="{C6B10E66-5F36-DFCC-8E9D-65C6A21548EF}"/>
          </ac:spMkLst>
        </pc:spChg>
        <pc:spChg chg="mod">
          <ac:chgData name="JJ Jasser" userId="f40bff76-0256-4fd5-9af2-11441f8452e7" providerId="ADAL" clId="{EF6AEF57-92E3-46D9-B8A7-4C93EA6E5FF6}" dt="2024-05-30T03:37:31.672" v="110" actId="26606"/>
          <ac:spMkLst>
            <pc:docMk/>
            <pc:sldMk cId="260783887" sldId="275"/>
            <ac:spMk id="3" creationId="{FC57CD87-F496-ECA3-378C-09861B6EDE1C}"/>
          </ac:spMkLst>
        </pc:spChg>
        <pc:spChg chg="add mod">
          <ac:chgData name="JJ Jasser" userId="f40bff76-0256-4fd5-9af2-11441f8452e7" providerId="ADAL" clId="{EF6AEF57-92E3-46D9-B8A7-4C93EA6E5FF6}" dt="2024-05-30T03:37:31.672" v="110" actId="26606"/>
          <ac:spMkLst>
            <pc:docMk/>
            <pc:sldMk cId="260783887" sldId="275"/>
            <ac:spMk id="5" creationId="{CFDF0C6D-9BD9-CCEC-20FD-E4576D8334A8}"/>
          </ac:spMkLst>
        </pc:spChg>
        <pc:spChg chg="del">
          <ac:chgData name="JJ Jasser" userId="f40bff76-0256-4fd5-9af2-11441f8452e7" providerId="ADAL" clId="{EF6AEF57-92E3-46D9-B8A7-4C93EA6E5FF6}" dt="2024-05-30T03:35:47.605" v="23"/>
          <ac:spMkLst>
            <pc:docMk/>
            <pc:sldMk cId="260783887" sldId="275"/>
            <ac:spMk id="8" creationId="{45C5CC17-FF17-43CF-B073-D9051465D5CC}"/>
          </ac:spMkLst>
        </pc:spChg>
        <pc:spChg chg="del">
          <ac:chgData name="JJ Jasser" userId="f40bff76-0256-4fd5-9af2-11441f8452e7" providerId="ADAL" clId="{EF6AEF57-92E3-46D9-B8A7-4C93EA6E5FF6}" dt="2024-05-30T03:35:47.605" v="23"/>
          <ac:spMkLst>
            <pc:docMk/>
            <pc:sldMk cId="260783887" sldId="275"/>
            <ac:spMk id="10" creationId="{1EBE2DDC-0D14-44E6-A1AB-2EEC09507435}"/>
          </ac:spMkLst>
        </pc:spChg>
        <pc:spChg chg="del">
          <ac:chgData name="JJ Jasser" userId="f40bff76-0256-4fd5-9af2-11441f8452e7" providerId="ADAL" clId="{EF6AEF57-92E3-46D9-B8A7-4C93EA6E5FF6}" dt="2024-05-30T03:35:47.605" v="23"/>
          <ac:spMkLst>
            <pc:docMk/>
            <pc:sldMk cId="260783887" sldId="275"/>
            <ac:spMk id="12" creationId="{A8543D98-0AA2-43B4-B508-DC1DB7F3DC9A}"/>
          </ac:spMkLst>
        </pc:spChg>
        <pc:spChg chg="del">
          <ac:chgData name="JJ Jasser" userId="f40bff76-0256-4fd5-9af2-11441f8452e7" providerId="ADAL" clId="{EF6AEF57-92E3-46D9-B8A7-4C93EA6E5FF6}" dt="2024-05-30T03:35:47.605" v="23"/>
          <ac:spMkLst>
            <pc:docMk/>
            <pc:sldMk cId="260783887" sldId="275"/>
            <ac:spMk id="14" creationId="{89723C1D-9A1A-465B-8164-483BF5426613}"/>
          </ac:spMkLst>
        </pc:spChg>
        <pc:spChg chg="del">
          <ac:chgData name="JJ Jasser" userId="f40bff76-0256-4fd5-9af2-11441f8452e7" providerId="ADAL" clId="{EF6AEF57-92E3-46D9-B8A7-4C93EA6E5FF6}" dt="2024-05-30T03:35:47.605" v="23"/>
          <ac:spMkLst>
            <pc:docMk/>
            <pc:sldMk cId="260783887" sldId="275"/>
            <ac:spMk id="16" creationId="{A6680484-5F73-4078-85C2-415205B1A4C0}"/>
          </ac:spMkLst>
        </pc:spChg>
      </pc:sldChg>
      <pc:sldChg chg="delSp modSp mod setBg delDesignElem">
        <pc:chgData name="JJ Jasser" userId="f40bff76-0256-4fd5-9af2-11441f8452e7" providerId="ADAL" clId="{EF6AEF57-92E3-46D9-B8A7-4C93EA6E5FF6}" dt="2024-05-30T03:37:38.340" v="111" actId="26606"/>
        <pc:sldMkLst>
          <pc:docMk/>
          <pc:sldMk cId="3573871790" sldId="276"/>
        </pc:sldMkLst>
        <pc:spChg chg="mod">
          <ac:chgData name="JJ Jasser" userId="f40bff76-0256-4fd5-9af2-11441f8452e7" providerId="ADAL" clId="{EF6AEF57-92E3-46D9-B8A7-4C93EA6E5FF6}" dt="2024-05-30T03:37:38.340" v="111" actId="26606"/>
          <ac:spMkLst>
            <pc:docMk/>
            <pc:sldMk cId="3573871790" sldId="276"/>
            <ac:spMk id="2" creationId="{D58A7A7D-8CCB-B262-733B-A8EA96917F4E}"/>
          </ac:spMkLst>
        </pc:spChg>
        <pc:spChg chg="mod">
          <ac:chgData name="JJ Jasser" userId="f40bff76-0256-4fd5-9af2-11441f8452e7" providerId="ADAL" clId="{EF6AEF57-92E3-46D9-B8A7-4C93EA6E5FF6}" dt="2024-05-30T03:37:38.340" v="111" actId="26606"/>
          <ac:spMkLst>
            <pc:docMk/>
            <pc:sldMk cId="3573871790" sldId="276"/>
            <ac:spMk id="4" creationId="{1C2A8BBA-052A-1E07-3728-B8150C527327}"/>
          </ac:spMkLst>
        </pc:spChg>
        <pc:spChg chg="del">
          <ac:chgData name="JJ Jasser" userId="f40bff76-0256-4fd5-9af2-11441f8452e7" providerId="ADAL" clId="{EF6AEF57-92E3-46D9-B8A7-4C93EA6E5FF6}" dt="2024-05-30T03:35:47.605" v="23"/>
          <ac:spMkLst>
            <pc:docMk/>
            <pc:sldMk cId="3573871790" sldId="276"/>
            <ac:spMk id="10" creationId="{BD4C0BBB-0042-4603-A226-6117F3FD5B3C}"/>
          </ac:spMkLst>
        </pc:spChg>
        <pc:spChg chg="del">
          <ac:chgData name="JJ Jasser" userId="f40bff76-0256-4fd5-9af2-11441f8452e7" providerId="ADAL" clId="{EF6AEF57-92E3-46D9-B8A7-4C93EA6E5FF6}" dt="2024-05-30T03:35:47.605" v="23"/>
          <ac:spMkLst>
            <pc:docMk/>
            <pc:sldMk cId="3573871790" sldId="276"/>
            <ac:spMk id="12" creationId="{EC44F520-2598-460E-9F91-B02F60830CA2}"/>
          </ac:spMkLst>
        </pc:spChg>
        <pc:spChg chg="del">
          <ac:chgData name="JJ Jasser" userId="f40bff76-0256-4fd5-9af2-11441f8452e7" providerId="ADAL" clId="{EF6AEF57-92E3-46D9-B8A7-4C93EA6E5FF6}" dt="2024-05-30T03:35:47.605" v="23"/>
          <ac:spMkLst>
            <pc:docMk/>
            <pc:sldMk cId="3573871790" sldId="276"/>
            <ac:spMk id="14" creationId="{11D6A2A3-F101-46F7-8B6F-1C699CAFE9AD}"/>
          </ac:spMkLst>
        </pc:spChg>
        <pc:spChg chg="del">
          <ac:chgData name="JJ Jasser" userId="f40bff76-0256-4fd5-9af2-11441f8452e7" providerId="ADAL" clId="{EF6AEF57-92E3-46D9-B8A7-4C93EA6E5FF6}" dt="2024-05-30T03:35:47.605" v="23"/>
          <ac:spMkLst>
            <pc:docMk/>
            <pc:sldMk cId="3573871790" sldId="276"/>
            <ac:spMk id="16" creationId="{529E760E-527D-4053-A309-F2BDE12501CD}"/>
          </ac:spMkLst>
        </pc:spChg>
        <pc:spChg chg="del">
          <ac:chgData name="JJ Jasser" userId="f40bff76-0256-4fd5-9af2-11441f8452e7" providerId="ADAL" clId="{EF6AEF57-92E3-46D9-B8A7-4C93EA6E5FF6}" dt="2024-05-30T03:35:47.605" v="23"/>
          <ac:spMkLst>
            <pc:docMk/>
            <pc:sldMk cId="3573871790" sldId="276"/>
            <ac:spMk id="18" creationId="{4153D448-4ED1-429A-A28C-8316DE7CAF7E}"/>
          </ac:spMkLst>
        </pc:spChg>
        <pc:picChg chg="mod ord">
          <ac:chgData name="JJ Jasser" userId="f40bff76-0256-4fd5-9af2-11441f8452e7" providerId="ADAL" clId="{EF6AEF57-92E3-46D9-B8A7-4C93EA6E5FF6}" dt="2024-05-30T03:37:38.340" v="111" actId="26606"/>
          <ac:picMkLst>
            <pc:docMk/>
            <pc:sldMk cId="3573871790" sldId="276"/>
            <ac:picMk id="5" creationId="{664A79BC-6E6D-4BBA-936B-AFCB16B9C202}"/>
          </ac:picMkLst>
        </pc:picChg>
      </pc:sldChg>
      <pc:sldChg chg="addSp delSp modSp mod setBg modClrScheme delDesignElem chgLayout">
        <pc:chgData name="JJ Jasser" userId="f40bff76-0256-4fd5-9af2-11441f8452e7" providerId="ADAL" clId="{EF6AEF57-92E3-46D9-B8A7-4C93EA6E5FF6}" dt="2024-05-30T03:37:46.202" v="114" actId="26606"/>
        <pc:sldMkLst>
          <pc:docMk/>
          <pc:sldMk cId="144255286" sldId="277"/>
        </pc:sldMkLst>
        <pc:spChg chg="mod">
          <ac:chgData name="JJ Jasser" userId="f40bff76-0256-4fd5-9af2-11441f8452e7" providerId="ADAL" clId="{EF6AEF57-92E3-46D9-B8A7-4C93EA6E5FF6}" dt="2024-05-30T03:37:46.202" v="114" actId="26606"/>
          <ac:spMkLst>
            <pc:docMk/>
            <pc:sldMk cId="144255286" sldId="277"/>
            <ac:spMk id="2" creationId="{295CB1FB-C735-15EA-5E7A-401187EC2704}"/>
          </ac:spMkLst>
        </pc:spChg>
        <pc:spChg chg="del mod">
          <ac:chgData name="JJ Jasser" userId="f40bff76-0256-4fd5-9af2-11441f8452e7" providerId="ADAL" clId="{EF6AEF57-92E3-46D9-B8A7-4C93EA6E5FF6}" dt="2024-05-30T03:37:46.202" v="114" actId="26606"/>
          <ac:spMkLst>
            <pc:docMk/>
            <pc:sldMk cId="144255286" sldId="277"/>
            <ac:spMk id="3" creationId="{E1A915C3-EB9C-9FED-0798-0238612F4B0E}"/>
          </ac:spMkLst>
        </pc:spChg>
        <pc:spChg chg="add del mod">
          <ac:chgData name="JJ Jasser" userId="f40bff76-0256-4fd5-9af2-11441f8452e7" providerId="ADAL" clId="{EF6AEF57-92E3-46D9-B8A7-4C93EA6E5FF6}" dt="2024-05-30T03:37:46.188" v="113" actId="26606"/>
          <ac:spMkLst>
            <pc:docMk/>
            <pc:sldMk cId="144255286" sldId="277"/>
            <ac:spMk id="5" creationId="{1DAE441A-5B39-E55E-491C-7FA65E5ED84F}"/>
          </ac:spMkLst>
        </pc:spChg>
        <pc:spChg chg="del">
          <ac:chgData name="JJ Jasser" userId="f40bff76-0256-4fd5-9af2-11441f8452e7" providerId="ADAL" clId="{EF6AEF57-92E3-46D9-B8A7-4C93EA6E5FF6}" dt="2024-05-30T03:35:47.605" v="23"/>
          <ac:spMkLst>
            <pc:docMk/>
            <pc:sldMk cId="144255286" sldId="277"/>
            <ac:spMk id="8" creationId="{45C5CC17-FF17-43CF-B073-D9051465D5CC}"/>
          </ac:spMkLst>
        </pc:spChg>
        <pc:spChg chg="add mod">
          <ac:chgData name="JJ Jasser" userId="f40bff76-0256-4fd5-9af2-11441f8452e7" providerId="ADAL" clId="{EF6AEF57-92E3-46D9-B8A7-4C93EA6E5FF6}" dt="2024-05-30T03:37:46.202" v="114" actId="26606"/>
          <ac:spMkLst>
            <pc:docMk/>
            <pc:sldMk cId="144255286" sldId="277"/>
            <ac:spMk id="9" creationId="{2226BB31-5191-7461-6266-4B91680F37BC}"/>
          </ac:spMkLst>
        </pc:spChg>
        <pc:spChg chg="del">
          <ac:chgData name="JJ Jasser" userId="f40bff76-0256-4fd5-9af2-11441f8452e7" providerId="ADAL" clId="{EF6AEF57-92E3-46D9-B8A7-4C93EA6E5FF6}" dt="2024-05-30T03:35:47.605" v="23"/>
          <ac:spMkLst>
            <pc:docMk/>
            <pc:sldMk cId="144255286" sldId="277"/>
            <ac:spMk id="10" creationId="{1EBE2DDC-0D14-44E6-A1AB-2EEC09507435}"/>
          </ac:spMkLst>
        </pc:spChg>
        <pc:spChg chg="del">
          <ac:chgData name="JJ Jasser" userId="f40bff76-0256-4fd5-9af2-11441f8452e7" providerId="ADAL" clId="{EF6AEF57-92E3-46D9-B8A7-4C93EA6E5FF6}" dt="2024-05-30T03:35:47.605" v="23"/>
          <ac:spMkLst>
            <pc:docMk/>
            <pc:sldMk cId="144255286" sldId="277"/>
            <ac:spMk id="12" creationId="{A8543D98-0AA2-43B4-B508-DC1DB7F3DC9A}"/>
          </ac:spMkLst>
        </pc:spChg>
        <pc:spChg chg="del">
          <ac:chgData name="JJ Jasser" userId="f40bff76-0256-4fd5-9af2-11441f8452e7" providerId="ADAL" clId="{EF6AEF57-92E3-46D9-B8A7-4C93EA6E5FF6}" dt="2024-05-30T03:35:47.605" v="23"/>
          <ac:spMkLst>
            <pc:docMk/>
            <pc:sldMk cId="144255286" sldId="277"/>
            <ac:spMk id="14" creationId="{89723C1D-9A1A-465B-8164-483BF5426613}"/>
          </ac:spMkLst>
        </pc:spChg>
        <pc:spChg chg="del">
          <ac:chgData name="JJ Jasser" userId="f40bff76-0256-4fd5-9af2-11441f8452e7" providerId="ADAL" clId="{EF6AEF57-92E3-46D9-B8A7-4C93EA6E5FF6}" dt="2024-05-30T03:35:47.605" v="23"/>
          <ac:spMkLst>
            <pc:docMk/>
            <pc:sldMk cId="144255286" sldId="277"/>
            <ac:spMk id="16" creationId="{A6680484-5F73-4078-85C2-415205B1A4C0}"/>
          </ac:spMkLst>
        </pc:spChg>
        <pc:graphicFrameChg chg="add mod">
          <ac:chgData name="JJ Jasser" userId="f40bff76-0256-4fd5-9af2-11441f8452e7" providerId="ADAL" clId="{EF6AEF57-92E3-46D9-B8A7-4C93EA6E5FF6}" dt="2024-05-30T03:37:46.202" v="114" actId="26606"/>
          <ac:graphicFrameMkLst>
            <pc:docMk/>
            <pc:sldMk cId="144255286" sldId="277"/>
            <ac:graphicFrameMk id="7" creationId="{0DFB2410-C00B-8391-A8E0-774E4F8676B6}"/>
          </ac:graphicFrameMkLst>
        </pc:graphicFrameChg>
      </pc:sldChg>
      <pc:sldChg chg="delSp modSp mod setBg modClrScheme delDesignElem chgLayout modNotesTx">
        <pc:chgData name="JJ Jasser" userId="f40bff76-0256-4fd5-9af2-11441f8452e7" providerId="ADAL" clId="{EF6AEF57-92E3-46D9-B8A7-4C93EA6E5FF6}" dt="2024-05-30T03:39:41.779" v="148"/>
        <pc:sldMkLst>
          <pc:docMk/>
          <pc:sldMk cId="631894000" sldId="278"/>
        </pc:sldMkLst>
        <pc:spChg chg="mod">
          <ac:chgData name="JJ Jasser" userId="f40bff76-0256-4fd5-9af2-11441f8452e7" providerId="ADAL" clId="{EF6AEF57-92E3-46D9-B8A7-4C93EA6E5FF6}" dt="2024-05-30T03:39:39.987" v="147" actId="20577"/>
          <ac:spMkLst>
            <pc:docMk/>
            <pc:sldMk cId="631894000" sldId="278"/>
            <ac:spMk id="2" creationId="{C61042F4-2976-203C-9418-999E73A57657}"/>
          </ac:spMkLst>
        </pc:spChg>
        <pc:spChg chg="mod">
          <ac:chgData name="JJ Jasser" userId="f40bff76-0256-4fd5-9af2-11441f8452e7" providerId="ADAL" clId="{EF6AEF57-92E3-46D9-B8A7-4C93EA6E5FF6}" dt="2024-05-30T03:39:41.779" v="148"/>
          <ac:spMkLst>
            <pc:docMk/>
            <pc:sldMk cId="631894000" sldId="278"/>
            <ac:spMk id="4" creationId="{9434152F-7D73-F9C4-5411-72E97A70C091}"/>
          </ac:spMkLst>
        </pc:spChg>
        <pc:spChg chg="del">
          <ac:chgData name="JJ Jasser" userId="f40bff76-0256-4fd5-9af2-11441f8452e7" providerId="ADAL" clId="{EF6AEF57-92E3-46D9-B8A7-4C93EA6E5FF6}" dt="2024-05-30T03:35:47.605" v="23"/>
          <ac:spMkLst>
            <pc:docMk/>
            <pc:sldMk cId="631894000" sldId="278"/>
            <ac:spMk id="10" creationId="{BD4C0BBB-0042-4603-A226-6117F3FD5B3C}"/>
          </ac:spMkLst>
        </pc:spChg>
        <pc:spChg chg="del">
          <ac:chgData name="JJ Jasser" userId="f40bff76-0256-4fd5-9af2-11441f8452e7" providerId="ADAL" clId="{EF6AEF57-92E3-46D9-B8A7-4C93EA6E5FF6}" dt="2024-05-30T03:35:47.605" v="23"/>
          <ac:spMkLst>
            <pc:docMk/>
            <pc:sldMk cId="631894000" sldId="278"/>
            <ac:spMk id="12" creationId="{EC44F520-2598-460E-9F91-B02F60830CA2}"/>
          </ac:spMkLst>
        </pc:spChg>
        <pc:spChg chg="del">
          <ac:chgData name="JJ Jasser" userId="f40bff76-0256-4fd5-9af2-11441f8452e7" providerId="ADAL" clId="{EF6AEF57-92E3-46D9-B8A7-4C93EA6E5FF6}" dt="2024-05-30T03:35:47.605" v="23"/>
          <ac:spMkLst>
            <pc:docMk/>
            <pc:sldMk cId="631894000" sldId="278"/>
            <ac:spMk id="14" creationId="{1DBC8414-BE7E-4B6C-A114-B2C3795C883F}"/>
          </ac:spMkLst>
        </pc:spChg>
        <pc:spChg chg="del">
          <ac:chgData name="JJ Jasser" userId="f40bff76-0256-4fd5-9af2-11441f8452e7" providerId="ADAL" clId="{EF6AEF57-92E3-46D9-B8A7-4C93EA6E5FF6}" dt="2024-05-30T03:35:47.605" v="23"/>
          <ac:spMkLst>
            <pc:docMk/>
            <pc:sldMk cId="631894000" sldId="278"/>
            <ac:spMk id="16" creationId="{0EC398C5-5C2E-4038-9DB3-DE2B5A9BEFFB}"/>
          </ac:spMkLst>
        </pc:spChg>
        <pc:spChg chg="del">
          <ac:chgData name="JJ Jasser" userId="f40bff76-0256-4fd5-9af2-11441f8452e7" providerId="ADAL" clId="{EF6AEF57-92E3-46D9-B8A7-4C93EA6E5FF6}" dt="2024-05-30T03:35:47.605" v="23"/>
          <ac:spMkLst>
            <pc:docMk/>
            <pc:sldMk cId="631894000" sldId="278"/>
            <ac:spMk id="18" creationId="{A2F10B26-073B-4B10-8AAA-161242DD82B0}"/>
          </ac:spMkLst>
        </pc:spChg>
        <pc:spChg chg="del">
          <ac:chgData name="JJ Jasser" userId="f40bff76-0256-4fd5-9af2-11441f8452e7" providerId="ADAL" clId="{EF6AEF57-92E3-46D9-B8A7-4C93EA6E5FF6}" dt="2024-05-30T03:35:47.605" v="23"/>
          <ac:spMkLst>
            <pc:docMk/>
            <pc:sldMk cId="631894000" sldId="278"/>
            <ac:spMk id="20" creationId="{610DBBC7-698F-4A54-B1CB-A99F9CC356DF}"/>
          </ac:spMkLst>
        </pc:spChg>
        <pc:spChg chg="del">
          <ac:chgData name="JJ Jasser" userId="f40bff76-0256-4fd5-9af2-11441f8452e7" providerId="ADAL" clId="{EF6AEF57-92E3-46D9-B8A7-4C93EA6E5FF6}" dt="2024-05-30T03:35:47.605" v="23"/>
          <ac:spMkLst>
            <pc:docMk/>
            <pc:sldMk cId="631894000" sldId="278"/>
            <ac:spMk id="22" creationId="{DE6E822A-8BCF-432C-83E6-BBE821476CD4}"/>
          </ac:spMkLst>
        </pc:spChg>
        <pc:picChg chg="mod">
          <ac:chgData name="JJ Jasser" userId="f40bff76-0256-4fd5-9af2-11441f8452e7" providerId="ADAL" clId="{EF6AEF57-92E3-46D9-B8A7-4C93EA6E5FF6}" dt="2024-05-30T03:38:06.138" v="115" actId="26606"/>
          <ac:picMkLst>
            <pc:docMk/>
            <pc:sldMk cId="631894000" sldId="278"/>
            <ac:picMk id="5" creationId="{EFF33005-42EE-4D7D-B02E-8B9FC9CC3147}"/>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C04F9EC-8A99-4538-8F67-8BADB57D11FD}" type="doc">
      <dgm:prSet loTypeId="urn:microsoft.com/office/officeart/2016/7/layout/VerticalDownArrowProcess" loCatId="process" qsTypeId="urn:microsoft.com/office/officeart/2005/8/quickstyle/simple2" qsCatId="simple" csTypeId="urn:microsoft.com/office/officeart/2005/8/colors/accent1_2" csCatId="accent1"/>
      <dgm:spPr/>
      <dgm:t>
        <a:bodyPr/>
        <a:lstStyle/>
        <a:p>
          <a:endParaRPr lang="en-US"/>
        </a:p>
      </dgm:t>
    </dgm:pt>
    <dgm:pt modelId="{2D573FBB-9B1F-4291-A651-8500D4DE5586}">
      <dgm:prSet/>
      <dgm:spPr/>
      <dgm:t>
        <a:bodyPr/>
        <a:lstStyle/>
        <a:p>
          <a:r>
            <a:rPr lang="en-US"/>
            <a:t>Embrace</a:t>
          </a:r>
        </a:p>
      </dgm:t>
    </dgm:pt>
    <dgm:pt modelId="{A93AAB55-C956-49B0-8A98-24DFEFF8AEFD}" type="parTrans" cxnId="{A88DE4BE-6165-4A19-A411-99868DF57DAF}">
      <dgm:prSet/>
      <dgm:spPr/>
      <dgm:t>
        <a:bodyPr/>
        <a:lstStyle/>
        <a:p>
          <a:endParaRPr lang="en-US"/>
        </a:p>
      </dgm:t>
    </dgm:pt>
    <dgm:pt modelId="{B94DA7D6-1C3D-4FE8-86B8-04879468DEBF}" type="sibTrans" cxnId="{A88DE4BE-6165-4A19-A411-99868DF57DAF}">
      <dgm:prSet/>
      <dgm:spPr/>
      <dgm:t>
        <a:bodyPr/>
        <a:lstStyle/>
        <a:p>
          <a:endParaRPr lang="en-US"/>
        </a:p>
      </dgm:t>
    </dgm:pt>
    <dgm:pt modelId="{DD8B4A38-8294-41D4-BBEA-66FA164B669F}">
      <dgm:prSet/>
      <dgm:spPr/>
      <dgm:t>
        <a:bodyPr/>
        <a:lstStyle/>
        <a:p>
          <a:r>
            <a:rPr lang="en-US"/>
            <a:t>Embrace the mindset of a lifelong learner</a:t>
          </a:r>
        </a:p>
      </dgm:t>
    </dgm:pt>
    <dgm:pt modelId="{AABB4C02-121A-45FC-879C-DCD308B96424}" type="parTrans" cxnId="{0392E3C2-11D6-4747-B339-377AC4B6AA37}">
      <dgm:prSet/>
      <dgm:spPr/>
      <dgm:t>
        <a:bodyPr/>
        <a:lstStyle/>
        <a:p>
          <a:endParaRPr lang="en-US"/>
        </a:p>
      </dgm:t>
    </dgm:pt>
    <dgm:pt modelId="{667029DE-F0E6-4493-B8D0-D1C77C237D54}" type="sibTrans" cxnId="{0392E3C2-11D6-4747-B339-377AC4B6AA37}">
      <dgm:prSet/>
      <dgm:spPr/>
      <dgm:t>
        <a:bodyPr/>
        <a:lstStyle/>
        <a:p>
          <a:endParaRPr lang="en-US"/>
        </a:p>
      </dgm:t>
    </dgm:pt>
    <dgm:pt modelId="{C5AFD1A8-BB41-4D9B-902B-9A533C7ABBE1}">
      <dgm:prSet/>
      <dgm:spPr/>
      <dgm:t>
        <a:bodyPr/>
        <a:lstStyle/>
        <a:p>
          <a:r>
            <a:rPr lang="en-US"/>
            <a:t>Continuously update your knowledge and skills</a:t>
          </a:r>
        </a:p>
      </dgm:t>
    </dgm:pt>
    <dgm:pt modelId="{462C329E-FF56-401E-9B99-116D2D470C1A}" type="parTrans" cxnId="{5070BD9A-2A5B-4551-84FF-A64F65F242F4}">
      <dgm:prSet/>
      <dgm:spPr/>
      <dgm:t>
        <a:bodyPr/>
        <a:lstStyle/>
        <a:p>
          <a:endParaRPr lang="en-US"/>
        </a:p>
      </dgm:t>
    </dgm:pt>
    <dgm:pt modelId="{B52B2EC8-30C2-42F1-AAE5-C5BE65B2C98F}" type="sibTrans" cxnId="{5070BD9A-2A5B-4551-84FF-A64F65F242F4}">
      <dgm:prSet/>
      <dgm:spPr/>
      <dgm:t>
        <a:bodyPr/>
        <a:lstStyle/>
        <a:p>
          <a:endParaRPr lang="en-US"/>
        </a:p>
      </dgm:t>
    </dgm:pt>
    <dgm:pt modelId="{924C3EAD-8E26-4839-92AF-AC432DC165A9}">
      <dgm:prSet/>
      <dgm:spPr/>
      <dgm:t>
        <a:bodyPr/>
        <a:lstStyle/>
        <a:p>
          <a:r>
            <a:rPr lang="en-US"/>
            <a:t>Engage</a:t>
          </a:r>
        </a:p>
      </dgm:t>
    </dgm:pt>
    <dgm:pt modelId="{70B0E73B-A20A-409F-8105-AB5B4205D4F8}" type="parTrans" cxnId="{A3E05B5F-ACEA-4FBA-B032-3C5F7632A368}">
      <dgm:prSet/>
      <dgm:spPr/>
      <dgm:t>
        <a:bodyPr/>
        <a:lstStyle/>
        <a:p>
          <a:endParaRPr lang="en-US"/>
        </a:p>
      </dgm:t>
    </dgm:pt>
    <dgm:pt modelId="{AF10AAF5-7B64-47EB-B570-F2703511933B}" type="sibTrans" cxnId="{A3E05B5F-ACEA-4FBA-B032-3C5F7632A368}">
      <dgm:prSet/>
      <dgm:spPr/>
      <dgm:t>
        <a:bodyPr/>
        <a:lstStyle/>
        <a:p>
          <a:endParaRPr lang="en-US"/>
        </a:p>
      </dgm:t>
    </dgm:pt>
    <dgm:pt modelId="{0EEE3E18-DCB7-4920-BB46-0D8B4B76B71C}">
      <dgm:prSet/>
      <dgm:spPr/>
      <dgm:t>
        <a:bodyPr/>
        <a:lstStyle/>
        <a:p>
          <a:r>
            <a:rPr lang="en-US"/>
            <a:t>Engage with the data science community</a:t>
          </a:r>
        </a:p>
      </dgm:t>
    </dgm:pt>
    <dgm:pt modelId="{2F03BA30-6540-4778-9025-C8A06517EA5D}" type="parTrans" cxnId="{9AC5894E-5008-4EA7-BF67-0B1176471138}">
      <dgm:prSet/>
      <dgm:spPr/>
      <dgm:t>
        <a:bodyPr/>
        <a:lstStyle/>
        <a:p>
          <a:endParaRPr lang="en-US"/>
        </a:p>
      </dgm:t>
    </dgm:pt>
    <dgm:pt modelId="{D81CFC2E-C95D-4A6F-8538-86E7E4ECCA39}" type="sibTrans" cxnId="{9AC5894E-5008-4EA7-BF67-0B1176471138}">
      <dgm:prSet/>
      <dgm:spPr/>
      <dgm:t>
        <a:bodyPr/>
        <a:lstStyle/>
        <a:p>
          <a:endParaRPr lang="en-US"/>
        </a:p>
      </dgm:t>
    </dgm:pt>
    <dgm:pt modelId="{D8FC2CEC-BF9F-4937-ABA5-D44982C1185B}">
      <dgm:prSet/>
      <dgm:spPr/>
      <dgm:t>
        <a:bodyPr/>
        <a:lstStyle/>
        <a:p>
          <a:r>
            <a:rPr lang="en-US"/>
            <a:t>Participate in online forums, workshops, and conferences</a:t>
          </a:r>
        </a:p>
      </dgm:t>
    </dgm:pt>
    <dgm:pt modelId="{972F3A42-2496-44FB-BFB1-013D96F16DB1}" type="parTrans" cxnId="{DEBECDCC-1ED4-4C54-96DB-A58223427D36}">
      <dgm:prSet/>
      <dgm:spPr/>
      <dgm:t>
        <a:bodyPr/>
        <a:lstStyle/>
        <a:p>
          <a:endParaRPr lang="en-US"/>
        </a:p>
      </dgm:t>
    </dgm:pt>
    <dgm:pt modelId="{7400E884-1747-467C-8EB4-8567229F8F76}" type="sibTrans" cxnId="{DEBECDCC-1ED4-4C54-96DB-A58223427D36}">
      <dgm:prSet/>
      <dgm:spPr/>
      <dgm:t>
        <a:bodyPr/>
        <a:lstStyle/>
        <a:p>
          <a:endParaRPr lang="en-US"/>
        </a:p>
      </dgm:t>
    </dgm:pt>
    <dgm:pt modelId="{BF47A1ED-3E33-43E7-BB39-68DAEAE4369A}">
      <dgm:prSet/>
      <dgm:spPr/>
      <dgm:t>
        <a:bodyPr/>
        <a:lstStyle/>
        <a:p>
          <a:r>
            <a:rPr lang="en-US"/>
            <a:t>Overcome</a:t>
          </a:r>
        </a:p>
      </dgm:t>
    </dgm:pt>
    <dgm:pt modelId="{F9F3E8C2-8B3B-4288-AB22-7663126B0133}" type="parTrans" cxnId="{9C291577-2D4F-4546-9D1D-2D35B7DB9E4A}">
      <dgm:prSet/>
      <dgm:spPr/>
      <dgm:t>
        <a:bodyPr/>
        <a:lstStyle/>
        <a:p>
          <a:endParaRPr lang="en-US"/>
        </a:p>
      </dgm:t>
    </dgm:pt>
    <dgm:pt modelId="{E407F42A-668A-4614-A719-069D8B07D2B5}" type="sibTrans" cxnId="{9C291577-2D4F-4546-9D1D-2D35B7DB9E4A}">
      <dgm:prSet/>
      <dgm:spPr/>
      <dgm:t>
        <a:bodyPr/>
        <a:lstStyle/>
        <a:p>
          <a:endParaRPr lang="en-US"/>
        </a:p>
      </dgm:t>
    </dgm:pt>
    <dgm:pt modelId="{64C06C70-6AF8-424B-9752-7C3225AD3B53}">
      <dgm:prSet/>
      <dgm:spPr/>
      <dgm:t>
        <a:bodyPr/>
        <a:lstStyle/>
        <a:p>
          <a:r>
            <a:rPr lang="en-US"/>
            <a:t>Overcome challenges to grow professionally</a:t>
          </a:r>
        </a:p>
      </dgm:t>
    </dgm:pt>
    <dgm:pt modelId="{7AF62C3A-6597-4B79-BC91-4F4E969F7AF7}" type="parTrans" cxnId="{4DC15822-2B4C-477E-A5C0-FFBE10BF1734}">
      <dgm:prSet/>
      <dgm:spPr/>
      <dgm:t>
        <a:bodyPr/>
        <a:lstStyle/>
        <a:p>
          <a:endParaRPr lang="en-US"/>
        </a:p>
      </dgm:t>
    </dgm:pt>
    <dgm:pt modelId="{35564D6D-1764-4C9F-8B00-73904860E615}" type="sibTrans" cxnId="{4DC15822-2B4C-477E-A5C0-FFBE10BF1734}">
      <dgm:prSet/>
      <dgm:spPr/>
      <dgm:t>
        <a:bodyPr/>
        <a:lstStyle/>
        <a:p>
          <a:endParaRPr lang="en-US"/>
        </a:p>
      </dgm:t>
    </dgm:pt>
    <dgm:pt modelId="{D9BD16F5-C663-4A92-9FE0-1D23B5BC3CDF}">
      <dgm:prSet/>
      <dgm:spPr/>
      <dgm:t>
        <a:bodyPr/>
        <a:lstStyle/>
        <a:p>
          <a:r>
            <a:rPr lang="en-US"/>
            <a:t>Hone your analytical skills and problem-solving abilities</a:t>
          </a:r>
        </a:p>
      </dgm:t>
    </dgm:pt>
    <dgm:pt modelId="{351CAECF-6DED-4078-A24C-CF534026F017}" type="parTrans" cxnId="{BCE53134-AA62-4BE1-8512-07650FB2876B}">
      <dgm:prSet/>
      <dgm:spPr/>
      <dgm:t>
        <a:bodyPr/>
        <a:lstStyle/>
        <a:p>
          <a:endParaRPr lang="en-US"/>
        </a:p>
      </dgm:t>
    </dgm:pt>
    <dgm:pt modelId="{BFBC1DB0-3F1D-4FFC-BA5E-05AFDE88AD70}" type="sibTrans" cxnId="{BCE53134-AA62-4BE1-8512-07650FB2876B}">
      <dgm:prSet/>
      <dgm:spPr/>
      <dgm:t>
        <a:bodyPr/>
        <a:lstStyle/>
        <a:p>
          <a:endParaRPr lang="en-US"/>
        </a:p>
      </dgm:t>
    </dgm:pt>
    <dgm:pt modelId="{4FAFC1BE-AD2C-4C43-BC8F-5A9DBFBDCFAC}">
      <dgm:prSet/>
      <dgm:spPr/>
      <dgm:t>
        <a:bodyPr/>
        <a:lstStyle/>
        <a:p>
          <a:r>
            <a:rPr lang="en-US"/>
            <a:t>Use</a:t>
          </a:r>
        </a:p>
      </dgm:t>
    </dgm:pt>
    <dgm:pt modelId="{B009E56F-76EE-4823-BC1C-ED9B81119A73}" type="parTrans" cxnId="{79E5E6CD-2AF7-44C2-A465-9A446A975D32}">
      <dgm:prSet/>
      <dgm:spPr/>
      <dgm:t>
        <a:bodyPr/>
        <a:lstStyle/>
        <a:p>
          <a:endParaRPr lang="en-US"/>
        </a:p>
      </dgm:t>
    </dgm:pt>
    <dgm:pt modelId="{821DFD36-0AB5-4895-AFB1-AC3DAB4C4B1E}" type="sibTrans" cxnId="{79E5E6CD-2AF7-44C2-A465-9A446A975D32}">
      <dgm:prSet/>
      <dgm:spPr/>
      <dgm:t>
        <a:bodyPr/>
        <a:lstStyle/>
        <a:p>
          <a:endParaRPr lang="en-US"/>
        </a:p>
      </dgm:t>
    </dgm:pt>
    <dgm:pt modelId="{733D496D-FFDA-405E-9BF6-A026F6C7397F}">
      <dgm:prSet/>
      <dgm:spPr/>
      <dgm:t>
        <a:bodyPr/>
        <a:lstStyle/>
        <a:p>
          <a:r>
            <a:rPr lang="en-US"/>
            <a:t>Use your knowledge and skills for the greater good</a:t>
          </a:r>
        </a:p>
      </dgm:t>
    </dgm:pt>
    <dgm:pt modelId="{1F22CBBE-4D41-4F65-AED0-31CFC194C658}" type="parTrans" cxnId="{689D64CF-2E74-4737-9301-A741644730CF}">
      <dgm:prSet/>
      <dgm:spPr/>
      <dgm:t>
        <a:bodyPr/>
        <a:lstStyle/>
        <a:p>
          <a:endParaRPr lang="en-US"/>
        </a:p>
      </dgm:t>
    </dgm:pt>
    <dgm:pt modelId="{1D59EB01-F339-4BFD-B8DB-74747C2E5D44}" type="sibTrans" cxnId="{689D64CF-2E74-4737-9301-A741644730CF}">
      <dgm:prSet/>
      <dgm:spPr/>
      <dgm:t>
        <a:bodyPr/>
        <a:lstStyle/>
        <a:p>
          <a:endParaRPr lang="en-US"/>
        </a:p>
      </dgm:t>
    </dgm:pt>
    <dgm:pt modelId="{A36C4770-38A3-450C-BB3F-17C9875DBC65}">
      <dgm:prSet/>
      <dgm:spPr/>
      <dgm:t>
        <a:bodyPr/>
        <a:lstStyle/>
        <a:p>
          <a:r>
            <a:rPr lang="en-US"/>
            <a:t>Transform industries, solve real-world problems, and improve lives</a:t>
          </a:r>
        </a:p>
      </dgm:t>
    </dgm:pt>
    <dgm:pt modelId="{615A164C-7280-4C53-B769-F916E53D5D95}" type="parTrans" cxnId="{7B7AA3BE-1F57-4362-9D04-2FAB49815B67}">
      <dgm:prSet/>
      <dgm:spPr/>
      <dgm:t>
        <a:bodyPr/>
        <a:lstStyle/>
        <a:p>
          <a:endParaRPr lang="en-US"/>
        </a:p>
      </dgm:t>
    </dgm:pt>
    <dgm:pt modelId="{0AE5E565-4793-4171-B05C-557772042AAA}" type="sibTrans" cxnId="{7B7AA3BE-1F57-4362-9D04-2FAB49815B67}">
      <dgm:prSet/>
      <dgm:spPr/>
      <dgm:t>
        <a:bodyPr/>
        <a:lstStyle/>
        <a:p>
          <a:endParaRPr lang="en-US"/>
        </a:p>
      </dgm:t>
    </dgm:pt>
    <dgm:pt modelId="{12E67F3A-80A5-445C-A27F-2CCE5DFF80B1}">
      <dgm:prSet/>
      <dgm:spPr/>
      <dgm:t>
        <a:bodyPr/>
        <a:lstStyle/>
        <a:p>
          <a:r>
            <a:rPr lang="en-US"/>
            <a:t>Lose</a:t>
          </a:r>
        </a:p>
      </dgm:t>
    </dgm:pt>
    <dgm:pt modelId="{BB39F5CF-B6E4-4E65-8F6B-297B19D6697D}" type="parTrans" cxnId="{B026CB46-6AB7-4F29-9DE0-7AAB06EE8DE3}">
      <dgm:prSet/>
      <dgm:spPr/>
      <dgm:t>
        <a:bodyPr/>
        <a:lstStyle/>
        <a:p>
          <a:endParaRPr lang="en-US"/>
        </a:p>
      </dgm:t>
    </dgm:pt>
    <dgm:pt modelId="{41734EE6-CA0E-4258-9F02-A99345F36465}" type="sibTrans" cxnId="{B026CB46-6AB7-4F29-9DE0-7AAB06EE8DE3}">
      <dgm:prSet/>
      <dgm:spPr/>
      <dgm:t>
        <a:bodyPr/>
        <a:lstStyle/>
        <a:p>
          <a:endParaRPr lang="en-US"/>
        </a:p>
      </dgm:t>
    </dgm:pt>
    <dgm:pt modelId="{02A0B1F8-5BEB-49AC-AE31-6970A978A374}">
      <dgm:prSet/>
      <dgm:spPr/>
      <dgm:t>
        <a:bodyPr/>
        <a:lstStyle/>
        <a:p>
          <a:r>
            <a:rPr lang="en-US"/>
            <a:t>Never lose sight of your passion for discovery</a:t>
          </a:r>
        </a:p>
      </dgm:t>
    </dgm:pt>
    <dgm:pt modelId="{4E99C0CC-82A0-43F6-878F-DE19C9D066E0}" type="parTrans" cxnId="{F6686BDD-CCE9-4827-A8E2-5B5D458AC2C1}">
      <dgm:prSet/>
      <dgm:spPr/>
      <dgm:t>
        <a:bodyPr/>
        <a:lstStyle/>
        <a:p>
          <a:endParaRPr lang="en-US"/>
        </a:p>
      </dgm:t>
    </dgm:pt>
    <dgm:pt modelId="{C9FDD930-3A73-4639-81AC-E02068714C23}" type="sibTrans" cxnId="{F6686BDD-CCE9-4827-A8E2-5B5D458AC2C1}">
      <dgm:prSet/>
      <dgm:spPr/>
      <dgm:t>
        <a:bodyPr/>
        <a:lstStyle/>
        <a:p>
          <a:endParaRPr lang="en-US"/>
        </a:p>
      </dgm:t>
    </dgm:pt>
    <dgm:pt modelId="{1255D6FF-9B7D-405D-AE43-6D2E04E454A9}">
      <dgm:prSet/>
      <dgm:spPr/>
      <dgm:t>
        <a:bodyPr/>
        <a:lstStyle/>
        <a:p>
          <a:r>
            <a:rPr lang="en-US"/>
            <a:t>Unlock the secrets hidden within data</a:t>
          </a:r>
        </a:p>
      </dgm:t>
    </dgm:pt>
    <dgm:pt modelId="{48F6B682-BF19-4602-88A3-70E9BE5B9F22}" type="parTrans" cxnId="{312BDA84-A9DF-49BB-BC8A-EEE9E1D7E4CD}">
      <dgm:prSet/>
      <dgm:spPr/>
      <dgm:t>
        <a:bodyPr/>
        <a:lstStyle/>
        <a:p>
          <a:endParaRPr lang="en-US"/>
        </a:p>
      </dgm:t>
    </dgm:pt>
    <dgm:pt modelId="{B7B8CE38-94F8-4A7C-B520-37DBB3AE45FA}" type="sibTrans" cxnId="{312BDA84-A9DF-49BB-BC8A-EEE9E1D7E4CD}">
      <dgm:prSet/>
      <dgm:spPr/>
      <dgm:t>
        <a:bodyPr/>
        <a:lstStyle/>
        <a:p>
          <a:endParaRPr lang="en-US"/>
        </a:p>
      </dgm:t>
    </dgm:pt>
    <dgm:pt modelId="{A9E682E0-4A4E-463A-98D5-64ABDB2AF2AF}" type="pres">
      <dgm:prSet presAssocID="{BC04F9EC-8A99-4538-8F67-8BADB57D11FD}" presName="Name0" presStyleCnt="0">
        <dgm:presLayoutVars>
          <dgm:dir/>
          <dgm:animLvl val="lvl"/>
          <dgm:resizeHandles val="exact"/>
        </dgm:presLayoutVars>
      </dgm:prSet>
      <dgm:spPr/>
    </dgm:pt>
    <dgm:pt modelId="{66FA7AC6-8A43-4EBB-B2B8-A89B5EAD951F}" type="pres">
      <dgm:prSet presAssocID="{12E67F3A-80A5-445C-A27F-2CCE5DFF80B1}" presName="boxAndChildren" presStyleCnt="0"/>
      <dgm:spPr/>
    </dgm:pt>
    <dgm:pt modelId="{52BD013B-B927-49FF-A559-2DF31EEBC4D4}" type="pres">
      <dgm:prSet presAssocID="{12E67F3A-80A5-445C-A27F-2CCE5DFF80B1}" presName="parentTextBox" presStyleLbl="alignNode1" presStyleIdx="0" presStyleCnt="5"/>
      <dgm:spPr/>
    </dgm:pt>
    <dgm:pt modelId="{7F438258-90AD-4367-9F74-4E3D19C5593C}" type="pres">
      <dgm:prSet presAssocID="{12E67F3A-80A5-445C-A27F-2CCE5DFF80B1}" presName="descendantBox" presStyleLbl="bgAccFollowNode1" presStyleIdx="0" presStyleCnt="5"/>
      <dgm:spPr/>
    </dgm:pt>
    <dgm:pt modelId="{E5527CA3-FD75-4BEB-B191-24C763442522}" type="pres">
      <dgm:prSet presAssocID="{821DFD36-0AB5-4895-AFB1-AC3DAB4C4B1E}" presName="sp" presStyleCnt="0"/>
      <dgm:spPr/>
    </dgm:pt>
    <dgm:pt modelId="{56FA07BC-2DEE-4581-B9E7-CEB8E9493043}" type="pres">
      <dgm:prSet presAssocID="{4FAFC1BE-AD2C-4C43-BC8F-5A9DBFBDCFAC}" presName="arrowAndChildren" presStyleCnt="0"/>
      <dgm:spPr/>
    </dgm:pt>
    <dgm:pt modelId="{268BB690-E643-4CE6-B908-F398CD67513C}" type="pres">
      <dgm:prSet presAssocID="{4FAFC1BE-AD2C-4C43-BC8F-5A9DBFBDCFAC}" presName="parentTextArrow" presStyleLbl="node1" presStyleIdx="0" presStyleCnt="0"/>
      <dgm:spPr/>
    </dgm:pt>
    <dgm:pt modelId="{D6C93DF7-066E-44C1-8BF9-0E461AA551CA}" type="pres">
      <dgm:prSet presAssocID="{4FAFC1BE-AD2C-4C43-BC8F-5A9DBFBDCFAC}" presName="arrow" presStyleLbl="alignNode1" presStyleIdx="1" presStyleCnt="5"/>
      <dgm:spPr/>
    </dgm:pt>
    <dgm:pt modelId="{64E2F221-513C-4E70-B8DF-7C521F105D51}" type="pres">
      <dgm:prSet presAssocID="{4FAFC1BE-AD2C-4C43-BC8F-5A9DBFBDCFAC}" presName="descendantArrow" presStyleLbl="bgAccFollowNode1" presStyleIdx="1" presStyleCnt="5"/>
      <dgm:spPr/>
    </dgm:pt>
    <dgm:pt modelId="{6705AC9C-3044-4460-A50D-5C8366325049}" type="pres">
      <dgm:prSet presAssocID="{E407F42A-668A-4614-A719-069D8B07D2B5}" presName="sp" presStyleCnt="0"/>
      <dgm:spPr/>
    </dgm:pt>
    <dgm:pt modelId="{D75A7E86-2547-43B1-97AF-12FE8F7B4790}" type="pres">
      <dgm:prSet presAssocID="{BF47A1ED-3E33-43E7-BB39-68DAEAE4369A}" presName="arrowAndChildren" presStyleCnt="0"/>
      <dgm:spPr/>
    </dgm:pt>
    <dgm:pt modelId="{CAE40AB8-5B18-49B3-89B0-1FB0AC504B3E}" type="pres">
      <dgm:prSet presAssocID="{BF47A1ED-3E33-43E7-BB39-68DAEAE4369A}" presName="parentTextArrow" presStyleLbl="node1" presStyleIdx="0" presStyleCnt="0"/>
      <dgm:spPr/>
    </dgm:pt>
    <dgm:pt modelId="{742C0A8C-DB25-434B-87DE-FD665A15D8F6}" type="pres">
      <dgm:prSet presAssocID="{BF47A1ED-3E33-43E7-BB39-68DAEAE4369A}" presName="arrow" presStyleLbl="alignNode1" presStyleIdx="2" presStyleCnt="5"/>
      <dgm:spPr/>
    </dgm:pt>
    <dgm:pt modelId="{F17A86C5-05CF-4FC0-9516-5AC07993F647}" type="pres">
      <dgm:prSet presAssocID="{BF47A1ED-3E33-43E7-BB39-68DAEAE4369A}" presName="descendantArrow" presStyleLbl="bgAccFollowNode1" presStyleIdx="2" presStyleCnt="5"/>
      <dgm:spPr/>
    </dgm:pt>
    <dgm:pt modelId="{393EA8B3-5227-4490-BB0A-09410C6A5D87}" type="pres">
      <dgm:prSet presAssocID="{AF10AAF5-7B64-47EB-B570-F2703511933B}" presName="sp" presStyleCnt="0"/>
      <dgm:spPr/>
    </dgm:pt>
    <dgm:pt modelId="{48F30954-1636-4C92-AAFD-0FB87D3062EE}" type="pres">
      <dgm:prSet presAssocID="{924C3EAD-8E26-4839-92AF-AC432DC165A9}" presName="arrowAndChildren" presStyleCnt="0"/>
      <dgm:spPr/>
    </dgm:pt>
    <dgm:pt modelId="{764459CE-3C09-4B9C-952B-CE681BE0FD85}" type="pres">
      <dgm:prSet presAssocID="{924C3EAD-8E26-4839-92AF-AC432DC165A9}" presName="parentTextArrow" presStyleLbl="node1" presStyleIdx="0" presStyleCnt="0"/>
      <dgm:spPr/>
    </dgm:pt>
    <dgm:pt modelId="{CCB38140-8C58-48F9-8629-E7EBC5EB0066}" type="pres">
      <dgm:prSet presAssocID="{924C3EAD-8E26-4839-92AF-AC432DC165A9}" presName="arrow" presStyleLbl="alignNode1" presStyleIdx="3" presStyleCnt="5"/>
      <dgm:spPr/>
    </dgm:pt>
    <dgm:pt modelId="{081CE5E1-01EF-481F-846D-B868F75D9907}" type="pres">
      <dgm:prSet presAssocID="{924C3EAD-8E26-4839-92AF-AC432DC165A9}" presName="descendantArrow" presStyleLbl="bgAccFollowNode1" presStyleIdx="3" presStyleCnt="5"/>
      <dgm:spPr/>
    </dgm:pt>
    <dgm:pt modelId="{07EA9487-8E93-4836-975D-8D77351895F4}" type="pres">
      <dgm:prSet presAssocID="{B94DA7D6-1C3D-4FE8-86B8-04879468DEBF}" presName="sp" presStyleCnt="0"/>
      <dgm:spPr/>
    </dgm:pt>
    <dgm:pt modelId="{4BF1BDEE-A7D7-4853-AF7C-C568B021CD43}" type="pres">
      <dgm:prSet presAssocID="{2D573FBB-9B1F-4291-A651-8500D4DE5586}" presName="arrowAndChildren" presStyleCnt="0"/>
      <dgm:spPr/>
    </dgm:pt>
    <dgm:pt modelId="{C683162E-277E-4419-B0A4-8697EC182DFF}" type="pres">
      <dgm:prSet presAssocID="{2D573FBB-9B1F-4291-A651-8500D4DE5586}" presName="parentTextArrow" presStyleLbl="node1" presStyleIdx="0" presStyleCnt="0"/>
      <dgm:spPr/>
    </dgm:pt>
    <dgm:pt modelId="{800AE607-93D2-4F0B-A974-EAE1C9079FD8}" type="pres">
      <dgm:prSet presAssocID="{2D573FBB-9B1F-4291-A651-8500D4DE5586}" presName="arrow" presStyleLbl="alignNode1" presStyleIdx="4" presStyleCnt="5"/>
      <dgm:spPr/>
    </dgm:pt>
    <dgm:pt modelId="{F74743DD-0555-4617-9259-E32022F87B61}" type="pres">
      <dgm:prSet presAssocID="{2D573FBB-9B1F-4291-A651-8500D4DE5586}" presName="descendantArrow" presStyleLbl="bgAccFollowNode1" presStyleIdx="4" presStyleCnt="5"/>
      <dgm:spPr/>
    </dgm:pt>
  </dgm:ptLst>
  <dgm:cxnLst>
    <dgm:cxn modelId="{0B0BFD02-3A90-4967-A1F7-69B256B976AC}" type="presOf" srcId="{D9BD16F5-C663-4A92-9FE0-1D23B5BC3CDF}" destId="{F17A86C5-05CF-4FC0-9516-5AC07993F647}" srcOrd="0" destOrd="1" presId="urn:microsoft.com/office/officeart/2016/7/layout/VerticalDownArrowProcess"/>
    <dgm:cxn modelId="{7256E803-339C-4CD0-B421-4324DDE036C1}" type="presOf" srcId="{02A0B1F8-5BEB-49AC-AE31-6970A978A374}" destId="{7F438258-90AD-4367-9F74-4E3D19C5593C}" srcOrd="0" destOrd="0" presId="urn:microsoft.com/office/officeart/2016/7/layout/VerticalDownArrowProcess"/>
    <dgm:cxn modelId="{A06C330E-F6E9-4311-9698-577273B8D820}" type="presOf" srcId="{BF47A1ED-3E33-43E7-BB39-68DAEAE4369A}" destId="{742C0A8C-DB25-434B-87DE-FD665A15D8F6}" srcOrd="1" destOrd="0" presId="urn:microsoft.com/office/officeart/2016/7/layout/VerticalDownArrowProcess"/>
    <dgm:cxn modelId="{ACD26E20-6D27-44CA-A147-BC5BC86A21A2}" type="presOf" srcId="{2D573FBB-9B1F-4291-A651-8500D4DE5586}" destId="{800AE607-93D2-4F0B-A974-EAE1C9079FD8}" srcOrd="1" destOrd="0" presId="urn:microsoft.com/office/officeart/2016/7/layout/VerticalDownArrowProcess"/>
    <dgm:cxn modelId="{4DC15822-2B4C-477E-A5C0-FFBE10BF1734}" srcId="{BF47A1ED-3E33-43E7-BB39-68DAEAE4369A}" destId="{64C06C70-6AF8-424B-9752-7C3225AD3B53}" srcOrd="0" destOrd="0" parTransId="{7AF62C3A-6597-4B79-BC91-4F4E969F7AF7}" sibTransId="{35564D6D-1764-4C9F-8B00-73904860E615}"/>
    <dgm:cxn modelId="{70B93025-D221-4131-8F98-6A61494A0022}" type="presOf" srcId="{4FAFC1BE-AD2C-4C43-BC8F-5A9DBFBDCFAC}" destId="{D6C93DF7-066E-44C1-8BF9-0E461AA551CA}" srcOrd="1" destOrd="0" presId="urn:microsoft.com/office/officeart/2016/7/layout/VerticalDownArrowProcess"/>
    <dgm:cxn modelId="{BCE53134-AA62-4BE1-8512-07650FB2876B}" srcId="{64C06C70-6AF8-424B-9752-7C3225AD3B53}" destId="{D9BD16F5-C663-4A92-9FE0-1D23B5BC3CDF}" srcOrd="0" destOrd="0" parTransId="{351CAECF-6DED-4078-A24C-CF534026F017}" sibTransId="{BFBC1DB0-3F1D-4FFC-BA5E-05AFDE88AD70}"/>
    <dgm:cxn modelId="{AAA1AD37-C2E7-4F75-8564-8548DFA5C052}" type="presOf" srcId="{924C3EAD-8E26-4839-92AF-AC432DC165A9}" destId="{CCB38140-8C58-48F9-8629-E7EBC5EB0066}" srcOrd="1" destOrd="0" presId="urn:microsoft.com/office/officeart/2016/7/layout/VerticalDownArrowProcess"/>
    <dgm:cxn modelId="{7574655C-89A8-4185-8486-43C32B72E4B7}" type="presOf" srcId="{C5AFD1A8-BB41-4D9B-902B-9A533C7ABBE1}" destId="{F74743DD-0555-4617-9259-E32022F87B61}" srcOrd="0" destOrd="1" presId="urn:microsoft.com/office/officeart/2016/7/layout/VerticalDownArrowProcess"/>
    <dgm:cxn modelId="{A3E05B5F-ACEA-4FBA-B032-3C5F7632A368}" srcId="{BC04F9EC-8A99-4538-8F67-8BADB57D11FD}" destId="{924C3EAD-8E26-4839-92AF-AC432DC165A9}" srcOrd="1" destOrd="0" parTransId="{70B0E73B-A20A-409F-8105-AB5B4205D4F8}" sibTransId="{AF10AAF5-7B64-47EB-B570-F2703511933B}"/>
    <dgm:cxn modelId="{C8B4A566-118E-446A-A63C-4A031F787294}" type="presOf" srcId="{1255D6FF-9B7D-405D-AE43-6D2E04E454A9}" destId="{7F438258-90AD-4367-9F74-4E3D19C5593C}" srcOrd="0" destOrd="1" presId="urn:microsoft.com/office/officeart/2016/7/layout/VerticalDownArrowProcess"/>
    <dgm:cxn modelId="{B026CB46-6AB7-4F29-9DE0-7AAB06EE8DE3}" srcId="{BC04F9EC-8A99-4538-8F67-8BADB57D11FD}" destId="{12E67F3A-80A5-445C-A27F-2CCE5DFF80B1}" srcOrd="4" destOrd="0" parTransId="{BB39F5CF-B6E4-4E65-8F6B-297B19D6697D}" sibTransId="{41734EE6-CA0E-4258-9F02-A99345F36465}"/>
    <dgm:cxn modelId="{9AC5894E-5008-4EA7-BF67-0B1176471138}" srcId="{924C3EAD-8E26-4839-92AF-AC432DC165A9}" destId="{0EEE3E18-DCB7-4920-BB46-0D8B4B76B71C}" srcOrd="0" destOrd="0" parTransId="{2F03BA30-6540-4778-9025-C8A06517EA5D}" sibTransId="{D81CFC2E-C95D-4A6F-8538-86E7E4ECCA39}"/>
    <dgm:cxn modelId="{9C291577-2D4F-4546-9D1D-2D35B7DB9E4A}" srcId="{BC04F9EC-8A99-4538-8F67-8BADB57D11FD}" destId="{BF47A1ED-3E33-43E7-BB39-68DAEAE4369A}" srcOrd="2" destOrd="0" parTransId="{F9F3E8C2-8B3B-4288-AB22-7663126B0133}" sibTransId="{E407F42A-668A-4614-A719-069D8B07D2B5}"/>
    <dgm:cxn modelId="{7CE4117F-1CEE-4CF2-AE32-8B23498D2833}" type="presOf" srcId="{DD8B4A38-8294-41D4-BBEA-66FA164B669F}" destId="{F74743DD-0555-4617-9259-E32022F87B61}" srcOrd="0" destOrd="0" presId="urn:microsoft.com/office/officeart/2016/7/layout/VerticalDownArrowProcess"/>
    <dgm:cxn modelId="{312BDA84-A9DF-49BB-BC8A-EEE9E1D7E4CD}" srcId="{02A0B1F8-5BEB-49AC-AE31-6970A978A374}" destId="{1255D6FF-9B7D-405D-AE43-6D2E04E454A9}" srcOrd="0" destOrd="0" parTransId="{48F6B682-BF19-4602-88A3-70E9BE5B9F22}" sibTransId="{B7B8CE38-94F8-4A7C-B520-37DBB3AE45FA}"/>
    <dgm:cxn modelId="{5070BD9A-2A5B-4551-84FF-A64F65F242F4}" srcId="{DD8B4A38-8294-41D4-BBEA-66FA164B669F}" destId="{C5AFD1A8-BB41-4D9B-902B-9A533C7ABBE1}" srcOrd="0" destOrd="0" parTransId="{462C329E-FF56-401E-9B99-116D2D470C1A}" sibTransId="{B52B2EC8-30C2-42F1-AAE5-C5BE65B2C98F}"/>
    <dgm:cxn modelId="{4D512EB4-0F6C-425D-9E57-F2BC728AC25F}" type="presOf" srcId="{12E67F3A-80A5-445C-A27F-2CCE5DFF80B1}" destId="{52BD013B-B927-49FF-A559-2DF31EEBC4D4}" srcOrd="0" destOrd="0" presId="urn:microsoft.com/office/officeart/2016/7/layout/VerticalDownArrowProcess"/>
    <dgm:cxn modelId="{C557A9B6-8525-4C84-B3A8-257EC7D0C4E6}" type="presOf" srcId="{0EEE3E18-DCB7-4920-BB46-0D8B4B76B71C}" destId="{081CE5E1-01EF-481F-846D-B868F75D9907}" srcOrd="0" destOrd="0" presId="urn:microsoft.com/office/officeart/2016/7/layout/VerticalDownArrowProcess"/>
    <dgm:cxn modelId="{7B7AA3BE-1F57-4362-9D04-2FAB49815B67}" srcId="{733D496D-FFDA-405E-9BF6-A026F6C7397F}" destId="{A36C4770-38A3-450C-BB3F-17C9875DBC65}" srcOrd="0" destOrd="0" parTransId="{615A164C-7280-4C53-B769-F916E53D5D95}" sibTransId="{0AE5E565-4793-4171-B05C-557772042AAA}"/>
    <dgm:cxn modelId="{A88DE4BE-6165-4A19-A411-99868DF57DAF}" srcId="{BC04F9EC-8A99-4538-8F67-8BADB57D11FD}" destId="{2D573FBB-9B1F-4291-A651-8500D4DE5586}" srcOrd="0" destOrd="0" parTransId="{A93AAB55-C956-49B0-8A98-24DFEFF8AEFD}" sibTransId="{B94DA7D6-1C3D-4FE8-86B8-04879468DEBF}"/>
    <dgm:cxn modelId="{04E373C2-F871-4378-9C4F-591B2C3B24B9}" type="presOf" srcId="{2D573FBB-9B1F-4291-A651-8500D4DE5586}" destId="{C683162E-277E-4419-B0A4-8697EC182DFF}" srcOrd="0" destOrd="0" presId="urn:microsoft.com/office/officeart/2016/7/layout/VerticalDownArrowProcess"/>
    <dgm:cxn modelId="{0392E3C2-11D6-4747-B339-377AC4B6AA37}" srcId="{2D573FBB-9B1F-4291-A651-8500D4DE5586}" destId="{DD8B4A38-8294-41D4-BBEA-66FA164B669F}" srcOrd="0" destOrd="0" parTransId="{AABB4C02-121A-45FC-879C-DCD308B96424}" sibTransId="{667029DE-F0E6-4493-B8D0-D1C77C237D54}"/>
    <dgm:cxn modelId="{967D8EC3-765F-4180-80A7-76259F42C7CC}" type="presOf" srcId="{A36C4770-38A3-450C-BB3F-17C9875DBC65}" destId="{64E2F221-513C-4E70-B8DF-7C521F105D51}" srcOrd="0" destOrd="1" presId="urn:microsoft.com/office/officeart/2016/7/layout/VerticalDownArrowProcess"/>
    <dgm:cxn modelId="{4198E0C4-E810-4294-810B-4867DBEB73B6}" type="presOf" srcId="{BF47A1ED-3E33-43E7-BB39-68DAEAE4369A}" destId="{CAE40AB8-5B18-49B3-89B0-1FB0AC504B3E}" srcOrd="0" destOrd="0" presId="urn:microsoft.com/office/officeart/2016/7/layout/VerticalDownArrowProcess"/>
    <dgm:cxn modelId="{7F21B7CC-1689-4836-9EDB-956013B00373}" type="presOf" srcId="{D8FC2CEC-BF9F-4937-ABA5-D44982C1185B}" destId="{081CE5E1-01EF-481F-846D-B868F75D9907}" srcOrd="0" destOrd="1" presId="urn:microsoft.com/office/officeart/2016/7/layout/VerticalDownArrowProcess"/>
    <dgm:cxn modelId="{DEBECDCC-1ED4-4C54-96DB-A58223427D36}" srcId="{0EEE3E18-DCB7-4920-BB46-0D8B4B76B71C}" destId="{D8FC2CEC-BF9F-4937-ABA5-D44982C1185B}" srcOrd="0" destOrd="0" parTransId="{972F3A42-2496-44FB-BFB1-013D96F16DB1}" sibTransId="{7400E884-1747-467C-8EB4-8567229F8F76}"/>
    <dgm:cxn modelId="{79E5E6CD-2AF7-44C2-A465-9A446A975D32}" srcId="{BC04F9EC-8A99-4538-8F67-8BADB57D11FD}" destId="{4FAFC1BE-AD2C-4C43-BC8F-5A9DBFBDCFAC}" srcOrd="3" destOrd="0" parTransId="{B009E56F-76EE-4823-BC1C-ED9B81119A73}" sibTransId="{821DFD36-0AB5-4895-AFB1-AC3DAB4C4B1E}"/>
    <dgm:cxn modelId="{5C67E9CE-2AF7-4391-B2E0-86F501736BC3}" type="presOf" srcId="{4FAFC1BE-AD2C-4C43-BC8F-5A9DBFBDCFAC}" destId="{268BB690-E643-4CE6-B908-F398CD67513C}" srcOrd="0" destOrd="0" presId="urn:microsoft.com/office/officeart/2016/7/layout/VerticalDownArrowProcess"/>
    <dgm:cxn modelId="{689D64CF-2E74-4737-9301-A741644730CF}" srcId="{4FAFC1BE-AD2C-4C43-BC8F-5A9DBFBDCFAC}" destId="{733D496D-FFDA-405E-9BF6-A026F6C7397F}" srcOrd="0" destOrd="0" parTransId="{1F22CBBE-4D41-4F65-AED0-31CFC194C658}" sibTransId="{1D59EB01-F339-4BFD-B8DB-74747C2E5D44}"/>
    <dgm:cxn modelId="{86C854D1-6283-4EFB-8381-42BE599F1DB7}" type="presOf" srcId="{733D496D-FFDA-405E-9BF6-A026F6C7397F}" destId="{64E2F221-513C-4E70-B8DF-7C521F105D51}" srcOrd="0" destOrd="0" presId="urn:microsoft.com/office/officeart/2016/7/layout/VerticalDownArrowProcess"/>
    <dgm:cxn modelId="{55F778D2-DDFB-4643-9407-03E8F9E3FA8F}" type="presOf" srcId="{924C3EAD-8E26-4839-92AF-AC432DC165A9}" destId="{764459CE-3C09-4B9C-952B-CE681BE0FD85}" srcOrd="0" destOrd="0" presId="urn:microsoft.com/office/officeart/2016/7/layout/VerticalDownArrowProcess"/>
    <dgm:cxn modelId="{0968BCDA-34B2-49C8-9F00-FD36ABCE52FC}" type="presOf" srcId="{64C06C70-6AF8-424B-9752-7C3225AD3B53}" destId="{F17A86C5-05CF-4FC0-9516-5AC07993F647}" srcOrd="0" destOrd="0" presId="urn:microsoft.com/office/officeart/2016/7/layout/VerticalDownArrowProcess"/>
    <dgm:cxn modelId="{F6686BDD-CCE9-4827-A8E2-5B5D458AC2C1}" srcId="{12E67F3A-80A5-445C-A27F-2CCE5DFF80B1}" destId="{02A0B1F8-5BEB-49AC-AE31-6970A978A374}" srcOrd="0" destOrd="0" parTransId="{4E99C0CC-82A0-43F6-878F-DE19C9D066E0}" sibTransId="{C9FDD930-3A73-4639-81AC-E02068714C23}"/>
    <dgm:cxn modelId="{58906BF6-6848-454E-B17C-942896C7A677}" type="presOf" srcId="{BC04F9EC-8A99-4538-8F67-8BADB57D11FD}" destId="{A9E682E0-4A4E-463A-98D5-64ABDB2AF2AF}" srcOrd="0" destOrd="0" presId="urn:microsoft.com/office/officeart/2016/7/layout/VerticalDownArrowProcess"/>
    <dgm:cxn modelId="{FD8C8919-6038-4410-9338-8A96916CFFB6}" type="presParOf" srcId="{A9E682E0-4A4E-463A-98D5-64ABDB2AF2AF}" destId="{66FA7AC6-8A43-4EBB-B2B8-A89B5EAD951F}" srcOrd="0" destOrd="0" presId="urn:microsoft.com/office/officeart/2016/7/layout/VerticalDownArrowProcess"/>
    <dgm:cxn modelId="{DAF7BF14-A4AB-4F54-95F8-B7D27625CEA0}" type="presParOf" srcId="{66FA7AC6-8A43-4EBB-B2B8-A89B5EAD951F}" destId="{52BD013B-B927-49FF-A559-2DF31EEBC4D4}" srcOrd="0" destOrd="0" presId="urn:microsoft.com/office/officeart/2016/7/layout/VerticalDownArrowProcess"/>
    <dgm:cxn modelId="{94BE60C6-4620-4A63-9D79-936111060040}" type="presParOf" srcId="{66FA7AC6-8A43-4EBB-B2B8-A89B5EAD951F}" destId="{7F438258-90AD-4367-9F74-4E3D19C5593C}" srcOrd="1" destOrd="0" presId="urn:microsoft.com/office/officeart/2016/7/layout/VerticalDownArrowProcess"/>
    <dgm:cxn modelId="{E321621B-42E1-4F69-9AC5-C9027D5C2447}" type="presParOf" srcId="{A9E682E0-4A4E-463A-98D5-64ABDB2AF2AF}" destId="{E5527CA3-FD75-4BEB-B191-24C763442522}" srcOrd="1" destOrd="0" presId="urn:microsoft.com/office/officeart/2016/7/layout/VerticalDownArrowProcess"/>
    <dgm:cxn modelId="{1AAAF591-B86B-4417-A6FB-A92294AA9627}" type="presParOf" srcId="{A9E682E0-4A4E-463A-98D5-64ABDB2AF2AF}" destId="{56FA07BC-2DEE-4581-B9E7-CEB8E9493043}" srcOrd="2" destOrd="0" presId="urn:microsoft.com/office/officeart/2016/7/layout/VerticalDownArrowProcess"/>
    <dgm:cxn modelId="{EAB0359B-E888-47D9-9EB9-676F10D72253}" type="presParOf" srcId="{56FA07BC-2DEE-4581-B9E7-CEB8E9493043}" destId="{268BB690-E643-4CE6-B908-F398CD67513C}" srcOrd="0" destOrd="0" presId="urn:microsoft.com/office/officeart/2016/7/layout/VerticalDownArrowProcess"/>
    <dgm:cxn modelId="{8C703F46-28D0-4D43-AE6A-EC8E10AD2A82}" type="presParOf" srcId="{56FA07BC-2DEE-4581-B9E7-CEB8E9493043}" destId="{D6C93DF7-066E-44C1-8BF9-0E461AA551CA}" srcOrd="1" destOrd="0" presId="urn:microsoft.com/office/officeart/2016/7/layout/VerticalDownArrowProcess"/>
    <dgm:cxn modelId="{1902A786-97DB-4A89-BC25-0E9710862AEA}" type="presParOf" srcId="{56FA07BC-2DEE-4581-B9E7-CEB8E9493043}" destId="{64E2F221-513C-4E70-B8DF-7C521F105D51}" srcOrd="2" destOrd="0" presId="urn:microsoft.com/office/officeart/2016/7/layout/VerticalDownArrowProcess"/>
    <dgm:cxn modelId="{0B670D40-34BF-4F57-8173-F9D5980CEF1D}" type="presParOf" srcId="{A9E682E0-4A4E-463A-98D5-64ABDB2AF2AF}" destId="{6705AC9C-3044-4460-A50D-5C8366325049}" srcOrd="3" destOrd="0" presId="urn:microsoft.com/office/officeart/2016/7/layout/VerticalDownArrowProcess"/>
    <dgm:cxn modelId="{AC0328C2-0CF4-448A-8EAC-6ED660E122CF}" type="presParOf" srcId="{A9E682E0-4A4E-463A-98D5-64ABDB2AF2AF}" destId="{D75A7E86-2547-43B1-97AF-12FE8F7B4790}" srcOrd="4" destOrd="0" presId="urn:microsoft.com/office/officeart/2016/7/layout/VerticalDownArrowProcess"/>
    <dgm:cxn modelId="{143F21F1-8A4F-4107-9890-BA4CF54D7DEB}" type="presParOf" srcId="{D75A7E86-2547-43B1-97AF-12FE8F7B4790}" destId="{CAE40AB8-5B18-49B3-89B0-1FB0AC504B3E}" srcOrd="0" destOrd="0" presId="urn:microsoft.com/office/officeart/2016/7/layout/VerticalDownArrowProcess"/>
    <dgm:cxn modelId="{43DC250B-04ED-4E68-85D8-E9E20624F863}" type="presParOf" srcId="{D75A7E86-2547-43B1-97AF-12FE8F7B4790}" destId="{742C0A8C-DB25-434B-87DE-FD665A15D8F6}" srcOrd="1" destOrd="0" presId="urn:microsoft.com/office/officeart/2016/7/layout/VerticalDownArrowProcess"/>
    <dgm:cxn modelId="{CEC0A021-A355-4530-B94E-E0466A246682}" type="presParOf" srcId="{D75A7E86-2547-43B1-97AF-12FE8F7B4790}" destId="{F17A86C5-05CF-4FC0-9516-5AC07993F647}" srcOrd="2" destOrd="0" presId="urn:microsoft.com/office/officeart/2016/7/layout/VerticalDownArrowProcess"/>
    <dgm:cxn modelId="{7EDCDBCF-E920-4965-A7A7-015E962AA6FF}" type="presParOf" srcId="{A9E682E0-4A4E-463A-98D5-64ABDB2AF2AF}" destId="{393EA8B3-5227-4490-BB0A-09410C6A5D87}" srcOrd="5" destOrd="0" presId="urn:microsoft.com/office/officeart/2016/7/layout/VerticalDownArrowProcess"/>
    <dgm:cxn modelId="{5632DFA4-94AA-42F0-A4C3-749AA26DCC44}" type="presParOf" srcId="{A9E682E0-4A4E-463A-98D5-64ABDB2AF2AF}" destId="{48F30954-1636-4C92-AAFD-0FB87D3062EE}" srcOrd="6" destOrd="0" presId="urn:microsoft.com/office/officeart/2016/7/layout/VerticalDownArrowProcess"/>
    <dgm:cxn modelId="{B80746CE-728A-4A00-9928-12DDF5AB8926}" type="presParOf" srcId="{48F30954-1636-4C92-AAFD-0FB87D3062EE}" destId="{764459CE-3C09-4B9C-952B-CE681BE0FD85}" srcOrd="0" destOrd="0" presId="urn:microsoft.com/office/officeart/2016/7/layout/VerticalDownArrowProcess"/>
    <dgm:cxn modelId="{38FA60B4-7EE7-4E1C-8889-D926E87F1D1E}" type="presParOf" srcId="{48F30954-1636-4C92-AAFD-0FB87D3062EE}" destId="{CCB38140-8C58-48F9-8629-E7EBC5EB0066}" srcOrd="1" destOrd="0" presId="urn:microsoft.com/office/officeart/2016/7/layout/VerticalDownArrowProcess"/>
    <dgm:cxn modelId="{F66CFD0A-B02B-497D-A28D-CF91459280B2}" type="presParOf" srcId="{48F30954-1636-4C92-AAFD-0FB87D3062EE}" destId="{081CE5E1-01EF-481F-846D-B868F75D9907}" srcOrd="2" destOrd="0" presId="urn:microsoft.com/office/officeart/2016/7/layout/VerticalDownArrowProcess"/>
    <dgm:cxn modelId="{9E216F0A-A25F-433E-93F8-575EAD4C02F5}" type="presParOf" srcId="{A9E682E0-4A4E-463A-98D5-64ABDB2AF2AF}" destId="{07EA9487-8E93-4836-975D-8D77351895F4}" srcOrd="7" destOrd="0" presId="urn:microsoft.com/office/officeart/2016/7/layout/VerticalDownArrowProcess"/>
    <dgm:cxn modelId="{C37CABE0-11DA-4C65-88FC-B1583EC1D7E0}" type="presParOf" srcId="{A9E682E0-4A4E-463A-98D5-64ABDB2AF2AF}" destId="{4BF1BDEE-A7D7-4853-AF7C-C568B021CD43}" srcOrd="8" destOrd="0" presId="urn:microsoft.com/office/officeart/2016/7/layout/VerticalDownArrowProcess"/>
    <dgm:cxn modelId="{463A2B9C-307B-4FA1-AE13-D4A6725D0745}" type="presParOf" srcId="{4BF1BDEE-A7D7-4853-AF7C-C568B021CD43}" destId="{C683162E-277E-4419-B0A4-8697EC182DFF}" srcOrd="0" destOrd="0" presId="urn:microsoft.com/office/officeart/2016/7/layout/VerticalDownArrowProcess"/>
    <dgm:cxn modelId="{FC9157A6-231F-45E1-BE1A-BE70A675C242}" type="presParOf" srcId="{4BF1BDEE-A7D7-4853-AF7C-C568B021CD43}" destId="{800AE607-93D2-4F0B-A974-EAE1C9079FD8}" srcOrd="1" destOrd="0" presId="urn:microsoft.com/office/officeart/2016/7/layout/VerticalDownArrowProcess"/>
    <dgm:cxn modelId="{8E428B6F-E962-4A20-A99A-436B94B1494C}" type="presParOf" srcId="{4BF1BDEE-A7D7-4853-AF7C-C568B021CD43}" destId="{F74743DD-0555-4617-9259-E32022F87B61}"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BD013B-B927-49FF-A559-2DF31EEBC4D4}">
      <dsp:nvSpPr>
        <dsp:cNvPr id="0" name=""/>
        <dsp:cNvSpPr/>
      </dsp:nvSpPr>
      <dsp:spPr>
        <a:xfrm>
          <a:off x="0" y="3999790"/>
          <a:ext cx="1662747" cy="656198"/>
        </a:xfrm>
        <a:prstGeom prst="rect">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8255" tIns="163576" rIns="118255" bIns="163576" numCol="1" spcCol="1270" anchor="ctr" anchorCtr="0">
          <a:noAutofit/>
        </a:bodyPr>
        <a:lstStyle/>
        <a:p>
          <a:pPr marL="0" lvl="0" indent="0" algn="ctr" defTabSz="1022350">
            <a:lnSpc>
              <a:spcPct val="90000"/>
            </a:lnSpc>
            <a:spcBef>
              <a:spcPct val="0"/>
            </a:spcBef>
            <a:spcAft>
              <a:spcPct val="35000"/>
            </a:spcAft>
            <a:buNone/>
          </a:pPr>
          <a:r>
            <a:rPr lang="en-US" sz="2300" kern="1200"/>
            <a:t>Lose</a:t>
          </a:r>
        </a:p>
      </dsp:txBody>
      <dsp:txXfrm>
        <a:off x="0" y="3999790"/>
        <a:ext cx="1662747" cy="656198"/>
      </dsp:txXfrm>
    </dsp:sp>
    <dsp:sp modelId="{7F438258-90AD-4367-9F74-4E3D19C5593C}">
      <dsp:nvSpPr>
        <dsp:cNvPr id="0" name=""/>
        <dsp:cNvSpPr/>
      </dsp:nvSpPr>
      <dsp:spPr>
        <a:xfrm>
          <a:off x="1662747" y="3999790"/>
          <a:ext cx="4988243" cy="656198"/>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185" tIns="152400" rIns="101185" bIns="152400" numCol="1" spcCol="1270" anchor="t" anchorCtr="0">
          <a:noAutofit/>
        </a:bodyPr>
        <a:lstStyle/>
        <a:p>
          <a:pPr marL="0" lvl="0" indent="0" algn="l" defTabSz="533400">
            <a:lnSpc>
              <a:spcPct val="90000"/>
            </a:lnSpc>
            <a:spcBef>
              <a:spcPct val="0"/>
            </a:spcBef>
            <a:spcAft>
              <a:spcPct val="35000"/>
            </a:spcAft>
            <a:buNone/>
          </a:pPr>
          <a:r>
            <a:rPr lang="en-US" sz="1200" kern="1200"/>
            <a:t>Never lose sight of your passion for discovery</a:t>
          </a:r>
        </a:p>
        <a:p>
          <a:pPr marL="57150" lvl="1" indent="-57150" algn="l" defTabSz="400050">
            <a:lnSpc>
              <a:spcPct val="90000"/>
            </a:lnSpc>
            <a:spcBef>
              <a:spcPct val="0"/>
            </a:spcBef>
            <a:spcAft>
              <a:spcPct val="15000"/>
            </a:spcAft>
            <a:buChar char="•"/>
          </a:pPr>
          <a:r>
            <a:rPr lang="en-US" sz="900" kern="1200"/>
            <a:t>Unlock the secrets hidden within data</a:t>
          </a:r>
        </a:p>
      </dsp:txBody>
      <dsp:txXfrm>
        <a:off x="1662747" y="3999790"/>
        <a:ext cx="4988243" cy="656198"/>
      </dsp:txXfrm>
    </dsp:sp>
    <dsp:sp modelId="{D6C93DF7-066E-44C1-8BF9-0E461AA551CA}">
      <dsp:nvSpPr>
        <dsp:cNvPr id="0" name=""/>
        <dsp:cNvSpPr/>
      </dsp:nvSpPr>
      <dsp:spPr>
        <a:xfrm rot="10800000">
          <a:off x="0" y="3000399"/>
          <a:ext cx="1662747" cy="1009233"/>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8255" tIns="163576" rIns="118255" bIns="163576" numCol="1" spcCol="1270" anchor="ctr" anchorCtr="0">
          <a:noAutofit/>
        </a:bodyPr>
        <a:lstStyle/>
        <a:p>
          <a:pPr marL="0" lvl="0" indent="0" algn="ctr" defTabSz="1022350">
            <a:lnSpc>
              <a:spcPct val="90000"/>
            </a:lnSpc>
            <a:spcBef>
              <a:spcPct val="0"/>
            </a:spcBef>
            <a:spcAft>
              <a:spcPct val="35000"/>
            </a:spcAft>
            <a:buNone/>
          </a:pPr>
          <a:r>
            <a:rPr lang="en-US" sz="2300" kern="1200"/>
            <a:t>Use</a:t>
          </a:r>
        </a:p>
      </dsp:txBody>
      <dsp:txXfrm rot="-10800000">
        <a:off x="0" y="3000399"/>
        <a:ext cx="1662747" cy="656002"/>
      </dsp:txXfrm>
    </dsp:sp>
    <dsp:sp modelId="{64E2F221-513C-4E70-B8DF-7C521F105D51}">
      <dsp:nvSpPr>
        <dsp:cNvPr id="0" name=""/>
        <dsp:cNvSpPr/>
      </dsp:nvSpPr>
      <dsp:spPr>
        <a:xfrm>
          <a:off x="1662747" y="3000399"/>
          <a:ext cx="4988243" cy="656002"/>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185" tIns="152400" rIns="101185" bIns="152400" numCol="1" spcCol="1270" anchor="t" anchorCtr="0">
          <a:noAutofit/>
        </a:bodyPr>
        <a:lstStyle/>
        <a:p>
          <a:pPr marL="0" lvl="0" indent="0" algn="l" defTabSz="533400">
            <a:lnSpc>
              <a:spcPct val="90000"/>
            </a:lnSpc>
            <a:spcBef>
              <a:spcPct val="0"/>
            </a:spcBef>
            <a:spcAft>
              <a:spcPct val="35000"/>
            </a:spcAft>
            <a:buNone/>
          </a:pPr>
          <a:r>
            <a:rPr lang="en-US" sz="1200" kern="1200"/>
            <a:t>Use your knowledge and skills for the greater good</a:t>
          </a:r>
        </a:p>
        <a:p>
          <a:pPr marL="57150" lvl="1" indent="-57150" algn="l" defTabSz="400050">
            <a:lnSpc>
              <a:spcPct val="90000"/>
            </a:lnSpc>
            <a:spcBef>
              <a:spcPct val="0"/>
            </a:spcBef>
            <a:spcAft>
              <a:spcPct val="15000"/>
            </a:spcAft>
            <a:buChar char="•"/>
          </a:pPr>
          <a:r>
            <a:rPr lang="en-US" sz="900" kern="1200"/>
            <a:t>Transform industries, solve real-world problems, and improve lives</a:t>
          </a:r>
        </a:p>
      </dsp:txBody>
      <dsp:txXfrm>
        <a:off x="1662747" y="3000399"/>
        <a:ext cx="4988243" cy="656002"/>
      </dsp:txXfrm>
    </dsp:sp>
    <dsp:sp modelId="{742C0A8C-DB25-434B-87DE-FD665A15D8F6}">
      <dsp:nvSpPr>
        <dsp:cNvPr id="0" name=""/>
        <dsp:cNvSpPr/>
      </dsp:nvSpPr>
      <dsp:spPr>
        <a:xfrm rot="10800000">
          <a:off x="0" y="2001008"/>
          <a:ext cx="1662747" cy="1009233"/>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8255" tIns="163576" rIns="118255" bIns="163576" numCol="1" spcCol="1270" anchor="ctr" anchorCtr="0">
          <a:noAutofit/>
        </a:bodyPr>
        <a:lstStyle/>
        <a:p>
          <a:pPr marL="0" lvl="0" indent="0" algn="ctr" defTabSz="1022350">
            <a:lnSpc>
              <a:spcPct val="90000"/>
            </a:lnSpc>
            <a:spcBef>
              <a:spcPct val="0"/>
            </a:spcBef>
            <a:spcAft>
              <a:spcPct val="35000"/>
            </a:spcAft>
            <a:buNone/>
          </a:pPr>
          <a:r>
            <a:rPr lang="en-US" sz="2300" kern="1200"/>
            <a:t>Overcome</a:t>
          </a:r>
        </a:p>
      </dsp:txBody>
      <dsp:txXfrm rot="-10800000">
        <a:off x="0" y="2001008"/>
        <a:ext cx="1662747" cy="656002"/>
      </dsp:txXfrm>
    </dsp:sp>
    <dsp:sp modelId="{F17A86C5-05CF-4FC0-9516-5AC07993F647}">
      <dsp:nvSpPr>
        <dsp:cNvPr id="0" name=""/>
        <dsp:cNvSpPr/>
      </dsp:nvSpPr>
      <dsp:spPr>
        <a:xfrm>
          <a:off x="1662747" y="2001008"/>
          <a:ext cx="4988243" cy="656002"/>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185" tIns="152400" rIns="101185" bIns="152400" numCol="1" spcCol="1270" anchor="t" anchorCtr="0">
          <a:noAutofit/>
        </a:bodyPr>
        <a:lstStyle/>
        <a:p>
          <a:pPr marL="0" lvl="0" indent="0" algn="l" defTabSz="533400">
            <a:lnSpc>
              <a:spcPct val="90000"/>
            </a:lnSpc>
            <a:spcBef>
              <a:spcPct val="0"/>
            </a:spcBef>
            <a:spcAft>
              <a:spcPct val="35000"/>
            </a:spcAft>
            <a:buNone/>
          </a:pPr>
          <a:r>
            <a:rPr lang="en-US" sz="1200" kern="1200"/>
            <a:t>Overcome challenges to grow professionally</a:t>
          </a:r>
        </a:p>
        <a:p>
          <a:pPr marL="57150" lvl="1" indent="-57150" algn="l" defTabSz="400050">
            <a:lnSpc>
              <a:spcPct val="90000"/>
            </a:lnSpc>
            <a:spcBef>
              <a:spcPct val="0"/>
            </a:spcBef>
            <a:spcAft>
              <a:spcPct val="15000"/>
            </a:spcAft>
            <a:buChar char="•"/>
          </a:pPr>
          <a:r>
            <a:rPr lang="en-US" sz="900" kern="1200"/>
            <a:t>Hone your analytical skills and problem-solving abilities</a:t>
          </a:r>
        </a:p>
      </dsp:txBody>
      <dsp:txXfrm>
        <a:off x="1662747" y="2001008"/>
        <a:ext cx="4988243" cy="656002"/>
      </dsp:txXfrm>
    </dsp:sp>
    <dsp:sp modelId="{CCB38140-8C58-48F9-8629-E7EBC5EB0066}">
      <dsp:nvSpPr>
        <dsp:cNvPr id="0" name=""/>
        <dsp:cNvSpPr/>
      </dsp:nvSpPr>
      <dsp:spPr>
        <a:xfrm rot="10800000">
          <a:off x="0" y="1001617"/>
          <a:ext cx="1662747" cy="1009233"/>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8255" tIns="163576" rIns="118255" bIns="163576" numCol="1" spcCol="1270" anchor="ctr" anchorCtr="0">
          <a:noAutofit/>
        </a:bodyPr>
        <a:lstStyle/>
        <a:p>
          <a:pPr marL="0" lvl="0" indent="0" algn="ctr" defTabSz="1022350">
            <a:lnSpc>
              <a:spcPct val="90000"/>
            </a:lnSpc>
            <a:spcBef>
              <a:spcPct val="0"/>
            </a:spcBef>
            <a:spcAft>
              <a:spcPct val="35000"/>
            </a:spcAft>
            <a:buNone/>
          </a:pPr>
          <a:r>
            <a:rPr lang="en-US" sz="2300" kern="1200"/>
            <a:t>Engage</a:t>
          </a:r>
        </a:p>
      </dsp:txBody>
      <dsp:txXfrm rot="-10800000">
        <a:off x="0" y="1001617"/>
        <a:ext cx="1662747" cy="656002"/>
      </dsp:txXfrm>
    </dsp:sp>
    <dsp:sp modelId="{081CE5E1-01EF-481F-846D-B868F75D9907}">
      <dsp:nvSpPr>
        <dsp:cNvPr id="0" name=""/>
        <dsp:cNvSpPr/>
      </dsp:nvSpPr>
      <dsp:spPr>
        <a:xfrm>
          <a:off x="1662747" y="1001617"/>
          <a:ext cx="4988243" cy="656002"/>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185" tIns="152400" rIns="101185" bIns="152400" numCol="1" spcCol="1270" anchor="t" anchorCtr="0">
          <a:noAutofit/>
        </a:bodyPr>
        <a:lstStyle/>
        <a:p>
          <a:pPr marL="0" lvl="0" indent="0" algn="l" defTabSz="533400">
            <a:lnSpc>
              <a:spcPct val="90000"/>
            </a:lnSpc>
            <a:spcBef>
              <a:spcPct val="0"/>
            </a:spcBef>
            <a:spcAft>
              <a:spcPct val="35000"/>
            </a:spcAft>
            <a:buNone/>
          </a:pPr>
          <a:r>
            <a:rPr lang="en-US" sz="1200" kern="1200"/>
            <a:t>Engage with the data science community</a:t>
          </a:r>
        </a:p>
        <a:p>
          <a:pPr marL="57150" lvl="1" indent="-57150" algn="l" defTabSz="400050">
            <a:lnSpc>
              <a:spcPct val="90000"/>
            </a:lnSpc>
            <a:spcBef>
              <a:spcPct val="0"/>
            </a:spcBef>
            <a:spcAft>
              <a:spcPct val="15000"/>
            </a:spcAft>
            <a:buChar char="•"/>
          </a:pPr>
          <a:r>
            <a:rPr lang="en-US" sz="900" kern="1200"/>
            <a:t>Participate in online forums, workshops, and conferences</a:t>
          </a:r>
        </a:p>
      </dsp:txBody>
      <dsp:txXfrm>
        <a:off x="1662747" y="1001617"/>
        <a:ext cx="4988243" cy="656002"/>
      </dsp:txXfrm>
    </dsp:sp>
    <dsp:sp modelId="{800AE607-93D2-4F0B-A974-EAE1C9079FD8}">
      <dsp:nvSpPr>
        <dsp:cNvPr id="0" name=""/>
        <dsp:cNvSpPr/>
      </dsp:nvSpPr>
      <dsp:spPr>
        <a:xfrm rot="10800000">
          <a:off x="0" y="2226"/>
          <a:ext cx="1662747" cy="1009233"/>
        </a:xfrm>
        <a:prstGeom prst="upArrowCallout">
          <a:avLst>
            <a:gd name="adj1" fmla="val 5000"/>
            <a:gd name="adj2" fmla="val 10000"/>
            <a:gd name="adj3" fmla="val 15000"/>
            <a:gd name="adj4" fmla="val 64977"/>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118255" tIns="163576" rIns="118255" bIns="163576" numCol="1" spcCol="1270" anchor="ctr" anchorCtr="0">
          <a:noAutofit/>
        </a:bodyPr>
        <a:lstStyle/>
        <a:p>
          <a:pPr marL="0" lvl="0" indent="0" algn="ctr" defTabSz="1022350">
            <a:lnSpc>
              <a:spcPct val="90000"/>
            </a:lnSpc>
            <a:spcBef>
              <a:spcPct val="0"/>
            </a:spcBef>
            <a:spcAft>
              <a:spcPct val="35000"/>
            </a:spcAft>
            <a:buNone/>
          </a:pPr>
          <a:r>
            <a:rPr lang="en-US" sz="2300" kern="1200"/>
            <a:t>Embrace</a:t>
          </a:r>
        </a:p>
      </dsp:txBody>
      <dsp:txXfrm rot="-10800000">
        <a:off x="0" y="2226"/>
        <a:ext cx="1662747" cy="656002"/>
      </dsp:txXfrm>
    </dsp:sp>
    <dsp:sp modelId="{F74743DD-0555-4617-9259-E32022F87B61}">
      <dsp:nvSpPr>
        <dsp:cNvPr id="0" name=""/>
        <dsp:cNvSpPr/>
      </dsp:nvSpPr>
      <dsp:spPr>
        <a:xfrm>
          <a:off x="1662747" y="2226"/>
          <a:ext cx="4988243" cy="656002"/>
        </a:xfrm>
        <a:prstGeom prst="rect">
          <a:avLst/>
        </a:prstGeom>
        <a:solidFill>
          <a:schemeClr val="accent1">
            <a:alpha val="90000"/>
            <a:tint val="40000"/>
            <a:hueOff val="0"/>
            <a:satOff val="0"/>
            <a:lumOff val="0"/>
            <a:alphaOff val="0"/>
          </a:schemeClr>
        </a:solidFill>
        <a:ln w="22225"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185" tIns="152400" rIns="101185" bIns="152400" numCol="1" spcCol="1270" anchor="t" anchorCtr="0">
          <a:noAutofit/>
        </a:bodyPr>
        <a:lstStyle/>
        <a:p>
          <a:pPr marL="0" lvl="0" indent="0" algn="l" defTabSz="533400">
            <a:lnSpc>
              <a:spcPct val="90000"/>
            </a:lnSpc>
            <a:spcBef>
              <a:spcPct val="0"/>
            </a:spcBef>
            <a:spcAft>
              <a:spcPct val="35000"/>
            </a:spcAft>
            <a:buNone/>
          </a:pPr>
          <a:r>
            <a:rPr lang="en-US" sz="1200" kern="1200"/>
            <a:t>Embrace the mindset of a lifelong learner</a:t>
          </a:r>
        </a:p>
        <a:p>
          <a:pPr marL="57150" lvl="1" indent="-57150" algn="l" defTabSz="400050">
            <a:lnSpc>
              <a:spcPct val="90000"/>
            </a:lnSpc>
            <a:spcBef>
              <a:spcPct val="0"/>
            </a:spcBef>
            <a:spcAft>
              <a:spcPct val="15000"/>
            </a:spcAft>
            <a:buChar char="•"/>
          </a:pPr>
          <a:r>
            <a:rPr lang="en-US" sz="900" kern="1200"/>
            <a:t>Continuously update your knowledge and skills</a:t>
          </a:r>
        </a:p>
      </dsp:txBody>
      <dsp:txXfrm>
        <a:off x="1662747" y="2226"/>
        <a:ext cx="4988243" cy="656002"/>
      </dsp:txXfrm>
    </dsp:sp>
  </dsp:spTree>
</dsp:drawing>
</file>

<file path=ppt/diagrams/layout1.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C1655B-C024-43E1-B5F4-82A397B5C8B0}" type="datetimeFigureOut">
              <a:rPr lang="en-US" smtClean="0"/>
              <a:t>5/30/2024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7D71E2-A496-46E6-9958-8926809A5745}" type="slidenum">
              <a:rPr lang="en-US" smtClean="0"/>
              <a:t>‹#›</a:t>
            </a:fld>
            <a:endParaRPr lang="en-US"/>
          </a:p>
        </p:txBody>
      </p:sp>
    </p:spTree>
    <p:extLst>
      <p:ext uri="{BB962C8B-B14F-4D97-AF65-F5344CB8AC3E}">
        <p14:creationId xmlns:p14="http://schemas.microsoft.com/office/powerpoint/2010/main" val="1729424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B1F1134-3C4D-4FD1-B65E-28E67A356A0F}" type="slidenum">
              <a:rPr lang="en-US" smtClean="0"/>
              <a:t>1</a:t>
            </a:fld>
            <a:endParaRPr lang="en-US"/>
          </a:p>
        </p:txBody>
      </p:sp>
    </p:spTree>
    <p:extLst>
      <p:ext uri="{BB962C8B-B14F-4D97-AF65-F5344CB8AC3E}">
        <p14:creationId xmlns:p14="http://schemas.microsoft.com/office/powerpoint/2010/main" val="33244665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Healthcare data presents a challenge due to its complexity and sensitivity. However, skilled data analysts have the opportunity to use their skills to improve patient outcomes, optimize hospital operations, and reduce costs. Examples of this include predicting disease risks, analyzing clinical trials, and identifying fraud.
</a:t>
            </a:r>
          </a:p>
        </p:txBody>
      </p:sp>
      <p:sp>
        <p:nvSpPr>
          <p:cNvPr id="4" name="Slide Number Placeholder 3"/>
          <p:cNvSpPr>
            <a:spLocks noGrp="1"/>
          </p:cNvSpPr>
          <p:nvPr>
            <p:ph type="sldNum" sz="quarter" idx="5"/>
          </p:nvPr>
        </p:nvSpPr>
        <p:spPr/>
        <p:txBody>
          <a:bodyPr/>
          <a:lstStyle/>
          <a:p>
            <a:fld id="{DB1F1134-3C4D-4FD1-B65E-28E67A356A0F}" type="slidenum">
              <a:rPr lang="en-US" smtClean="0"/>
              <a:t>10</a:t>
            </a:fld>
            <a:endParaRPr lang="en-US"/>
          </a:p>
        </p:txBody>
      </p:sp>
    </p:spTree>
    <p:extLst>
      <p:ext uri="{BB962C8B-B14F-4D97-AF65-F5344CB8AC3E}">
        <p14:creationId xmlns:p14="http://schemas.microsoft.com/office/powerpoint/2010/main" val="22637675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field of finance analytics, there are challenges such as constantly changing financial data and regulations. However, there are also opportunities for data analysts to use their skills to assess risk, predict market trends, and optimize investment strategies. Examples of this include credit scoring, algorithmic trading, and fraud detection.
</a:t>
            </a:r>
          </a:p>
        </p:txBody>
      </p:sp>
      <p:sp>
        <p:nvSpPr>
          <p:cNvPr id="4" name="Slide Number Placeholder 3"/>
          <p:cNvSpPr>
            <a:spLocks noGrp="1"/>
          </p:cNvSpPr>
          <p:nvPr>
            <p:ph type="sldNum" sz="quarter" idx="5"/>
          </p:nvPr>
        </p:nvSpPr>
        <p:spPr/>
        <p:txBody>
          <a:bodyPr/>
          <a:lstStyle/>
          <a:p>
            <a:fld id="{DB1F1134-3C4D-4FD1-B65E-28E67A356A0F}" type="slidenum">
              <a:rPr lang="en-US" smtClean="0"/>
              <a:t>11</a:t>
            </a:fld>
            <a:endParaRPr lang="en-US"/>
          </a:p>
        </p:txBody>
      </p:sp>
    </p:spTree>
    <p:extLst>
      <p:ext uri="{BB962C8B-B14F-4D97-AF65-F5344CB8AC3E}">
        <p14:creationId xmlns:p14="http://schemas.microsoft.com/office/powerpoint/2010/main" val="78351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Marketing data can be fragmented and come from multiple sources. However, data analysts can use their skills to understand customer behavior, target the right audience, and measure campaign effectiveness. Examples include customer segmentation, churn analysis, and social media analytics.
</a:t>
            </a:r>
          </a:p>
        </p:txBody>
      </p:sp>
      <p:sp>
        <p:nvSpPr>
          <p:cNvPr id="4" name="Slide Number Placeholder 3"/>
          <p:cNvSpPr>
            <a:spLocks noGrp="1"/>
          </p:cNvSpPr>
          <p:nvPr>
            <p:ph type="sldNum" sz="quarter" idx="5"/>
          </p:nvPr>
        </p:nvSpPr>
        <p:spPr/>
        <p:txBody>
          <a:bodyPr/>
          <a:lstStyle/>
          <a:p>
            <a:fld id="{DB1F1134-3C4D-4FD1-B65E-28E67A356A0F}" type="slidenum">
              <a:rPr lang="en-US" smtClean="0"/>
              <a:t>12</a:t>
            </a:fld>
            <a:endParaRPr lang="en-US"/>
          </a:p>
        </p:txBody>
      </p:sp>
    </p:spTree>
    <p:extLst>
      <p:ext uri="{BB962C8B-B14F-4D97-AF65-F5344CB8AC3E}">
        <p14:creationId xmlns:p14="http://schemas.microsoft.com/office/powerpoint/2010/main" val="393192509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Sports analytics presents both challenges and opportunities. The real-time data generated during games can be overwhelming, but skilled data analysts can use this information to improve player performance, optimize team strategies, and engage fans. Examples of sports analytics include predicting player injuries, analyzing game footage, and tracking fan engagement.
</a:t>
            </a:r>
          </a:p>
        </p:txBody>
      </p:sp>
      <p:sp>
        <p:nvSpPr>
          <p:cNvPr id="4" name="Slide Number Placeholder 3"/>
          <p:cNvSpPr>
            <a:spLocks noGrp="1"/>
          </p:cNvSpPr>
          <p:nvPr>
            <p:ph type="sldNum" sz="quarter" idx="5"/>
          </p:nvPr>
        </p:nvSpPr>
        <p:spPr/>
        <p:txBody>
          <a:bodyPr/>
          <a:lstStyle/>
          <a:p>
            <a:fld id="{DB1F1134-3C4D-4FD1-B65E-28E67A356A0F}" type="slidenum">
              <a:rPr lang="en-US" smtClean="0"/>
              <a:t>13</a:t>
            </a:fld>
            <a:endParaRPr lang="en-US"/>
          </a:p>
        </p:txBody>
      </p:sp>
    </p:spTree>
    <p:extLst>
      <p:ext uri="{BB962C8B-B14F-4D97-AF65-F5344CB8AC3E}">
        <p14:creationId xmlns:p14="http://schemas.microsoft.com/office/powerpoint/2010/main" val="34144191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degrees provide a comprehensive understanding of complex theories and methodologies. Students gain hands-on experience in conducting research, analyzing data, and interpreting results. They also learn how to prepare their work for publication and presentation.
</a:t>
            </a:r>
          </a:p>
        </p:txBody>
      </p:sp>
      <p:sp>
        <p:nvSpPr>
          <p:cNvPr id="4" name="Slide Number Placeholder 3"/>
          <p:cNvSpPr>
            <a:spLocks noGrp="1"/>
          </p:cNvSpPr>
          <p:nvPr>
            <p:ph type="sldNum" sz="quarter" idx="5"/>
          </p:nvPr>
        </p:nvSpPr>
        <p:spPr/>
        <p:txBody>
          <a:bodyPr/>
          <a:lstStyle/>
          <a:p>
            <a:fld id="{DB1F1134-3C4D-4FD1-B65E-28E67A356A0F}" type="slidenum">
              <a:rPr lang="en-US" smtClean="0"/>
              <a:t>14</a:t>
            </a:fld>
            <a:endParaRPr lang="en-US"/>
          </a:p>
        </p:txBody>
      </p:sp>
    </p:spTree>
    <p:extLst>
      <p:ext uri="{BB962C8B-B14F-4D97-AF65-F5344CB8AC3E}">
        <p14:creationId xmlns:p14="http://schemas.microsoft.com/office/powerpoint/2010/main" val="26298574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Graduates develop specialized knowledge in statistics or data science, positioning them as experts in their field and enhancing their potential for academic and research roles.
</a:t>
            </a:r>
          </a:p>
        </p:txBody>
      </p:sp>
      <p:sp>
        <p:nvSpPr>
          <p:cNvPr id="4" name="Slide Number Placeholder 3"/>
          <p:cNvSpPr>
            <a:spLocks noGrp="1"/>
          </p:cNvSpPr>
          <p:nvPr>
            <p:ph type="sldNum" sz="quarter" idx="5"/>
          </p:nvPr>
        </p:nvSpPr>
        <p:spPr/>
        <p:txBody>
          <a:bodyPr/>
          <a:lstStyle/>
          <a:p>
            <a:fld id="{DB1F1134-3C4D-4FD1-B65E-28E67A356A0F}" type="slidenum">
              <a:rPr lang="en-US" smtClean="0"/>
              <a:t>15</a:t>
            </a:fld>
            <a:endParaRPr lang="en-US"/>
          </a:p>
        </p:txBody>
      </p:sp>
    </p:spTree>
    <p:extLst>
      <p:ext uri="{BB962C8B-B14F-4D97-AF65-F5344CB8AC3E}">
        <p14:creationId xmlns:p14="http://schemas.microsoft.com/office/powerpoint/2010/main" val="29751737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degree programs often involve working on research projects under the guidance of experienced faculty members. This hands-on research experience equips students with the skills necessary for independent research and collaboration.
</a:t>
            </a:r>
          </a:p>
        </p:txBody>
      </p:sp>
      <p:sp>
        <p:nvSpPr>
          <p:cNvPr id="4" name="Slide Number Placeholder 3"/>
          <p:cNvSpPr>
            <a:spLocks noGrp="1"/>
          </p:cNvSpPr>
          <p:nvPr>
            <p:ph type="sldNum" sz="quarter" idx="5"/>
          </p:nvPr>
        </p:nvSpPr>
        <p:spPr/>
        <p:txBody>
          <a:bodyPr/>
          <a:lstStyle/>
          <a:p>
            <a:fld id="{DB1F1134-3C4D-4FD1-B65E-28E67A356A0F}" type="slidenum">
              <a:rPr lang="en-US" smtClean="0"/>
              <a:t>16</a:t>
            </a:fld>
            <a:endParaRPr lang="en-US"/>
          </a:p>
        </p:txBody>
      </p:sp>
    </p:spTree>
    <p:extLst>
      <p:ext uri="{BB962C8B-B14F-4D97-AF65-F5344CB8AC3E}">
        <p14:creationId xmlns:p14="http://schemas.microsoft.com/office/powerpoint/2010/main" val="2051708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Publishing research papers in peer-reviewed journals is crucial for academic careers. Advanced degree programs provide opportunities to collaborate with faculty and peers on research projects that result in publishable outcomes.
</a:t>
            </a:r>
          </a:p>
        </p:txBody>
      </p:sp>
      <p:sp>
        <p:nvSpPr>
          <p:cNvPr id="4" name="Slide Number Placeholder 3"/>
          <p:cNvSpPr>
            <a:spLocks noGrp="1"/>
          </p:cNvSpPr>
          <p:nvPr>
            <p:ph type="sldNum" sz="quarter" idx="5"/>
          </p:nvPr>
        </p:nvSpPr>
        <p:spPr/>
        <p:txBody>
          <a:bodyPr/>
          <a:lstStyle/>
          <a:p>
            <a:fld id="{DB1F1134-3C4D-4FD1-B65E-28E67A356A0F}" type="slidenum">
              <a:rPr lang="en-US" smtClean="0"/>
              <a:t>17</a:t>
            </a:fld>
            <a:endParaRPr lang="en-US"/>
          </a:p>
        </p:txBody>
      </p:sp>
    </p:spTree>
    <p:extLst>
      <p:ext uri="{BB962C8B-B14F-4D97-AF65-F5344CB8AC3E}">
        <p14:creationId xmlns:p14="http://schemas.microsoft.com/office/powerpoint/2010/main" val="8487061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Conferences are a great way to present your work, network with peers, and stay updated on the latest advancements. Participation in conferences is encouraged and supported in advanced degree programs, broadening students’ exposure to the academic community.
</a:t>
            </a:r>
          </a:p>
        </p:txBody>
      </p:sp>
      <p:sp>
        <p:nvSpPr>
          <p:cNvPr id="4" name="Slide Number Placeholder 3"/>
          <p:cNvSpPr>
            <a:spLocks noGrp="1"/>
          </p:cNvSpPr>
          <p:nvPr>
            <p:ph type="sldNum" sz="quarter" idx="5"/>
          </p:nvPr>
        </p:nvSpPr>
        <p:spPr/>
        <p:txBody>
          <a:bodyPr/>
          <a:lstStyle/>
          <a:p>
            <a:fld id="{DB1F1134-3C4D-4FD1-B65E-28E67A356A0F}" type="slidenum">
              <a:rPr lang="en-US" smtClean="0"/>
              <a:t>18</a:t>
            </a:fld>
            <a:endParaRPr lang="en-US"/>
          </a:p>
        </p:txBody>
      </p:sp>
    </p:spTree>
    <p:extLst>
      <p:ext uri="{BB962C8B-B14F-4D97-AF65-F5344CB8AC3E}">
        <p14:creationId xmlns:p14="http://schemas.microsoft.com/office/powerpoint/2010/main" val="1400654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Students interact with faculty, researchers, and fellow students, fostering professional networks. These connections can be instrumental in securing academic and research positions after graduation.
</a:t>
            </a:r>
          </a:p>
        </p:txBody>
      </p:sp>
      <p:sp>
        <p:nvSpPr>
          <p:cNvPr id="4" name="Slide Number Placeholder 3"/>
          <p:cNvSpPr>
            <a:spLocks noGrp="1"/>
          </p:cNvSpPr>
          <p:nvPr>
            <p:ph type="sldNum" sz="quarter" idx="5"/>
          </p:nvPr>
        </p:nvSpPr>
        <p:spPr/>
        <p:txBody>
          <a:bodyPr/>
          <a:lstStyle/>
          <a:p>
            <a:fld id="{DB1F1134-3C4D-4FD1-B65E-28E67A356A0F}" type="slidenum">
              <a:rPr lang="en-US" smtClean="0"/>
              <a:t>19</a:t>
            </a:fld>
            <a:endParaRPr lang="en-US"/>
          </a:p>
        </p:txBody>
      </p:sp>
    </p:spTree>
    <p:extLst>
      <p:ext uri="{BB962C8B-B14F-4D97-AF65-F5344CB8AC3E}">
        <p14:creationId xmlns:p14="http://schemas.microsoft.com/office/powerpoint/2010/main" val="4089684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Agenda
* Overview
* Advanced Statistical Analysis
* Machine Learning and Artificial Intelligence
    * Key Areas of ML and AI
    * Programming Languages and Libraries
    * Applications of ML and AI
* Data Visualization and Communication
* Big Data and Data Engineering
* Domain-Specific Analytics
    * Healthcare Analytics
    * Finance Analytics
    * Marketing Analytics
    * Sports Analytics
* Research and Academia
    * In-depth Knowledge and Research Skills
    * Specialized Expertise
    * Research Experience
    * Publishing Papers
    * Attending Conferences
    * Building Networks
    * Teaching Opportunities
    * Career Opportunities
* Conclusion
</a:t>
            </a:r>
          </a:p>
        </p:txBody>
      </p:sp>
      <p:sp>
        <p:nvSpPr>
          <p:cNvPr id="4" name="Slide Number Placeholder 3"/>
          <p:cNvSpPr>
            <a:spLocks noGrp="1"/>
          </p:cNvSpPr>
          <p:nvPr>
            <p:ph type="sldNum" sz="quarter" idx="5"/>
          </p:nvPr>
        </p:nvSpPr>
        <p:spPr/>
        <p:txBody>
          <a:bodyPr/>
          <a:lstStyle/>
          <a:p>
            <a:fld id="{DB1F1134-3C4D-4FD1-B65E-28E67A356A0F}" type="slidenum">
              <a:rPr lang="en-US" smtClean="0"/>
              <a:t>2</a:t>
            </a:fld>
            <a:endParaRPr lang="en-US"/>
          </a:p>
        </p:txBody>
      </p:sp>
    </p:spTree>
    <p:extLst>
      <p:ext uri="{BB962C8B-B14F-4D97-AF65-F5344CB8AC3E}">
        <p14:creationId xmlns:p14="http://schemas.microsoft.com/office/powerpoint/2010/main" val="32085376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degree programs offer teaching assistantships, providing opportunities to gain teaching experience, develop communication skills, and interact with undergraduate students. This experience is valuable for those aspiring to academic careers, as it offers a glimpse into the world of teaching and mentoring.
</a:t>
            </a:r>
          </a:p>
        </p:txBody>
      </p:sp>
      <p:sp>
        <p:nvSpPr>
          <p:cNvPr id="4" name="Slide Number Placeholder 3"/>
          <p:cNvSpPr>
            <a:spLocks noGrp="1"/>
          </p:cNvSpPr>
          <p:nvPr>
            <p:ph type="sldNum" sz="quarter" idx="5"/>
          </p:nvPr>
        </p:nvSpPr>
        <p:spPr/>
        <p:txBody>
          <a:bodyPr/>
          <a:lstStyle/>
          <a:p>
            <a:fld id="{DB1F1134-3C4D-4FD1-B65E-28E67A356A0F}" type="slidenum">
              <a:rPr lang="en-US" smtClean="0"/>
              <a:t>20</a:t>
            </a:fld>
            <a:endParaRPr lang="en-US"/>
          </a:p>
        </p:txBody>
      </p:sp>
    </p:spTree>
    <p:extLst>
      <p:ext uri="{BB962C8B-B14F-4D97-AF65-F5344CB8AC3E}">
        <p14:creationId xmlns:p14="http://schemas.microsoft.com/office/powerpoint/2010/main" val="1938453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Graduates with advanced degrees in data science, statistics, or related fields have a wide range of career opportunities available to them. These include academic and research positions, industry positions, and consulting roles in data analytics, business intelligence, and market research.</a:t>
            </a:r>
          </a:p>
        </p:txBody>
      </p:sp>
      <p:sp>
        <p:nvSpPr>
          <p:cNvPr id="4" name="Slide Number Placeholder 3"/>
          <p:cNvSpPr>
            <a:spLocks noGrp="1"/>
          </p:cNvSpPr>
          <p:nvPr>
            <p:ph type="sldNum" sz="quarter" idx="5"/>
          </p:nvPr>
        </p:nvSpPr>
        <p:spPr/>
        <p:txBody>
          <a:bodyPr/>
          <a:lstStyle/>
          <a:p>
            <a:fld id="{DB1F1134-3C4D-4FD1-B65E-28E67A356A0F}" type="slidenum">
              <a:rPr lang="en-US" smtClean="0"/>
              <a:t>21</a:t>
            </a:fld>
            <a:endParaRPr lang="en-US"/>
          </a:p>
        </p:txBody>
      </p:sp>
    </p:spTree>
    <p:extLst>
      <p:ext uri="{BB962C8B-B14F-4D97-AF65-F5344CB8AC3E}">
        <p14:creationId xmlns:p14="http://schemas.microsoft.com/office/powerpoint/2010/main" val="2353419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Embark on the journey of data science and embrace the mindset of a lifelong learner. Engage with the community, overcome challenges, and use your skills for the greater good. Never lose sight of your passion for discovery and unlock the secrets hidden within data.
</a:t>
            </a:r>
          </a:p>
        </p:txBody>
      </p:sp>
      <p:sp>
        <p:nvSpPr>
          <p:cNvPr id="4" name="Slide Number Placeholder 3"/>
          <p:cNvSpPr>
            <a:spLocks noGrp="1"/>
          </p:cNvSpPr>
          <p:nvPr>
            <p:ph type="sldNum" sz="quarter" idx="5"/>
          </p:nvPr>
        </p:nvSpPr>
        <p:spPr/>
        <p:txBody>
          <a:bodyPr/>
          <a:lstStyle/>
          <a:p>
            <a:fld id="{DB1F1134-3C4D-4FD1-B65E-28E67A356A0F}" type="slidenum">
              <a:rPr lang="en-US" smtClean="0"/>
              <a:t>22</a:t>
            </a:fld>
            <a:endParaRPr lang="en-US"/>
          </a:p>
        </p:txBody>
      </p:sp>
    </p:spTree>
    <p:extLst>
      <p:ext uri="{BB962C8B-B14F-4D97-AF65-F5344CB8AC3E}">
        <p14:creationId xmlns:p14="http://schemas.microsoft.com/office/powerpoint/2010/main" val="872726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time to celebrate and enjoy yourself. You've earned it.
</a:t>
            </a:r>
          </a:p>
        </p:txBody>
      </p:sp>
      <p:sp>
        <p:nvSpPr>
          <p:cNvPr id="4" name="Slide Number Placeholder 3"/>
          <p:cNvSpPr>
            <a:spLocks noGrp="1"/>
          </p:cNvSpPr>
          <p:nvPr>
            <p:ph type="sldNum" sz="quarter" idx="5"/>
          </p:nvPr>
        </p:nvSpPr>
        <p:spPr/>
        <p:txBody>
          <a:bodyPr/>
          <a:lstStyle/>
          <a:p>
            <a:fld id="{DB1F1134-3C4D-4FD1-B65E-28E67A356A0F}" type="slidenum">
              <a:rPr lang="en-US" smtClean="0"/>
              <a:t>23</a:t>
            </a:fld>
            <a:endParaRPr lang="en-US"/>
          </a:p>
        </p:txBody>
      </p:sp>
    </p:spTree>
    <p:extLst>
      <p:ext uri="{BB962C8B-B14F-4D97-AF65-F5344CB8AC3E}">
        <p14:creationId xmlns:p14="http://schemas.microsoft.com/office/powerpoint/2010/main" val="22876496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we'll guide you through the various subdomains within data science and analytics. We'll discuss emerging trends and technologies, and examine each specialization, including the skills and knowledge required, job roles and industries in demand, and potential career paths. Whether you aspire to become a data scientist, machine learning engineer, business analyst, or data visualization expert, this chapter will help you find your niche.
</a:t>
            </a:r>
          </a:p>
        </p:txBody>
      </p:sp>
      <p:sp>
        <p:nvSpPr>
          <p:cNvPr id="4" name="Slide Number Placeholder 3"/>
          <p:cNvSpPr>
            <a:spLocks noGrp="1"/>
          </p:cNvSpPr>
          <p:nvPr>
            <p:ph type="sldNum" sz="quarter" idx="5"/>
          </p:nvPr>
        </p:nvSpPr>
        <p:spPr/>
        <p:txBody>
          <a:bodyPr/>
          <a:lstStyle/>
          <a:p>
            <a:fld id="{DB1F1134-3C4D-4FD1-B65E-28E67A356A0F}" type="slidenum">
              <a:rPr lang="en-US" smtClean="0"/>
              <a:t>3</a:t>
            </a:fld>
            <a:endParaRPr lang="en-US"/>
          </a:p>
        </p:txBody>
      </p:sp>
    </p:spTree>
    <p:extLst>
      <p:ext uri="{BB962C8B-B14F-4D97-AF65-F5344CB8AC3E}">
        <p14:creationId xmlns:p14="http://schemas.microsoft.com/office/powerpoint/2010/main" val="2759556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Advanced statistical analysis delves into complex statistical models, hypothesis testing, time series analysis, and Bayesian statistics. These skills are in high demand across various industries and can enhance your ability to make data-driven decisions and predictions.
</a:t>
            </a:r>
          </a:p>
        </p:txBody>
      </p:sp>
      <p:sp>
        <p:nvSpPr>
          <p:cNvPr id="4" name="Slide Number Placeholder 3"/>
          <p:cNvSpPr>
            <a:spLocks noGrp="1"/>
          </p:cNvSpPr>
          <p:nvPr>
            <p:ph type="sldNum" sz="quarter" idx="5"/>
          </p:nvPr>
        </p:nvSpPr>
        <p:spPr/>
        <p:txBody>
          <a:bodyPr/>
          <a:lstStyle/>
          <a:p>
            <a:fld id="{DB1F1134-3C4D-4FD1-B65E-28E67A356A0F}" type="slidenum">
              <a:rPr lang="en-US" smtClean="0"/>
              <a:t>4</a:t>
            </a:fld>
            <a:endParaRPr lang="en-US"/>
          </a:p>
        </p:txBody>
      </p:sp>
    </p:spTree>
    <p:extLst>
      <p:ext uri="{BB962C8B-B14F-4D97-AF65-F5344CB8AC3E}">
        <p14:creationId xmlns:p14="http://schemas.microsoft.com/office/powerpoint/2010/main" val="1996506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covers the key areas of ML and AI, including supervised learning, where the algorithm learns from labeled data, unsupervised learning, where the algorithm finds patterns in unlabeled data, reinforcement learning, where an agent learns from feedback in an environment, and deep learning, which uses artificial neural networks with many layers to recognize images, process natural language, and understand speech.
</a:t>
            </a:r>
          </a:p>
        </p:txBody>
      </p:sp>
      <p:sp>
        <p:nvSpPr>
          <p:cNvPr id="4" name="Slide Number Placeholder 3"/>
          <p:cNvSpPr>
            <a:spLocks noGrp="1"/>
          </p:cNvSpPr>
          <p:nvPr>
            <p:ph type="sldNum" sz="quarter" idx="5"/>
          </p:nvPr>
        </p:nvSpPr>
        <p:spPr/>
        <p:txBody>
          <a:bodyPr/>
          <a:lstStyle/>
          <a:p>
            <a:fld id="{DB1F1134-3C4D-4FD1-B65E-28E67A356A0F}" type="slidenum">
              <a:rPr lang="en-US" smtClean="0"/>
              <a:t>5</a:t>
            </a:fld>
            <a:endParaRPr lang="en-US"/>
          </a:p>
        </p:txBody>
      </p:sp>
    </p:spTree>
    <p:extLst>
      <p:ext uri="{BB962C8B-B14F-4D97-AF65-F5344CB8AC3E}">
        <p14:creationId xmlns:p14="http://schemas.microsoft.com/office/powerpoint/2010/main" val="40072679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Python, R, and Julia are popular languages for machine learning. Python is versatile and has extensive libraries. R is great for data analysis and statistical computing. Julia is new, fast, and scalable.
</a:t>
            </a:r>
          </a:p>
        </p:txBody>
      </p:sp>
      <p:sp>
        <p:nvSpPr>
          <p:cNvPr id="4" name="Slide Number Placeholder 3"/>
          <p:cNvSpPr>
            <a:spLocks noGrp="1"/>
          </p:cNvSpPr>
          <p:nvPr>
            <p:ph type="sldNum" sz="quarter" idx="5"/>
          </p:nvPr>
        </p:nvSpPr>
        <p:spPr/>
        <p:txBody>
          <a:bodyPr/>
          <a:lstStyle/>
          <a:p>
            <a:fld id="{DB1F1134-3C4D-4FD1-B65E-28E67A356A0F}" type="slidenum">
              <a:rPr lang="en-US" smtClean="0"/>
              <a:t>6</a:t>
            </a:fld>
            <a:endParaRPr lang="en-US"/>
          </a:p>
        </p:txBody>
      </p:sp>
    </p:spTree>
    <p:extLst>
      <p:ext uri="{BB962C8B-B14F-4D97-AF65-F5344CB8AC3E}">
        <p14:creationId xmlns:p14="http://schemas.microsoft.com/office/powerpoint/2010/main" val="3613024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and AI have a wide range of applications, including healthcare, finance, transportation, retail, media and entertainment, and manufacturing. By mastering ML and AI techniques, you can contribute to the development and application of intelligent systems that are shaping the future of various industries.
</a:t>
            </a:r>
          </a:p>
        </p:txBody>
      </p:sp>
      <p:sp>
        <p:nvSpPr>
          <p:cNvPr id="4" name="Slide Number Placeholder 3"/>
          <p:cNvSpPr>
            <a:spLocks noGrp="1"/>
          </p:cNvSpPr>
          <p:nvPr>
            <p:ph type="sldNum" sz="quarter" idx="5"/>
          </p:nvPr>
        </p:nvSpPr>
        <p:spPr/>
        <p:txBody>
          <a:bodyPr/>
          <a:lstStyle/>
          <a:p>
            <a:fld id="{DB1F1134-3C4D-4FD1-B65E-28E67A356A0F}" type="slidenum">
              <a:rPr lang="en-US" smtClean="0"/>
              <a:t>7</a:t>
            </a:fld>
            <a:endParaRPr lang="en-US"/>
          </a:p>
        </p:txBody>
      </p:sp>
    </p:spTree>
    <p:extLst>
      <p:ext uri="{BB962C8B-B14F-4D97-AF65-F5344CB8AC3E}">
        <p14:creationId xmlns:p14="http://schemas.microsoft.com/office/powerpoint/2010/main" val="19859146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visualization is a captivating way to explore and convey information. It involves transforming complex data into intuitive visual representations that tell a compelling story. By leveraging tools such as ggplot2 in R, Tableau, and D3.js, you can elevate your skills and set yourself apart as a data visualization expert. By combining your storytelling abilities with these powerful tools, you can transform raw data into visually compelling narratives that engage, inform, and inspire audiences.
</a:t>
            </a:r>
          </a:p>
        </p:txBody>
      </p:sp>
      <p:sp>
        <p:nvSpPr>
          <p:cNvPr id="4" name="Slide Number Placeholder 3"/>
          <p:cNvSpPr>
            <a:spLocks noGrp="1"/>
          </p:cNvSpPr>
          <p:nvPr>
            <p:ph type="sldNum" sz="quarter" idx="5"/>
          </p:nvPr>
        </p:nvSpPr>
        <p:spPr/>
        <p:txBody>
          <a:bodyPr/>
          <a:lstStyle/>
          <a:p>
            <a:fld id="{DB1F1134-3C4D-4FD1-B65E-28E67A356A0F}" type="slidenum">
              <a:rPr lang="en-US" smtClean="0"/>
              <a:t>8</a:t>
            </a:fld>
            <a:endParaRPr lang="en-US"/>
          </a:p>
        </p:txBody>
      </p:sp>
    </p:spTree>
    <p:extLst>
      <p:ext uri="{BB962C8B-B14F-4D97-AF65-F5344CB8AC3E}">
        <p14:creationId xmlns:p14="http://schemas.microsoft.com/office/powerpoint/2010/main" val="38124983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Big data and data engineering is a promising career path for individuals passionate about working with massive datasets. Core skills include distributed computing, database management, and cloud computing, as well as proficiency in programming languages and tools. Continuous learning and upskilling are essential for success in this rapidly evolving field.
</a:t>
            </a:r>
          </a:p>
        </p:txBody>
      </p:sp>
      <p:sp>
        <p:nvSpPr>
          <p:cNvPr id="4" name="Slide Number Placeholder 3"/>
          <p:cNvSpPr>
            <a:spLocks noGrp="1"/>
          </p:cNvSpPr>
          <p:nvPr>
            <p:ph type="sldNum" sz="quarter" idx="5"/>
          </p:nvPr>
        </p:nvSpPr>
        <p:spPr/>
        <p:txBody>
          <a:bodyPr/>
          <a:lstStyle/>
          <a:p>
            <a:fld id="{DB1F1134-3C4D-4FD1-B65E-28E67A356A0F}" type="slidenum">
              <a:rPr lang="en-US" smtClean="0"/>
              <a:t>9</a:t>
            </a:fld>
            <a:endParaRPr lang="en-US"/>
          </a:p>
        </p:txBody>
      </p:sp>
    </p:spTree>
    <p:extLst>
      <p:ext uri="{BB962C8B-B14F-4D97-AF65-F5344CB8AC3E}">
        <p14:creationId xmlns:p14="http://schemas.microsoft.com/office/powerpoint/2010/main" val="636593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655A5808-3B61-48CC-92EF-85AC2E0DFA56}" type="datetime2">
              <a:rPr lang="en-US" smtClean="0"/>
              <a:t>Thursday, May 30, 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042481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5E98AF-4574-4509-BF7A-519ACD5BF826}" type="datetime2">
              <a:rPr lang="en-US" smtClean="0"/>
              <a:t>Thursday, May 30,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334084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93DD97D4-9636-490F-85D0-E926C2B6F3B1}" type="datetime2">
              <a:rPr lang="en-US" smtClean="0"/>
              <a:t>Thursday, May 30, 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969840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2F3AF3C6-0FD4-4939-991C-00DDE5C56815}" type="datetime2">
              <a:rPr lang="en-US" smtClean="0"/>
              <a:t>Thursday, May 30, 2024</a:t>
            </a:fld>
            <a:endParaRPr lang="en-US"/>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38881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86807482-8128-47C6-A8DD-6452B0291CFF}" type="datetime2">
              <a:rPr lang="en-US" smtClean="0"/>
              <a:t>Thursday, May 30, 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87364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903F25-275E-41DE-BE3B-EBF0DB49F9B1}" type="datetime2">
              <a:rPr lang="en-US" smtClean="0"/>
              <a:t>Thursday, May 30,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9145934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475572-4A44-4171-84AA-64D42C8050A6}" type="datetime2">
              <a:rPr lang="en-US" smtClean="0"/>
              <a:t>Thursday, May 30,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2672993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C1612E-528E-4FD5-9E9E-E15F1108F171}" type="datetime2">
              <a:rPr lang="en-US" smtClean="0"/>
              <a:t>Thursday, May 30,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2416202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F6D862-A06D-436F-A92E-EBAAD50B6E50}" type="datetime2">
              <a:rPr lang="en-US" smtClean="0"/>
              <a:t>Thursday, May 30,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857568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B73E0B7D-2260-4809-8F0A-9E5F3E24F169}" type="datetime2">
              <a:rPr lang="en-US" smtClean="0"/>
              <a:t>Thursday, May 30, 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1533030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8E4735-C637-46A3-94EB-AB3AC4188D2F}" type="datetime2">
              <a:rPr lang="en-US" smtClean="0"/>
              <a:t>Thursday, May 30,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01389E6-C847-4AD0-B56D-D205B2EAB1EE}" type="slidenum">
              <a:rPr lang="en-US" smtClean="0"/>
              <a:t>‹#›</a:t>
            </a:fld>
            <a:endParaRPr lang="en-US"/>
          </a:p>
        </p:txBody>
      </p:sp>
    </p:spTree>
    <p:extLst>
      <p:ext uri="{BB962C8B-B14F-4D97-AF65-F5344CB8AC3E}">
        <p14:creationId xmlns:p14="http://schemas.microsoft.com/office/powerpoint/2010/main" val="3163581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AE0C963C-C1DB-4AFD-9DDC-0691666BF49B}" type="datetime2">
              <a:rPr lang="en-US" smtClean="0"/>
              <a:pPr/>
              <a:t>Thursday, May 30, 2024</a:t>
            </a:fld>
            <a:endParaRPr lang="en-US" cap="all"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pPr algn="l"/>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C01389E6-C847-4AD0-B56D-D205B2EAB1EE}" type="slidenum">
              <a:rPr lang="en-US" smtClean="0"/>
              <a:pPr/>
              <a:t>‹#›</a:t>
            </a:fld>
            <a:endParaRPr lang="en-US" sz="800"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707197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F741-A034-3BD7-B155-AAD56AC2F60B}"/>
              </a:ext>
            </a:extLst>
          </p:cNvPr>
          <p:cNvSpPr>
            <a:spLocks noGrp="1"/>
          </p:cNvSpPr>
          <p:nvPr>
            <p:ph type="title"/>
          </p:nvPr>
        </p:nvSpPr>
        <p:spPr>
          <a:xfrm>
            <a:off x="581193" y="2393950"/>
            <a:ext cx="11029615" cy="2147467"/>
          </a:xfrm>
        </p:spPr>
        <p:txBody>
          <a:bodyPr anchor="b">
            <a:normAutofit/>
          </a:bodyPr>
          <a:lstStyle/>
          <a:p>
            <a:r>
              <a:rPr lang="en-US"/>
              <a:t>What is Next?</a:t>
            </a:r>
          </a:p>
        </p:txBody>
      </p:sp>
      <p:sp>
        <p:nvSpPr>
          <p:cNvPr id="4" name="Text Placeholder 2">
            <a:extLst>
              <a:ext uri="{FF2B5EF4-FFF2-40B4-BE49-F238E27FC236}">
                <a16:creationId xmlns:a16="http://schemas.microsoft.com/office/drawing/2014/main" id="{2C6BD85D-D102-345D-0BEF-C2A81A7E4FB0}"/>
              </a:ext>
            </a:extLst>
          </p:cNvPr>
          <p:cNvSpPr>
            <a:spLocks noGrp="1"/>
          </p:cNvSpPr>
          <p:nvPr>
            <p:ph type="body" idx="1"/>
          </p:nvPr>
        </p:nvSpPr>
        <p:spPr>
          <a:xfrm>
            <a:off x="581192" y="4541417"/>
            <a:ext cx="11029615" cy="600556"/>
          </a:xfrm>
        </p:spPr>
        <p:txBody>
          <a:bodyPr>
            <a:normAutofit fontScale="85000" lnSpcReduction="20000"/>
          </a:bodyPr>
          <a:lstStyle/>
          <a:p>
            <a:r>
              <a:rPr lang="en-US" dirty="0"/>
              <a:t>R From scratch: an intro to data analytics</a:t>
            </a:r>
          </a:p>
          <a:p>
            <a:r>
              <a:rPr lang="en-US"/>
              <a:t>Jasser </a:t>
            </a:r>
            <a:r>
              <a:rPr lang="en-US" dirty="0"/>
              <a:t>Jasser</a:t>
            </a:r>
          </a:p>
        </p:txBody>
      </p:sp>
    </p:spTree>
    <p:extLst>
      <p:ext uri="{BB962C8B-B14F-4D97-AF65-F5344CB8AC3E}">
        <p14:creationId xmlns:p14="http://schemas.microsoft.com/office/powerpoint/2010/main" val="359203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78907-265A-A750-1F00-0662D5B1F300}"/>
              </a:ext>
            </a:extLst>
          </p:cNvPr>
          <p:cNvSpPr>
            <a:spLocks noGrp="1"/>
          </p:cNvSpPr>
          <p:nvPr>
            <p:ph type="title"/>
          </p:nvPr>
        </p:nvSpPr>
        <p:spPr>
          <a:xfrm>
            <a:off x="581193" y="729658"/>
            <a:ext cx="11029616" cy="988332"/>
          </a:xfrm>
        </p:spPr>
        <p:txBody>
          <a:bodyPr vert="horz" lIns="0" tIns="0" rIns="0" bIns="0" rtlCol="0" anchor="b">
            <a:normAutofit/>
          </a:bodyPr>
          <a:lstStyle/>
          <a:p>
            <a:r>
              <a:rPr lang="en-US"/>
              <a:t>Domain-Specific Analytics: Healthcare Analytics</a:t>
            </a:r>
          </a:p>
        </p:txBody>
      </p:sp>
      <p:pic>
        <p:nvPicPr>
          <p:cNvPr id="5" name="Content Placeholder 4" descr="Doctor speaking with two patients">
            <a:extLst>
              <a:ext uri="{FF2B5EF4-FFF2-40B4-BE49-F238E27FC236}">
                <a16:creationId xmlns:a16="http://schemas.microsoft.com/office/drawing/2014/main" id="{616C1993-B14C-4D0F-B5BD-0F8B091AEB9C}"/>
              </a:ext>
            </a:extLst>
          </p:cNvPr>
          <p:cNvPicPr>
            <a:picLocks noGrp="1" noChangeAspect="1"/>
          </p:cNvPicPr>
          <p:nvPr>
            <p:ph sz="half" idx="1"/>
          </p:nvPr>
        </p:nvPicPr>
        <p:blipFill rotWithShape="1">
          <a:blip r:embed="rId3"/>
          <a:srcRect r="4557" b="1"/>
          <a:stretch/>
        </p:blipFill>
        <p:spPr>
          <a:xfrm>
            <a:off x="581193" y="2228003"/>
            <a:ext cx="5194767" cy="3633047"/>
          </a:xfrm>
          <a:prstGeom prst="rect">
            <a:avLst/>
          </a:prstGeom>
          <a:noFill/>
        </p:spPr>
      </p:pic>
      <p:sp>
        <p:nvSpPr>
          <p:cNvPr id="4" name="Content Placeholder 3">
            <a:extLst>
              <a:ext uri="{FF2B5EF4-FFF2-40B4-BE49-F238E27FC236}">
                <a16:creationId xmlns:a16="http://schemas.microsoft.com/office/drawing/2014/main" id="{5AF339EC-61D6-C090-C8AE-6A76DBFD63E3}"/>
              </a:ext>
            </a:extLst>
          </p:cNvPr>
          <p:cNvSpPr>
            <a:spLocks noGrp="1"/>
          </p:cNvSpPr>
          <p:nvPr>
            <p:ph sz="half" idx="2"/>
          </p:nvPr>
        </p:nvSpPr>
        <p:spPr>
          <a:xfrm>
            <a:off x="6416039" y="2228003"/>
            <a:ext cx="5194769" cy="3633047"/>
          </a:xfrm>
        </p:spPr>
        <p:txBody>
          <a:bodyPr vert="horz" lIns="0" tIns="0" rIns="0" bIns="0" rtlCol="0" anchor="ctr">
            <a:normAutofit/>
          </a:bodyPr>
          <a:lstStyle/>
          <a:p>
            <a:r>
              <a:rPr lang="en-US"/>
              <a:t>Challenge: Healthcare data is vast, complex, and highly sensitive</a:t>
            </a:r>
          </a:p>
          <a:p>
            <a:pPr lvl="1"/>
            <a:r>
              <a:rPr lang="en-US" sz="1800"/>
              <a:t>Requires skilled data analysts to handle and interpret</a:t>
            </a:r>
          </a:p>
          <a:p>
            <a:r>
              <a:rPr lang="en-US"/>
              <a:t>Opportunity: Data analysis can improve patient outcomes, optimize hospital operations, and reduce costs</a:t>
            </a:r>
          </a:p>
          <a:p>
            <a:pPr lvl="1"/>
            <a:r>
              <a:rPr lang="en-US" sz="1800"/>
              <a:t>Examples include predicting disease risks, analyzing clinical trials, and identifying fraud</a:t>
            </a:r>
          </a:p>
        </p:txBody>
      </p:sp>
    </p:spTree>
    <p:extLst>
      <p:ext uri="{BB962C8B-B14F-4D97-AF65-F5344CB8AC3E}">
        <p14:creationId xmlns:p14="http://schemas.microsoft.com/office/powerpoint/2010/main" val="879479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931E3-F34E-9491-7731-32D6A83519DA}"/>
              </a:ext>
            </a:extLst>
          </p:cNvPr>
          <p:cNvSpPr>
            <a:spLocks noGrp="1"/>
          </p:cNvSpPr>
          <p:nvPr>
            <p:ph type="title"/>
          </p:nvPr>
        </p:nvSpPr>
        <p:spPr>
          <a:xfrm>
            <a:off x="581193" y="4693389"/>
            <a:ext cx="11029616" cy="566738"/>
          </a:xfrm>
        </p:spPr>
        <p:txBody>
          <a:bodyPr vert="horz" lIns="0" tIns="0" rIns="0" bIns="0" rtlCol="0" anchor="b">
            <a:normAutofit/>
          </a:bodyPr>
          <a:lstStyle/>
          <a:p>
            <a:r>
              <a:rPr lang="en-US"/>
              <a:t>Domain-Specific Analytics: Finance Analytics</a:t>
            </a:r>
          </a:p>
        </p:txBody>
      </p:sp>
      <p:pic>
        <p:nvPicPr>
          <p:cNvPr id="5" name="Content Placeholder 4" descr="Stock market graph on display">
            <a:extLst>
              <a:ext uri="{FF2B5EF4-FFF2-40B4-BE49-F238E27FC236}">
                <a16:creationId xmlns:a16="http://schemas.microsoft.com/office/drawing/2014/main" id="{49F5E32B-2AE3-4C1B-BB8C-9AC337857D2C}"/>
              </a:ext>
            </a:extLst>
          </p:cNvPr>
          <p:cNvPicPr>
            <a:picLocks noGrp="1" noChangeAspect="1"/>
          </p:cNvPicPr>
          <p:nvPr>
            <p:ph type="pic" idx="1"/>
          </p:nvPr>
        </p:nvPicPr>
        <p:blipFill rotWithShape="1">
          <a:blip r:embed="rId3"/>
          <a:srcRect t="28097" r="-1" b="16147"/>
          <a:stretch/>
        </p:blipFill>
        <p:spPr>
          <a:xfrm>
            <a:off x="447817" y="641350"/>
            <a:ext cx="11290859" cy="3651249"/>
          </a:xfrm>
          <a:prstGeom prst="rect">
            <a:avLst/>
          </a:prstGeom>
          <a:noFill/>
        </p:spPr>
      </p:pic>
      <p:sp>
        <p:nvSpPr>
          <p:cNvPr id="4" name="Content Placeholder 3">
            <a:extLst>
              <a:ext uri="{FF2B5EF4-FFF2-40B4-BE49-F238E27FC236}">
                <a16:creationId xmlns:a16="http://schemas.microsoft.com/office/drawing/2014/main" id="{BAE76050-D570-833C-CAEC-A99A2D1CAE54}"/>
              </a:ext>
            </a:extLst>
          </p:cNvPr>
          <p:cNvSpPr>
            <a:spLocks noGrp="1"/>
          </p:cNvSpPr>
          <p:nvPr>
            <p:ph type="body" sz="half" idx="2"/>
          </p:nvPr>
        </p:nvSpPr>
        <p:spPr>
          <a:xfrm>
            <a:off x="581192" y="5260127"/>
            <a:ext cx="11029617" cy="998148"/>
          </a:xfrm>
        </p:spPr>
        <p:txBody>
          <a:bodyPr vert="horz" lIns="0" tIns="0" rIns="0" bIns="0" rtlCol="0" anchor="t">
            <a:normAutofit/>
          </a:bodyPr>
          <a:lstStyle/>
          <a:p>
            <a:r>
              <a:rPr lang="en-US"/>
              <a:t>Challenge: Constantly changing financial data and regulations</a:t>
            </a:r>
          </a:p>
          <a:p>
            <a:r>
              <a:rPr lang="en-US"/>
              <a:t>Opportunity: Data analysts can assess risk, predict market trends, and optimize investment strategies</a:t>
            </a:r>
          </a:p>
          <a:p>
            <a:r>
              <a:rPr lang="en-US"/>
              <a:t>Examples: Credit scoring, algorithmic trading, and fraud detection</a:t>
            </a:r>
          </a:p>
        </p:txBody>
      </p:sp>
    </p:spTree>
    <p:extLst>
      <p:ext uri="{BB962C8B-B14F-4D97-AF65-F5344CB8AC3E}">
        <p14:creationId xmlns:p14="http://schemas.microsoft.com/office/powerpoint/2010/main" val="2540038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A761D-E941-8A2D-8323-22842B2C99A2}"/>
              </a:ext>
            </a:extLst>
          </p:cNvPr>
          <p:cNvSpPr>
            <a:spLocks noGrp="1"/>
          </p:cNvSpPr>
          <p:nvPr>
            <p:ph type="title"/>
          </p:nvPr>
        </p:nvSpPr>
        <p:spPr>
          <a:xfrm>
            <a:off x="581193" y="4693389"/>
            <a:ext cx="11029616" cy="566738"/>
          </a:xfrm>
        </p:spPr>
        <p:txBody>
          <a:bodyPr vert="horz" lIns="0" tIns="0" rIns="0" bIns="0" rtlCol="0" anchor="b">
            <a:normAutofit/>
          </a:bodyPr>
          <a:lstStyle/>
          <a:p>
            <a:r>
              <a:rPr lang="en-US"/>
              <a:t>Domain-Specific Analytics: Marketing Analytics</a:t>
            </a:r>
          </a:p>
        </p:txBody>
      </p:sp>
      <p:pic>
        <p:nvPicPr>
          <p:cNvPr id="5" name="Content Placeholder 4" descr="Businessman checking statistics">
            <a:extLst>
              <a:ext uri="{FF2B5EF4-FFF2-40B4-BE49-F238E27FC236}">
                <a16:creationId xmlns:a16="http://schemas.microsoft.com/office/drawing/2014/main" id="{82D3BCD7-8D8F-439E-A4BC-219BEC679CB6}"/>
              </a:ext>
            </a:extLst>
          </p:cNvPr>
          <p:cNvPicPr>
            <a:picLocks noGrp="1" noChangeAspect="1"/>
          </p:cNvPicPr>
          <p:nvPr>
            <p:ph type="pic" idx="1"/>
          </p:nvPr>
        </p:nvPicPr>
        <p:blipFill rotWithShape="1">
          <a:blip r:embed="rId3"/>
          <a:srcRect t="15771" r="-1" b="35782"/>
          <a:stretch/>
        </p:blipFill>
        <p:spPr>
          <a:xfrm>
            <a:off x="447817" y="641350"/>
            <a:ext cx="11290859" cy="3651249"/>
          </a:xfrm>
          <a:prstGeom prst="rect">
            <a:avLst/>
          </a:prstGeom>
          <a:noFill/>
        </p:spPr>
      </p:pic>
      <p:sp>
        <p:nvSpPr>
          <p:cNvPr id="4" name="Content Placeholder 3">
            <a:extLst>
              <a:ext uri="{FF2B5EF4-FFF2-40B4-BE49-F238E27FC236}">
                <a16:creationId xmlns:a16="http://schemas.microsoft.com/office/drawing/2014/main" id="{720C56AB-6553-875F-BE51-3C3A3D2D5619}"/>
              </a:ext>
            </a:extLst>
          </p:cNvPr>
          <p:cNvSpPr>
            <a:spLocks noGrp="1"/>
          </p:cNvSpPr>
          <p:nvPr>
            <p:ph type="body" sz="half" idx="2"/>
          </p:nvPr>
        </p:nvSpPr>
        <p:spPr>
          <a:xfrm>
            <a:off x="581192" y="5260127"/>
            <a:ext cx="11029617" cy="998148"/>
          </a:xfrm>
        </p:spPr>
        <p:txBody>
          <a:bodyPr vert="horz" lIns="0" tIns="0" rIns="0" bIns="0" rtlCol="0" anchor="t">
            <a:normAutofit/>
          </a:bodyPr>
          <a:lstStyle/>
          <a:p>
            <a:r>
              <a:rPr lang="en-US"/>
              <a:t>Challenge: Fragmented marketing data from multiple sources</a:t>
            </a:r>
          </a:p>
          <a:p>
            <a:r>
              <a:rPr lang="en-US"/>
              <a:t>Opportunity: Data analysts can use skills to understand customer behavior and measure campaign effectiveness</a:t>
            </a:r>
          </a:p>
          <a:p>
            <a:r>
              <a:rPr lang="en-US"/>
              <a:t>Examples: Customer segmentation, churn analysis, and social media analytics</a:t>
            </a:r>
          </a:p>
        </p:txBody>
      </p:sp>
    </p:spTree>
    <p:extLst>
      <p:ext uri="{BB962C8B-B14F-4D97-AF65-F5344CB8AC3E}">
        <p14:creationId xmlns:p14="http://schemas.microsoft.com/office/powerpoint/2010/main" val="188175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43E5-A39A-1F5D-4BF7-310721C0FD12}"/>
              </a:ext>
            </a:extLst>
          </p:cNvPr>
          <p:cNvSpPr>
            <a:spLocks noGrp="1"/>
          </p:cNvSpPr>
          <p:nvPr>
            <p:ph type="title"/>
          </p:nvPr>
        </p:nvSpPr>
        <p:spPr>
          <a:xfrm>
            <a:off x="581193" y="729658"/>
            <a:ext cx="11029616" cy="988332"/>
          </a:xfrm>
        </p:spPr>
        <p:txBody>
          <a:bodyPr vert="horz" lIns="0" tIns="0" rIns="0" bIns="0" rtlCol="0" anchor="b">
            <a:normAutofit/>
          </a:bodyPr>
          <a:lstStyle/>
          <a:p>
            <a:r>
              <a:rPr lang="en-US"/>
              <a:t>Domain-Specific Analytics: Sports Analytics</a:t>
            </a:r>
          </a:p>
        </p:txBody>
      </p:sp>
      <p:sp>
        <p:nvSpPr>
          <p:cNvPr id="4" name="Content Placeholder 3">
            <a:extLst>
              <a:ext uri="{FF2B5EF4-FFF2-40B4-BE49-F238E27FC236}">
                <a16:creationId xmlns:a16="http://schemas.microsoft.com/office/drawing/2014/main" id="{150E0F51-8288-C6DC-DBCE-FA6BE6B23793}"/>
              </a:ext>
            </a:extLst>
          </p:cNvPr>
          <p:cNvSpPr>
            <a:spLocks noGrp="1"/>
          </p:cNvSpPr>
          <p:nvPr>
            <p:ph sz="half" idx="1"/>
          </p:nvPr>
        </p:nvSpPr>
        <p:spPr>
          <a:xfrm>
            <a:off x="581193" y="2228003"/>
            <a:ext cx="5194767" cy="3633047"/>
          </a:xfrm>
        </p:spPr>
        <p:txBody>
          <a:bodyPr vert="horz" lIns="0" tIns="0" rIns="0" bIns="0" rtlCol="0" anchor="ctr">
            <a:normAutofit/>
          </a:bodyPr>
          <a:lstStyle/>
          <a:p>
            <a:r>
              <a:rPr lang="en-US"/>
              <a:t>Challenge: Overwhelming Real-Time Sports Data</a:t>
            </a:r>
          </a:p>
          <a:p>
            <a:pPr lvl="1"/>
            <a:r>
              <a:rPr lang="en-US" sz="1800"/>
              <a:t>Large amounts of data generated during games</a:t>
            </a:r>
          </a:p>
          <a:p>
            <a:r>
              <a:rPr lang="en-US"/>
              <a:t>Opportunity: Data Analysis for Improvement</a:t>
            </a:r>
          </a:p>
          <a:p>
            <a:pPr lvl="1"/>
            <a:r>
              <a:rPr lang="en-US" sz="1800"/>
              <a:t>Improve player performance and team strategies</a:t>
            </a:r>
          </a:p>
          <a:p>
            <a:pPr lvl="1"/>
            <a:r>
              <a:rPr lang="en-US" sz="1800"/>
              <a:t>Engage fans with data-driven insights</a:t>
            </a:r>
          </a:p>
          <a:p>
            <a:r>
              <a:rPr lang="en-US"/>
              <a:t>Examples of Sports Analytics</a:t>
            </a:r>
          </a:p>
          <a:p>
            <a:pPr lvl="1"/>
            <a:r>
              <a:rPr lang="en-US" sz="1800"/>
              <a:t>Predicting player injuries</a:t>
            </a:r>
          </a:p>
          <a:p>
            <a:pPr lvl="1"/>
            <a:r>
              <a:rPr lang="en-US" sz="1800"/>
              <a:t>Analyzing game footage</a:t>
            </a:r>
          </a:p>
          <a:p>
            <a:pPr lvl="1"/>
            <a:r>
              <a:rPr lang="en-US" sz="1800"/>
              <a:t>Tracking fan engagement</a:t>
            </a:r>
          </a:p>
        </p:txBody>
      </p:sp>
      <p:pic>
        <p:nvPicPr>
          <p:cNvPr id="5" name="Content Placeholder 4" descr="Man analyzing data on a screen">
            <a:extLst>
              <a:ext uri="{FF2B5EF4-FFF2-40B4-BE49-F238E27FC236}">
                <a16:creationId xmlns:a16="http://schemas.microsoft.com/office/drawing/2014/main" id="{2B3A3B6F-E06B-41A8-A5DA-4719B801B0F8}"/>
              </a:ext>
            </a:extLst>
          </p:cNvPr>
          <p:cNvPicPr>
            <a:picLocks noGrp="1" noChangeAspect="1"/>
          </p:cNvPicPr>
          <p:nvPr>
            <p:ph sz="half" idx="2"/>
          </p:nvPr>
        </p:nvPicPr>
        <p:blipFill rotWithShape="1">
          <a:blip r:embed="rId3"/>
          <a:srcRect r="4557" b="1"/>
          <a:stretch/>
        </p:blipFill>
        <p:spPr>
          <a:xfrm>
            <a:off x="6416039" y="2228003"/>
            <a:ext cx="5194769" cy="3633047"/>
          </a:xfrm>
          <a:prstGeom prst="rect">
            <a:avLst/>
          </a:prstGeom>
          <a:noFill/>
        </p:spPr>
      </p:pic>
    </p:spTree>
    <p:extLst>
      <p:ext uri="{BB962C8B-B14F-4D97-AF65-F5344CB8AC3E}">
        <p14:creationId xmlns:p14="http://schemas.microsoft.com/office/powerpoint/2010/main" val="243785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BB1BC-A1DB-3C3E-0D76-FD1E6CD2F312}"/>
              </a:ext>
            </a:extLst>
          </p:cNvPr>
          <p:cNvSpPr>
            <a:spLocks noGrp="1"/>
          </p:cNvSpPr>
          <p:nvPr>
            <p:ph type="title"/>
          </p:nvPr>
        </p:nvSpPr>
        <p:spPr>
          <a:xfrm>
            <a:off x="581193" y="729658"/>
            <a:ext cx="11029616" cy="988332"/>
          </a:xfrm>
        </p:spPr>
        <p:txBody>
          <a:bodyPr vert="horz" lIns="0" tIns="0" rIns="0" bIns="0" rtlCol="0" anchor="b">
            <a:normAutofit/>
          </a:bodyPr>
          <a:lstStyle/>
          <a:p>
            <a:r>
              <a:rPr lang="en-US"/>
              <a:t>Research and Academia: In-depth Knowledge and Research Skills</a:t>
            </a:r>
          </a:p>
        </p:txBody>
      </p:sp>
      <p:sp>
        <p:nvSpPr>
          <p:cNvPr id="4" name="Content Placeholder 3">
            <a:extLst>
              <a:ext uri="{FF2B5EF4-FFF2-40B4-BE49-F238E27FC236}">
                <a16:creationId xmlns:a16="http://schemas.microsoft.com/office/drawing/2014/main" id="{0ECFC017-604D-E68A-8464-C70079F39AC1}"/>
              </a:ext>
            </a:extLst>
          </p:cNvPr>
          <p:cNvSpPr>
            <a:spLocks noGrp="1"/>
          </p:cNvSpPr>
          <p:nvPr>
            <p:ph sz="half" idx="1"/>
          </p:nvPr>
        </p:nvSpPr>
        <p:spPr>
          <a:xfrm>
            <a:off x="581193" y="2228003"/>
            <a:ext cx="5194767" cy="3633047"/>
          </a:xfrm>
        </p:spPr>
        <p:txBody>
          <a:bodyPr vert="horz" lIns="0" tIns="0" rIns="0" bIns="0" rtlCol="0" anchor="ctr">
            <a:normAutofit/>
          </a:bodyPr>
          <a:lstStyle/>
          <a:p>
            <a:r>
              <a:rPr lang="en-US"/>
              <a:t>In-depth Knowledge and Research Skills</a:t>
            </a:r>
          </a:p>
          <a:p>
            <a:pPr lvl="1"/>
            <a:r>
              <a:rPr lang="en-US" sz="1800"/>
              <a:t>Comprehensive understanding of complex theories, methodologies, and statistical techniques</a:t>
            </a:r>
          </a:p>
          <a:p>
            <a:pPr lvl="1"/>
            <a:r>
              <a:rPr lang="en-US" sz="1800"/>
              <a:t>Hands-on experience in conducting research, analyzing data and interpreting results</a:t>
            </a:r>
          </a:p>
          <a:p>
            <a:pPr lvl="1"/>
            <a:r>
              <a:rPr lang="en-US" sz="1800"/>
              <a:t>Preparation for publication and presenting findings</a:t>
            </a:r>
          </a:p>
        </p:txBody>
      </p:sp>
      <p:pic>
        <p:nvPicPr>
          <p:cNvPr id="5" name="Content Placeholder 4" descr="Student studying in library">
            <a:extLst>
              <a:ext uri="{FF2B5EF4-FFF2-40B4-BE49-F238E27FC236}">
                <a16:creationId xmlns:a16="http://schemas.microsoft.com/office/drawing/2014/main" id="{2149C493-C816-4E64-B694-EC03958AFD02}"/>
              </a:ext>
            </a:extLst>
          </p:cNvPr>
          <p:cNvPicPr>
            <a:picLocks noGrp="1" noChangeAspect="1"/>
          </p:cNvPicPr>
          <p:nvPr>
            <p:ph sz="half" idx="2"/>
          </p:nvPr>
        </p:nvPicPr>
        <p:blipFill rotWithShape="1">
          <a:blip r:embed="rId3"/>
          <a:srcRect r="4557" b="1"/>
          <a:stretch/>
        </p:blipFill>
        <p:spPr>
          <a:xfrm>
            <a:off x="6416039" y="2228003"/>
            <a:ext cx="5194769" cy="36330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a:noFill/>
        </p:spPr>
      </p:pic>
    </p:spTree>
    <p:extLst>
      <p:ext uri="{BB962C8B-B14F-4D97-AF65-F5344CB8AC3E}">
        <p14:creationId xmlns:p14="http://schemas.microsoft.com/office/powerpoint/2010/main" val="2006012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B185-B339-F989-82F0-D528725A756B}"/>
              </a:ext>
            </a:extLst>
          </p:cNvPr>
          <p:cNvSpPr>
            <a:spLocks noGrp="1"/>
          </p:cNvSpPr>
          <p:nvPr>
            <p:ph type="title"/>
          </p:nvPr>
        </p:nvSpPr>
        <p:spPr>
          <a:xfrm>
            <a:off x="767857" y="933450"/>
            <a:ext cx="3031852" cy="1722419"/>
          </a:xfrm>
        </p:spPr>
        <p:txBody>
          <a:bodyPr anchor="b">
            <a:normAutofit/>
          </a:bodyPr>
          <a:lstStyle/>
          <a:p>
            <a:r>
              <a:rPr lang="en-US"/>
              <a:t>Research and Academia: Specialized Expertise</a:t>
            </a:r>
          </a:p>
        </p:txBody>
      </p:sp>
      <p:sp>
        <p:nvSpPr>
          <p:cNvPr id="3" name="Content Placeholder 2">
            <a:extLst>
              <a:ext uri="{FF2B5EF4-FFF2-40B4-BE49-F238E27FC236}">
                <a16:creationId xmlns:a16="http://schemas.microsoft.com/office/drawing/2014/main" id="{3223DA9F-C194-F221-5338-F614BBAE0EAC}"/>
              </a:ext>
            </a:extLst>
          </p:cNvPr>
          <p:cNvSpPr>
            <a:spLocks noGrp="1"/>
          </p:cNvSpPr>
          <p:nvPr>
            <p:ph idx="1"/>
          </p:nvPr>
        </p:nvSpPr>
        <p:spPr>
          <a:xfrm>
            <a:off x="4900928" y="1179829"/>
            <a:ext cx="6650991" cy="4658216"/>
          </a:xfrm>
        </p:spPr>
        <p:txBody>
          <a:bodyPr anchor="ctr">
            <a:normAutofit/>
          </a:bodyPr>
          <a:lstStyle/>
          <a:p>
            <a:r>
              <a:rPr lang="en-US"/>
              <a:t>Graduates develop specialization in a particular area of statistics or data science.</a:t>
            </a:r>
          </a:p>
          <a:p>
            <a:pPr lvl="1"/>
            <a:r>
              <a:rPr lang="en-US" sz="2000"/>
              <a:t>This specialized knowledge positions them as experts in their field.</a:t>
            </a:r>
          </a:p>
          <a:p>
            <a:pPr lvl="1"/>
            <a:r>
              <a:rPr lang="en-US" sz="2000"/>
              <a:t>Enhancing their potential for academic and research roles.</a:t>
            </a:r>
          </a:p>
        </p:txBody>
      </p:sp>
      <p:sp>
        <p:nvSpPr>
          <p:cNvPr id="5" name="Text Placeholder 3">
            <a:extLst>
              <a:ext uri="{FF2B5EF4-FFF2-40B4-BE49-F238E27FC236}">
                <a16:creationId xmlns:a16="http://schemas.microsoft.com/office/drawing/2014/main" id="{7F675655-3FA0-0FBB-1621-200E9947C8A9}"/>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546885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FBA51-2A04-4CBF-9DDC-D1B938FBD216}"/>
              </a:ext>
            </a:extLst>
          </p:cNvPr>
          <p:cNvSpPr>
            <a:spLocks noGrp="1"/>
          </p:cNvSpPr>
          <p:nvPr>
            <p:ph type="title"/>
          </p:nvPr>
        </p:nvSpPr>
        <p:spPr>
          <a:xfrm>
            <a:off x="581193" y="729658"/>
            <a:ext cx="11029616" cy="988332"/>
          </a:xfrm>
        </p:spPr>
        <p:txBody>
          <a:bodyPr vert="horz" lIns="0" tIns="0" rIns="0" bIns="0" rtlCol="0" anchor="b">
            <a:normAutofit/>
          </a:bodyPr>
          <a:lstStyle/>
          <a:p>
            <a:r>
              <a:rPr lang="en-US"/>
              <a:t>Research and Academia: Research Experience</a:t>
            </a:r>
          </a:p>
        </p:txBody>
      </p:sp>
      <p:sp>
        <p:nvSpPr>
          <p:cNvPr id="4" name="Content Placeholder 3">
            <a:extLst>
              <a:ext uri="{FF2B5EF4-FFF2-40B4-BE49-F238E27FC236}">
                <a16:creationId xmlns:a16="http://schemas.microsoft.com/office/drawing/2014/main" id="{7CBE6C0F-645E-D2FF-A424-902577BEEB5F}"/>
              </a:ext>
            </a:extLst>
          </p:cNvPr>
          <p:cNvSpPr>
            <a:spLocks noGrp="1"/>
          </p:cNvSpPr>
          <p:nvPr>
            <p:ph sz="half" idx="1"/>
          </p:nvPr>
        </p:nvSpPr>
        <p:spPr>
          <a:xfrm>
            <a:off x="581193" y="2228003"/>
            <a:ext cx="5194767" cy="3633047"/>
          </a:xfrm>
        </p:spPr>
        <p:txBody>
          <a:bodyPr vert="horz" lIns="0" tIns="0" rIns="0" bIns="0" rtlCol="0" anchor="ctr">
            <a:normAutofit/>
          </a:bodyPr>
          <a:lstStyle/>
          <a:p>
            <a:r>
              <a:rPr lang="en-US"/>
              <a:t>Hands-on research experience under experienced faculty members</a:t>
            </a:r>
          </a:p>
          <a:p>
            <a:pPr lvl="1"/>
            <a:r>
              <a:rPr lang="en-US" sz="1800"/>
              <a:t>Equips students with skills for independent research and collaboration</a:t>
            </a:r>
          </a:p>
        </p:txBody>
      </p:sp>
      <p:pic>
        <p:nvPicPr>
          <p:cNvPr id="5" name="Content Placeholder 4" descr="High School students. Group of students working together at laboratory class.">
            <a:extLst>
              <a:ext uri="{FF2B5EF4-FFF2-40B4-BE49-F238E27FC236}">
                <a16:creationId xmlns:a16="http://schemas.microsoft.com/office/drawing/2014/main" id="{90ED16C5-E69A-44D5-88FB-249DBC4DF53B}"/>
              </a:ext>
            </a:extLst>
          </p:cNvPr>
          <p:cNvPicPr>
            <a:picLocks noGrp="1" noChangeAspect="1"/>
          </p:cNvPicPr>
          <p:nvPr>
            <p:ph sz="half" idx="2"/>
          </p:nvPr>
        </p:nvPicPr>
        <p:blipFill rotWithShape="1">
          <a:blip r:embed="rId3"/>
          <a:srcRect l="4914" r="-1" b="-1"/>
          <a:stretch/>
        </p:blipFill>
        <p:spPr>
          <a:xfrm>
            <a:off x="6416039" y="2228003"/>
            <a:ext cx="5194769" cy="3633047"/>
          </a:xfrm>
          <a:prstGeom prst="rect">
            <a:avLst/>
          </a:prstGeom>
          <a:noFill/>
        </p:spPr>
      </p:pic>
    </p:spTree>
    <p:extLst>
      <p:ext uri="{BB962C8B-B14F-4D97-AF65-F5344CB8AC3E}">
        <p14:creationId xmlns:p14="http://schemas.microsoft.com/office/powerpoint/2010/main" val="6365559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1EA5C-E5A5-57D2-9F75-7E0194895CAD}"/>
              </a:ext>
            </a:extLst>
          </p:cNvPr>
          <p:cNvSpPr>
            <a:spLocks noGrp="1"/>
          </p:cNvSpPr>
          <p:nvPr>
            <p:ph type="title"/>
          </p:nvPr>
        </p:nvSpPr>
        <p:spPr>
          <a:xfrm>
            <a:off x="581193" y="729658"/>
            <a:ext cx="11029616" cy="988332"/>
          </a:xfrm>
        </p:spPr>
        <p:txBody>
          <a:bodyPr vert="horz" lIns="0" tIns="0" rIns="0" bIns="0" rtlCol="0" anchor="b">
            <a:normAutofit/>
          </a:bodyPr>
          <a:lstStyle/>
          <a:p>
            <a:r>
              <a:rPr lang="en-US"/>
              <a:t>Research and Academia: Publishing Papers</a:t>
            </a:r>
          </a:p>
        </p:txBody>
      </p:sp>
      <p:sp>
        <p:nvSpPr>
          <p:cNvPr id="4" name="Content Placeholder 3">
            <a:extLst>
              <a:ext uri="{FF2B5EF4-FFF2-40B4-BE49-F238E27FC236}">
                <a16:creationId xmlns:a16="http://schemas.microsoft.com/office/drawing/2014/main" id="{D519D28D-C7A9-1F64-CD02-D8685FF06F6E}"/>
              </a:ext>
            </a:extLst>
          </p:cNvPr>
          <p:cNvSpPr>
            <a:spLocks noGrp="1"/>
          </p:cNvSpPr>
          <p:nvPr>
            <p:ph sz="half" idx="1"/>
          </p:nvPr>
        </p:nvSpPr>
        <p:spPr>
          <a:xfrm>
            <a:off x="581193" y="2228003"/>
            <a:ext cx="5194767" cy="3633047"/>
          </a:xfrm>
        </p:spPr>
        <p:txBody>
          <a:bodyPr vert="horz" lIns="0" tIns="0" rIns="0" bIns="0" rtlCol="0" anchor="ctr">
            <a:normAutofit/>
          </a:bodyPr>
          <a:lstStyle/>
          <a:p>
            <a:r>
              <a:rPr lang="en-US"/>
              <a:t>Crucial aspect of academic careers</a:t>
            </a:r>
          </a:p>
          <a:p>
            <a:pPr lvl="1"/>
            <a:r>
              <a:rPr lang="en-US" sz="1800"/>
              <a:t>Opportunities to collaborate with faculty and peers</a:t>
            </a:r>
          </a:p>
          <a:p>
            <a:pPr lvl="1"/>
            <a:r>
              <a:rPr lang="en-US" sz="1800"/>
              <a:t>Research projects result in publishable outcomes</a:t>
            </a:r>
          </a:p>
        </p:txBody>
      </p:sp>
      <p:pic>
        <p:nvPicPr>
          <p:cNvPr id="5" name="Content Placeholder 4" descr="Person reading book">
            <a:extLst>
              <a:ext uri="{FF2B5EF4-FFF2-40B4-BE49-F238E27FC236}">
                <a16:creationId xmlns:a16="http://schemas.microsoft.com/office/drawing/2014/main" id="{DC659221-D792-4D09-BA77-277C52D95C61}"/>
              </a:ext>
            </a:extLst>
          </p:cNvPr>
          <p:cNvPicPr>
            <a:picLocks noGrp="1" noChangeAspect="1"/>
          </p:cNvPicPr>
          <p:nvPr>
            <p:ph sz="half" idx="2"/>
          </p:nvPr>
        </p:nvPicPr>
        <p:blipFill rotWithShape="1">
          <a:blip r:embed="rId3"/>
          <a:srcRect r="9201" b="-2"/>
          <a:stretch/>
        </p:blipFill>
        <p:spPr>
          <a:xfrm>
            <a:off x="6416039" y="2228003"/>
            <a:ext cx="5194769" cy="36330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a:noFill/>
        </p:spPr>
      </p:pic>
    </p:spTree>
    <p:extLst>
      <p:ext uri="{BB962C8B-B14F-4D97-AF65-F5344CB8AC3E}">
        <p14:creationId xmlns:p14="http://schemas.microsoft.com/office/powerpoint/2010/main" val="4128150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BEF6F-2ADC-4DDF-60B3-D95E749D3AEC}"/>
              </a:ext>
            </a:extLst>
          </p:cNvPr>
          <p:cNvSpPr>
            <a:spLocks noGrp="1"/>
          </p:cNvSpPr>
          <p:nvPr>
            <p:ph type="title"/>
          </p:nvPr>
        </p:nvSpPr>
        <p:spPr>
          <a:xfrm>
            <a:off x="581193" y="729658"/>
            <a:ext cx="11029616" cy="988332"/>
          </a:xfrm>
        </p:spPr>
        <p:txBody>
          <a:bodyPr vert="horz" lIns="0" tIns="0" rIns="0" bIns="0" rtlCol="0" anchor="b">
            <a:normAutofit/>
          </a:bodyPr>
          <a:lstStyle/>
          <a:p>
            <a:r>
              <a:rPr lang="en-US"/>
              <a:t>Research and Academia: Attending Conferences</a:t>
            </a:r>
          </a:p>
        </p:txBody>
      </p:sp>
      <p:sp>
        <p:nvSpPr>
          <p:cNvPr id="4" name="Content Placeholder 3">
            <a:extLst>
              <a:ext uri="{FF2B5EF4-FFF2-40B4-BE49-F238E27FC236}">
                <a16:creationId xmlns:a16="http://schemas.microsoft.com/office/drawing/2014/main" id="{1C68F85F-AE58-F30B-C44B-09AF6AEBD769}"/>
              </a:ext>
            </a:extLst>
          </p:cNvPr>
          <p:cNvSpPr>
            <a:spLocks noGrp="1"/>
          </p:cNvSpPr>
          <p:nvPr>
            <p:ph sz="half" idx="1"/>
          </p:nvPr>
        </p:nvSpPr>
        <p:spPr>
          <a:xfrm>
            <a:off x="581193" y="2228003"/>
            <a:ext cx="5194767" cy="3633047"/>
          </a:xfrm>
        </p:spPr>
        <p:txBody>
          <a:bodyPr vert="horz" lIns="0" tIns="0" rIns="0" bIns="0" rtlCol="0" anchor="ctr">
            <a:normAutofit/>
          </a:bodyPr>
          <a:lstStyle/>
          <a:p>
            <a:r>
              <a:rPr lang="en-US"/>
              <a:t>Conferences</a:t>
            </a:r>
          </a:p>
          <a:p>
            <a:pPr lvl="1"/>
            <a:r>
              <a:rPr lang="en-US" sz="1800"/>
              <a:t>Platforms for researchers to present their work</a:t>
            </a:r>
          </a:p>
          <a:p>
            <a:pPr lvl="1"/>
            <a:r>
              <a:rPr lang="en-US" sz="1800"/>
              <a:t>Network with peers</a:t>
            </a:r>
          </a:p>
          <a:p>
            <a:pPr lvl="1"/>
            <a:r>
              <a:rPr lang="en-US" sz="1800"/>
              <a:t>Stay updated on the latest advancements</a:t>
            </a:r>
          </a:p>
          <a:p>
            <a:r>
              <a:rPr lang="en-US"/>
              <a:t>Participation in conferences</a:t>
            </a:r>
          </a:p>
          <a:p>
            <a:pPr lvl="1"/>
            <a:r>
              <a:rPr lang="en-US" sz="1800"/>
              <a:t>Encouraged and supported in advanced degree programs</a:t>
            </a:r>
          </a:p>
          <a:p>
            <a:pPr lvl="1"/>
            <a:r>
              <a:rPr lang="en-US" sz="1800"/>
              <a:t>Broadens students’ exposure to the academic community</a:t>
            </a:r>
          </a:p>
        </p:txBody>
      </p:sp>
      <p:pic>
        <p:nvPicPr>
          <p:cNvPr id="5" name="Content Placeholder 4" descr="Hands held up high during a conference">
            <a:extLst>
              <a:ext uri="{FF2B5EF4-FFF2-40B4-BE49-F238E27FC236}">
                <a16:creationId xmlns:a16="http://schemas.microsoft.com/office/drawing/2014/main" id="{AD37CA33-58AB-4486-A649-24252C3E47F2}"/>
              </a:ext>
            </a:extLst>
          </p:cNvPr>
          <p:cNvPicPr>
            <a:picLocks noGrp="1" noChangeAspect="1"/>
          </p:cNvPicPr>
          <p:nvPr>
            <p:ph sz="half" idx="2"/>
          </p:nvPr>
        </p:nvPicPr>
        <p:blipFill rotWithShape="1">
          <a:blip r:embed="rId3"/>
          <a:srcRect r="4557" b="1"/>
          <a:stretch/>
        </p:blipFill>
        <p:spPr>
          <a:xfrm>
            <a:off x="6416039" y="2228003"/>
            <a:ext cx="5194769" cy="3633047"/>
          </a:xfrm>
          <a:prstGeom prst="rect">
            <a:avLst/>
          </a:prstGeom>
          <a:noFill/>
        </p:spPr>
      </p:pic>
    </p:spTree>
    <p:extLst>
      <p:ext uri="{BB962C8B-B14F-4D97-AF65-F5344CB8AC3E}">
        <p14:creationId xmlns:p14="http://schemas.microsoft.com/office/powerpoint/2010/main" val="2652824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4BF69-E353-2402-1A74-F6226773B344}"/>
              </a:ext>
            </a:extLst>
          </p:cNvPr>
          <p:cNvSpPr>
            <a:spLocks noGrp="1"/>
          </p:cNvSpPr>
          <p:nvPr>
            <p:ph type="title"/>
          </p:nvPr>
        </p:nvSpPr>
        <p:spPr>
          <a:xfrm>
            <a:off x="581193" y="729658"/>
            <a:ext cx="11029616" cy="988332"/>
          </a:xfrm>
        </p:spPr>
        <p:txBody>
          <a:bodyPr vert="horz" lIns="0" tIns="0" rIns="0" bIns="0" rtlCol="0" anchor="b">
            <a:normAutofit/>
          </a:bodyPr>
          <a:lstStyle/>
          <a:p>
            <a:r>
              <a:rPr lang="en-US"/>
              <a:t>Research and Academia: Building Networks</a:t>
            </a:r>
          </a:p>
        </p:txBody>
      </p:sp>
      <p:sp>
        <p:nvSpPr>
          <p:cNvPr id="4" name="Content Placeholder 3">
            <a:extLst>
              <a:ext uri="{FF2B5EF4-FFF2-40B4-BE49-F238E27FC236}">
                <a16:creationId xmlns:a16="http://schemas.microsoft.com/office/drawing/2014/main" id="{7BEC87F8-3063-6697-71CF-1B0580D8F8D4}"/>
              </a:ext>
            </a:extLst>
          </p:cNvPr>
          <p:cNvSpPr>
            <a:spLocks noGrp="1"/>
          </p:cNvSpPr>
          <p:nvPr>
            <p:ph sz="half" idx="1"/>
          </p:nvPr>
        </p:nvSpPr>
        <p:spPr>
          <a:xfrm>
            <a:off x="581193" y="2228003"/>
            <a:ext cx="5194767" cy="3633047"/>
          </a:xfrm>
        </p:spPr>
        <p:txBody>
          <a:bodyPr vert="horz" lIns="0" tIns="0" rIns="0" bIns="0" rtlCol="0" anchor="ctr">
            <a:normAutofit/>
          </a:bodyPr>
          <a:lstStyle/>
          <a:p>
            <a:r>
              <a:rPr lang="en-US"/>
              <a:t>Interactions with faculty, researchers, and fellow students</a:t>
            </a:r>
          </a:p>
          <a:p>
            <a:pPr lvl="1"/>
            <a:r>
              <a:rPr lang="en-US" sz="1800"/>
              <a:t>Fosters professional networks</a:t>
            </a:r>
          </a:p>
          <a:p>
            <a:r>
              <a:rPr lang="en-US"/>
              <a:t>Connections can secure academic and research positions</a:t>
            </a:r>
          </a:p>
          <a:p>
            <a:pPr lvl="1"/>
            <a:r>
              <a:rPr lang="en-US" sz="1800"/>
              <a:t>Instrumental after graduation</a:t>
            </a:r>
          </a:p>
        </p:txBody>
      </p:sp>
      <p:pic>
        <p:nvPicPr>
          <p:cNvPr id="5" name="Content Placeholder 4" descr="Group of students working in library">
            <a:extLst>
              <a:ext uri="{FF2B5EF4-FFF2-40B4-BE49-F238E27FC236}">
                <a16:creationId xmlns:a16="http://schemas.microsoft.com/office/drawing/2014/main" id="{E26FBC25-44E3-4D6F-99D4-ADB01B279CC2}"/>
              </a:ext>
            </a:extLst>
          </p:cNvPr>
          <p:cNvPicPr>
            <a:picLocks noGrp="1" noChangeAspect="1"/>
          </p:cNvPicPr>
          <p:nvPr>
            <p:ph sz="half" idx="2"/>
          </p:nvPr>
        </p:nvPicPr>
        <p:blipFill rotWithShape="1">
          <a:blip r:embed="rId3"/>
          <a:srcRect r="4557" b="1"/>
          <a:stretch/>
        </p:blipFill>
        <p:spPr>
          <a:xfrm>
            <a:off x="6416039" y="2228003"/>
            <a:ext cx="5194769" cy="36330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a:noFill/>
        </p:spPr>
      </p:pic>
    </p:spTree>
    <p:extLst>
      <p:ext uri="{BB962C8B-B14F-4D97-AF65-F5344CB8AC3E}">
        <p14:creationId xmlns:p14="http://schemas.microsoft.com/office/powerpoint/2010/main" val="374488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9D04A-DCD4-1BA8-4800-33B22116DF5E}"/>
              </a:ext>
            </a:extLst>
          </p:cNvPr>
          <p:cNvSpPr>
            <a:spLocks noGrp="1"/>
          </p:cNvSpPr>
          <p:nvPr>
            <p:ph type="title"/>
          </p:nvPr>
        </p:nvSpPr>
        <p:spPr>
          <a:xfrm>
            <a:off x="767857" y="933450"/>
            <a:ext cx="3031852" cy="1722419"/>
          </a:xfrm>
        </p:spPr>
        <p:txBody>
          <a:bodyPr anchor="b">
            <a:normAutofit/>
          </a:bodyPr>
          <a:lstStyle/>
          <a:p>
            <a:r>
              <a:rPr lang="en-US"/>
              <a:t>Agenda</a:t>
            </a:r>
          </a:p>
        </p:txBody>
      </p:sp>
      <p:sp>
        <p:nvSpPr>
          <p:cNvPr id="3" name="Content Placeholder 2">
            <a:extLst>
              <a:ext uri="{FF2B5EF4-FFF2-40B4-BE49-F238E27FC236}">
                <a16:creationId xmlns:a16="http://schemas.microsoft.com/office/drawing/2014/main" id="{6EE238D4-913E-0009-5181-FB324ABD07A6}"/>
              </a:ext>
            </a:extLst>
          </p:cNvPr>
          <p:cNvSpPr>
            <a:spLocks noGrp="1"/>
          </p:cNvSpPr>
          <p:nvPr>
            <p:ph idx="1"/>
          </p:nvPr>
        </p:nvSpPr>
        <p:spPr>
          <a:xfrm>
            <a:off x="4900928" y="1179829"/>
            <a:ext cx="6650991" cy="4658216"/>
          </a:xfrm>
        </p:spPr>
        <p:txBody>
          <a:bodyPr anchor="ctr">
            <a:normAutofit/>
          </a:bodyPr>
          <a:lstStyle/>
          <a:p>
            <a:r>
              <a:rPr lang="en-US" dirty="0"/>
              <a:t>Overview</a:t>
            </a:r>
          </a:p>
          <a:p>
            <a:r>
              <a:rPr lang="en-US" dirty="0"/>
              <a:t>Advanced Statistical Analysis</a:t>
            </a:r>
          </a:p>
          <a:p>
            <a:r>
              <a:rPr lang="en-US" dirty="0"/>
              <a:t>Machine Learning and Artificial Intelligence</a:t>
            </a:r>
          </a:p>
          <a:p>
            <a:r>
              <a:rPr lang="en-US" dirty="0"/>
              <a:t>Data Visualization and Communication</a:t>
            </a:r>
          </a:p>
          <a:p>
            <a:r>
              <a:rPr lang="en-US" dirty="0"/>
              <a:t>Big Data and Data Engineering</a:t>
            </a:r>
          </a:p>
          <a:p>
            <a:r>
              <a:rPr lang="en-US" dirty="0"/>
              <a:t>Domain-Specific Analytics</a:t>
            </a:r>
          </a:p>
          <a:p>
            <a:r>
              <a:rPr lang="en-US" dirty="0"/>
              <a:t>Research and Academia</a:t>
            </a:r>
          </a:p>
          <a:p>
            <a:r>
              <a:rPr lang="en-US" dirty="0"/>
              <a:t>Conclusion</a:t>
            </a:r>
          </a:p>
        </p:txBody>
      </p:sp>
      <p:sp>
        <p:nvSpPr>
          <p:cNvPr id="5" name="Text Placeholder 3">
            <a:extLst>
              <a:ext uri="{FF2B5EF4-FFF2-40B4-BE49-F238E27FC236}">
                <a16:creationId xmlns:a16="http://schemas.microsoft.com/office/drawing/2014/main" id="{11C7299D-F961-57D7-0094-8BFFEC89C322}"/>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36558108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10E66-5F36-DFCC-8E9D-65C6A21548EF}"/>
              </a:ext>
            </a:extLst>
          </p:cNvPr>
          <p:cNvSpPr>
            <a:spLocks noGrp="1"/>
          </p:cNvSpPr>
          <p:nvPr>
            <p:ph type="title"/>
          </p:nvPr>
        </p:nvSpPr>
        <p:spPr>
          <a:xfrm>
            <a:off x="767857" y="933450"/>
            <a:ext cx="3031852" cy="1722419"/>
          </a:xfrm>
        </p:spPr>
        <p:txBody>
          <a:bodyPr anchor="b">
            <a:normAutofit/>
          </a:bodyPr>
          <a:lstStyle/>
          <a:p>
            <a:r>
              <a:rPr lang="en-US"/>
              <a:t>Research and Academia: Teaching Opportunities</a:t>
            </a:r>
          </a:p>
        </p:txBody>
      </p:sp>
      <p:sp>
        <p:nvSpPr>
          <p:cNvPr id="3" name="Content Placeholder 2">
            <a:extLst>
              <a:ext uri="{FF2B5EF4-FFF2-40B4-BE49-F238E27FC236}">
                <a16:creationId xmlns:a16="http://schemas.microsoft.com/office/drawing/2014/main" id="{FC57CD87-F496-ECA3-378C-09861B6EDE1C}"/>
              </a:ext>
            </a:extLst>
          </p:cNvPr>
          <p:cNvSpPr>
            <a:spLocks noGrp="1"/>
          </p:cNvSpPr>
          <p:nvPr>
            <p:ph idx="1"/>
          </p:nvPr>
        </p:nvSpPr>
        <p:spPr>
          <a:xfrm>
            <a:off x="4900928" y="1179829"/>
            <a:ext cx="6650991" cy="4658216"/>
          </a:xfrm>
        </p:spPr>
        <p:txBody>
          <a:bodyPr anchor="ctr">
            <a:normAutofit/>
          </a:bodyPr>
          <a:lstStyle/>
          <a:p>
            <a:r>
              <a:rPr lang="en-US"/>
              <a:t>Teaching Assistantships</a:t>
            </a:r>
          </a:p>
          <a:p>
            <a:pPr lvl="1"/>
            <a:r>
              <a:rPr lang="en-US" sz="2000"/>
              <a:t>Gain teaching experience</a:t>
            </a:r>
          </a:p>
          <a:p>
            <a:pPr lvl="1"/>
            <a:r>
              <a:rPr lang="en-US" sz="2000"/>
              <a:t>Develop communication skills</a:t>
            </a:r>
          </a:p>
          <a:p>
            <a:pPr lvl="1"/>
            <a:r>
              <a:rPr lang="en-US" sz="2000"/>
              <a:t>Interact with undergraduate students</a:t>
            </a:r>
          </a:p>
          <a:p>
            <a:r>
              <a:rPr lang="en-US"/>
              <a:t>Valuable for Aspiring Academics</a:t>
            </a:r>
          </a:p>
          <a:p>
            <a:pPr lvl="1"/>
            <a:r>
              <a:rPr lang="en-US" sz="2000"/>
              <a:t>Offers a glimpse into the world of teaching and mentoring</a:t>
            </a:r>
          </a:p>
        </p:txBody>
      </p:sp>
      <p:sp>
        <p:nvSpPr>
          <p:cNvPr id="5" name="Text Placeholder 3">
            <a:extLst>
              <a:ext uri="{FF2B5EF4-FFF2-40B4-BE49-F238E27FC236}">
                <a16:creationId xmlns:a16="http://schemas.microsoft.com/office/drawing/2014/main" id="{CFDF0C6D-9BD9-CCEC-20FD-E4576D8334A8}"/>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260783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A7A7D-8CCB-B262-733B-A8EA96917F4E}"/>
              </a:ext>
            </a:extLst>
          </p:cNvPr>
          <p:cNvSpPr>
            <a:spLocks noGrp="1"/>
          </p:cNvSpPr>
          <p:nvPr>
            <p:ph type="title"/>
          </p:nvPr>
        </p:nvSpPr>
        <p:spPr>
          <a:xfrm>
            <a:off x="581193" y="729658"/>
            <a:ext cx="11029616" cy="988332"/>
          </a:xfrm>
        </p:spPr>
        <p:txBody>
          <a:bodyPr vert="horz" lIns="0" tIns="0" rIns="0" bIns="0" rtlCol="0" anchor="b">
            <a:normAutofit/>
          </a:bodyPr>
          <a:lstStyle/>
          <a:p>
            <a:r>
              <a:rPr lang="en-US"/>
              <a:t>Research and Academia: Career Opportunities</a:t>
            </a:r>
          </a:p>
        </p:txBody>
      </p:sp>
      <p:sp>
        <p:nvSpPr>
          <p:cNvPr id="4" name="Content Placeholder 3">
            <a:extLst>
              <a:ext uri="{FF2B5EF4-FFF2-40B4-BE49-F238E27FC236}">
                <a16:creationId xmlns:a16="http://schemas.microsoft.com/office/drawing/2014/main" id="{1C2A8BBA-052A-1E07-3728-B8150C527327}"/>
              </a:ext>
            </a:extLst>
          </p:cNvPr>
          <p:cNvSpPr>
            <a:spLocks noGrp="1"/>
          </p:cNvSpPr>
          <p:nvPr>
            <p:ph sz="half" idx="1"/>
          </p:nvPr>
        </p:nvSpPr>
        <p:spPr>
          <a:xfrm>
            <a:off x="581193" y="2228003"/>
            <a:ext cx="5194767" cy="3633047"/>
          </a:xfrm>
        </p:spPr>
        <p:txBody>
          <a:bodyPr vert="horz" lIns="0" tIns="0" rIns="0" bIns="0" rtlCol="0" anchor="ctr">
            <a:normAutofit/>
          </a:bodyPr>
          <a:lstStyle/>
          <a:p>
            <a:pPr>
              <a:lnSpc>
                <a:spcPct val="90000"/>
              </a:lnSpc>
            </a:pPr>
            <a:r>
              <a:rPr lang="en-US"/>
              <a:t>Academic and Research Positions</a:t>
            </a:r>
          </a:p>
          <a:p>
            <a:pPr lvl="1">
              <a:lnSpc>
                <a:spcPct val="90000"/>
              </a:lnSpc>
            </a:pPr>
            <a:r>
              <a:rPr lang="en-US" sz="1800"/>
              <a:t>Lecturers, professors, and researchers at universities</a:t>
            </a:r>
          </a:p>
          <a:p>
            <a:pPr lvl="1">
              <a:lnSpc>
                <a:spcPct val="90000"/>
              </a:lnSpc>
            </a:pPr>
            <a:r>
              <a:rPr lang="en-US" sz="1800"/>
              <a:t>Research scientists in government agencies, laboratories, or private companies</a:t>
            </a:r>
          </a:p>
          <a:p>
            <a:pPr>
              <a:lnSpc>
                <a:spcPct val="90000"/>
              </a:lnSpc>
            </a:pPr>
            <a:r>
              <a:rPr lang="en-US"/>
              <a:t>Industry Positions</a:t>
            </a:r>
          </a:p>
          <a:p>
            <a:pPr lvl="1">
              <a:lnSpc>
                <a:spcPct val="90000"/>
              </a:lnSpc>
            </a:pPr>
            <a:r>
              <a:rPr lang="en-US" sz="1800"/>
              <a:t>Data scientists and statisticians in industries such as finance, healthcare, and technology</a:t>
            </a:r>
          </a:p>
          <a:p>
            <a:pPr>
              <a:lnSpc>
                <a:spcPct val="90000"/>
              </a:lnSpc>
            </a:pPr>
            <a:r>
              <a:rPr lang="en-US"/>
              <a:t>Consulting Roles</a:t>
            </a:r>
          </a:p>
          <a:p>
            <a:pPr lvl="1">
              <a:lnSpc>
                <a:spcPct val="90000"/>
              </a:lnSpc>
            </a:pPr>
            <a:r>
              <a:rPr lang="en-US" sz="1800"/>
              <a:t>Consulting roles in data analytics, business intelligence, and market research</a:t>
            </a:r>
          </a:p>
        </p:txBody>
      </p:sp>
      <p:pic>
        <p:nvPicPr>
          <p:cNvPr id="5" name="Content Placeholder 4" descr="Person teaching in class">
            <a:extLst>
              <a:ext uri="{FF2B5EF4-FFF2-40B4-BE49-F238E27FC236}">
                <a16:creationId xmlns:a16="http://schemas.microsoft.com/office/drawing/2014/main" id="{664A79BC-6E6D-4BBA-936B-AFCB16B9C202}"/>
              </a:ext>
            </a:extLst>
          </p:cNvPr>
          <p:cNvPicPr>
            <a:picLocks noGrp="1" noChangeAspect="1"/>
          </p:cNvPicPr>
          <p:nvPr>
            <p:ph sz="half" idx="2"/>
          </p:nvPr>
        </p:nvPicPr>
        <p:blipFill rotWithShape="1">
          <a:blip r:embed="rId3"/>
          <a:srcRect l="4556" r="1" b="1"/>
          <a:stretch/>
        </p:blipFill>
        <p:spPr>
          <a:xfrm>
            <a:off x="6416039" y="2228003"/>
            <a:ext cx="5194769" cy="3633047"/>
          </a:xfrm>
          <a:prstGeom prst="rect">
            <a:avLst/>
          </a:prstGeom>
          <a:noFill/>
        </p:spPr>
      </p:pic>
    </p:spTree>
    <p:extLst>
      <p:ext uri="{BB962C8B-B14F-4D97-AF65-F5344CB8AC3E}">
        <p14:creationId xmlns:p14="http://schemas.microsoft.com/office/powerpoint/2010/main" val="3573871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CB1FB-C735-15EA-5E7A-401187EC2704}"/>
              </a:ext>
            </a:extLst>
          </p:cNvPr>
          <p:cNvSpPr>
            <a:spLocks noGrp="1"/>
          </p:cNvSpPr>
          <p:nvPr>
            <p:ph type="title"/>
          </p:nvPr>
        </p:nvSpPr>
        <p:spPr>
          <a:xfrm>
            <a:off x="767857" y="933450"/>
            <a:ext cx="3031852" cy="1722419"/>
          </a:xfrm>
        </p:spPr>
        <p:txBody>
          <a:bodyPr anchor="b">
            <a:normAutofit/>
          </a:bodyPr>
          <a:lstStyle/>
          <a:p>
            <a:r>
              <a:rPr lang="en-US"/>
              <a:t>Conclusion</a:t>
            </a:r>
          </a:p>
        </p:txBody>
      </p:sp>
      <p:sp>
        <p:nvSpPr>
          <p:cNvPr id="9" name="Text Placeholder 3">
            <a:extLst>
              <a:ext uri="{FF2B5EF4-FFF2-40B4-BE49-F238E27FC236}">
                <a16:creationId xmlns:a16="http://schemas.microsoft.com/office/drawing/2014/main" id="{2226BB31-5191-7461-6266-4B91680F37BC}"/>
              </a:ext>
            </a:extLst>
          </p:cNvPr>
          <p:cNvSpPr>
            <a:spLocks noGrp="1"/>
          </p:cNvSpPr>
          <p:nvPr>
            <p:ph type="body" sz="half" idx="2"/>
          </p:nvPr>
        </p:nvSpPr>
        <p:spPr>
          <a:xfrm>
            <a:off x="767857" y="2836654"/>
            <a:ext cx="3031852" cy="3001392"/>
          </a:xfrm>
        </p:spPr>
        <p:txBody>
          <a:bodyPr/>
          <a:lstStyle/>
          <a:p>
            <a:endParaRPr lang="en-US"/>
          </a:p>
        </p:txBody>
      </p:sp>
      <p:graphicFrame>
        <p:nvGraphicFramePr>
          <p:cNvPr id="7" name="Content Placeholder 2">
            <a:extLst>
              <a:ext uri="{FF2B5EF4-FFF2-40B4-BE49-F238E27FC236}">
                <a16:creationId xmlns:a16="http://schemas.microsoft.com/office/drawing/2014/main" id="{0DFB2410-C00B-8391-A8E0-774E4F8676B6}"/>
              </a:ext>
            </a:extLst>
          </p:cNvPr>
          <p:cNvGraphicFramePr>
            <a:graphicFrameLocks noGrp="1"/>
          </p:cNvGraphicFramePr>
          <p:nvPr>
            <p:ph idx="1"/>
            <p:extLst>
              <p:ext uri="{D42A27DB-BD31-4B8C-83A1-F6EECF244321}">
                <p14:modId xmlns:p14="http://schemas.microsoft.com/office/powerpoint/2010/main" val="779869224"/>
              </p:ext>
            </p:extLst>
          </p:nvPr>
        </p:nvGraphicFramePr>
        <p:xfrm>
          <a:off x="4900928" y="1179829"/>
          <a:ext cx="6650991" cy="46582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255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42F4-2976-203C-9418-999E73A57657}"/>
              </a:ext>
            </a:extLst>
          </p:cNvPr>
          <p:cNvSpPr>
            <a:spLocks noGrp="1"/>
          </p:cNvSpPr>
          <p:nvPr>
            <p:ph type="title"/>
          </p:nvPr>
        </p:nvSpPr>
        <p:spPr>
          <a:xfrm>
            <a:off x="581193" y="4693389"/>
            <a:ext cx="11029616" cy="566738"/>
          </a:xfrm>
        </p:spPr>
        <p:txBody>
          <a:bodyPr vert="horz" lIns="0" tIns="0" rIns="0" bIns="0" rtlCol="0" anchor="b">
            <a:normAutofit/>
          </a:bodyPr>
          <a:lstStyle/>
          <a:p>
            <a:r>
              <a:rPr lang="en-US" b="1" cap="all" spc="600" dirty="0"/>
              <a:t>Go and celebrate.</a:t>
            </a:r>
            <a:endParaRPr lang="en-US" spc="750" dirty="0"/>
          </a:p>
        </p:txBody>
      </p:sp>
      <p:pic>
        <p:nvPicPr>
          <p:cNvPr id="5" name="Content Placeholder 4" descr="Birthday party decorations">
            <a:extLst>
              <a:ext uri="{FF2B5EF4-FFF2-40B4-BE49-F238E27FC236}">
                <a16:creationId xmlns:a16="http://schemas.microsoft.com/office/drawing/2014/main" id="{EFF33005-42EE-4D7D-B02E-8B9FC9CC3147}"/>
              </a:ext>
            </a:extLst>
          </p:cNvPr>
          <p:cNvPicPr>
            <a:picLocks noGrp="1" noChangeAspect="1"/>
          </p:cNvPicPr>
          <p:nvPr>
            <p:ph type="pic" idx="1"/>
          </p:nvPr>
        </p:nvPicPr>
        <p:blipFill rotWithShape="1">
          <a:blip r:embed="rId3"/>
          <a:srcRect t="32416" r="-1" b="19137"/>
          <a:stretch/>
        </p:blipFill>
        <p:spPr>
          <a:xfrm>
            <a:off x="447817" y="641350"/>
            <a:ext cx="11290859" cy="3651249"/>
          </a:xfrm>
          <a:prstGeom prst="rect">
            <a:avLst/>
          </a:prstGeom>
          <a:noFill/>
        </p:spPr>
      </p:pic>
      <p:sp>
        <p:nvSpPr>
          <p:cNvPr id="4" name="Content Placeholder 3">
            <a:extLst>
              <a:ext uri="{FF2B5EF4-FFF2-40B4-BE49-F238E27FC236}">
                <a16:creationId xmlns:a16="http://schemas.microsoft.com/office/drawing/2014/main" id="{9434152F-7D73-F9C4-5411-72E97A70C091}"/>
              </a:ext>
            </a:extLst>
          </p:cNvPr>
          <p:cNvSpPr>
            <a:spLocks noGrp="1"/>
          </p:cNvSpPr>
          <p:nvPr>
            <p:ph type="body" sz="half" idx="2"/>
          </p:nvPr>
        </p:nvSpPr>
        <p:spPr>
          <a:xfrm>
            <a:off x="581192" y="5260127"/>
            <a:ext cx="11029617" cy="998148"/>
          </a:xfrm>
        </p:spPr>
        <p:txBody>
          <a:bodyPr vert="horz" lIns="0" tIns="0" rIns="0" bIns="0" rtlCol="0" anchor="t">
            <a:normAutofit/>
          </a:bodyPr>
          <a:lstStyle/>
          <a:p>
            <a:pPr marL="0" indent="0">
              <a:buNone/>
            </a:pPr>
            <a:r>
              <a:rPr lang="en-US" b="1" cap="all" spc="600" dirty="0"/>
              <a:t>You deserve it.</a:t>
            </a:r>
          </a:p>
        </p:txBody>
      </p:sp>
    </p:spTree>
    <p:extLst>
      <p:ext uri="{BB962C8B-B14F-4D97-AF65-F5344CB8AC3E}">
        <p14:creationId xmlns:p14="http://schemas.microsoft.com/office/powerpoint/2010/main" val="631894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C3601-089C-8C7E-E3AB-FE9EA0D973B3}"/>
              </a:ext>
            </a:extLst>
          </p:cNvPr>
          <p:cNvSpPr>
            <a:spLocks noGrp="1"/>
          </p:cNvSpPr>
          <p:nvPr>
            <p:ph type="title"/>
          </p:nvPr>
        </p:nvSpPr>
        <p:spPr>
          <a:xfrm>
            <a:off x="581193" y="729658"/>
            <a:ext cx="11029616" cy="988332"/>
          </a:xfrm>
        </p:spPr>
        <p:txBody>
          <a:bodyPr vert="horz" lIns="0" tIns="0" rIns="0" bIns="0" rtlCol="0" anchor="b">
            <a:normAutofit/>
          </a:bodyPr>
          <a:lstStyle/>
          <a:p>
            <a:r>
              <a:rPr lang="en-US"/>
              <a:t>Overview</a:t>
            </a:r>
          </a:p>
        </p:txBody>
      </p:sp>
      <p:sp>
        <p:nvSpPr>
          <p:cNvPr id="4" name="Content Placeholder 3">
            <a:extLst>
              <a:ext uri="{FF2B5EF4-FFF2-40B4-BE49-F238E27FC236}">
                <a16:creationId xmlns:a16="http://schemas.microsoft.com/office/drawing/2014/main" id="{920C45C5-7445-BEB9-260A-FF672BD4B7F3}"/>
              </a:ext>
            </a:extLst>
          </p:cNvPr>
          <p:cNvSpPr>
            <a:spLocks noGrp="1"/>
          </p:cNvSpPr>
          <p:nvPr>
            <p:ph sz="half" idx="1"/>
          </p:nvPr>
        </p:nvSpPr>
        <p:spPr>
          <a:xfrm>
            <a:off x="581193" y="2228003"/>
            <a:ext cx="5194767" cy="3633047"/>
          </a:xfrm>
        </p:spPr>
        <p:txBody>
          <a:bodyPr vert="horz" lIns="0" tIns="0" rIns="0" bIns="0" rtlCol="0" anchor="ctr">
            <a:normAutofit/>
          </a:bodyPr>
          <a:lstStyle/>
          <a:p>
            <a:pPr>
              <a:lnSpc>
                <a:spcPct val="90000"/>
              </a:lnSpc>
            </a:pPr>
            <a:r>
              <a:rPr lang="en-US"/>
              <a:t>Overview of subdomains within data science and analytics</a:t>
            </a:r>
          </a:p>
          <a:p>
            <a:pPr lvl="1">
              <a:lnSpc>
                <a:spcPct val="90000"/>
              </a:lnSpc>
            </a:pPr>
            <a:r>
              <a:rPr lang="en-US" sz="1800"/>
              <a:t>Emerging trends and technologies shaping the industry</a:t>
            </a:r>
          </a:p>
          <a:p>
            <a:pPr>
              <a:lnSpc>
                <a:spcPct val="90000"/>
              </a:lnSpc>
            </a:pPr>
            <a:r>
              <a:rPr lang="en-US"/>
              <a:t>Examination of each specialization</a:t>
            </a:r>
          </a:p>
          <a:p>
            <a:pPr lvl="1">
              <a:lnSpc>
                <a:spcPct val="90000"/>
              </a:lnSpc>
            </a:pPr>
            <a:r>
              <a:rPr lang="en-US" sz="1800"/>
              <a:t>Skills and knowledge required</a:t>
            </a:r>
          </a:p>
          <a:p>
            <a:pPr lvl="1">
              <a:lnSpc>
                <a:spcPct val="90000"/>
              </a:lnSpc>
            </a:pPr>
            <a:r>
              <a:rPr lang="en-US" sz="1800"/>
              <a:t>Job roles and industries in demand</a:t>
            </a:r>
          </a:p>
          <a:p>
            <a:pPr lvl="1">
              <a:lnSpc>
                <a:spcPct val="90000"/>
              </a:lnSpc>
            </a:pPr>
            <a:r>
              <a:rPr lang="en-US" sz="1800"/>
              <a:t>Potential career paths</a:t>
            </a:r>
          </a:p>
          <a:p>
            <a:pPr>
              <a:lnSpc>
                <a:spcPct val="90000"/>
              </a:lnSpc>
            </a:pPr>
            <a:r>
              <a:rPr lang="en-US"/>
              <a:t>Opportunities for data scientists, machine learning engineers, business analysts, and data visualization experts</a:t>
            </a:r>
          </a:p>
        </p:txBody>
      </p:sp>
      <p:pic>
        <p:nvPicPr>
          <p:cNvPr id="5" name="Content Placeholder 4" descr="Man working on computer">
            <a:extLst>
              <a:ext uri="{FF2B5EF4-FFF2-40B4-BE49-F238E27FC236}">
                <a16:creationId xmlns:a16="http://schemas.microsoft.com/office/drawing/2014/main" id="{F745009A-3492-4307-8DEC-B671C72185F2}"/>
              </a:ext>
            </a:extLst>
          </p:cNvPr>
          <p:cNvPicPr>
            <a:picLocks noGrp="1" noChangeAspect="1"/>
          </p:cNvPicPr>
          <p:nvPr>
            <p:ph sz="half" idx="2"/>
          </p:nvPr>
        </p:nvPicPr>
        <p:blipFill rotWithShape="1">
          <a:blip r:embed="rId3"/>
          <a:srcRect l="74" r="4483" b="1"/>
          <a:stretch/>
        </p:blipFill>
        <p:spPr>
          <a:xfrm>
            <a:off x="6416039" y="2228003"/>
            <a:ext cx="5194769" cy="3633047"/>
          </a:xfrm>
          <a:prstGeom prst="rect">
            <a:avLst/>
          </a:prstGeom>
          <a:noFill/>
        </p:spPr>
      </p:pic>
    </p:spTree>
    <p:extLst>
      <p:ext uri="{BB962C8B-B14F-4D97-AF65-F5344CB8AC3E}">
        <p14:creationId xmlns:p14="http://schemas.microsoft.com/office/powerpoint/2010/main" val="2086416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3DEA-9C9A-DB99-9644-C0E5475843CE}"/>
              </a:ext>
            </a:extLst>
          </p:cNvPr>
          <p:cNvSpPr>
            <a:spLocks noGrp="1"/>
          </p:cNvSpPr>
          <p:nvPr>
            <p:ph type="title"/>
          </p:nvPr>
        </p:nvSpPr>
        <p:spPr>
          <a:xfrm>
            <a:off x="767857" y="933450"/>
            <a:ext cx="3031852" cy="1722419"/>
          </a:xfrm>
        </p:spPr>
        <p:txBody>
          <a:bodyPr anchor="b">
            <a:normAutofit/>
          </a:bodyPr>
          <a:lstStyle/>
          <a:p>
            <a:r>
              <a:rPr lang="en-US"/>
              <a:t>Advanced Statistical Analysis</a:t>
            </a:r>
          </a:p>
        </p:txBody>
      </p:sp>
      <p:sp>
        <p:nvSpPr>
          <p:cNvPr id="3" name="Content Placeholder 2">
            <a:extLst>
              <a:ext uri="{FF2B5EF4-FFF2-40B4-BE49-F238E27FC236}">
                <a16:creationId xmlns:a16="http://schemas.microsoft.com/office/drawing/2014/main" id="{3FD404E2-2423-8B1C-6C94-3F46D0E7EE18}"/>
              </a:ext>
            </a:extLst>
          </p:cNvPr>
          <p:cNvSpPr>
            <a:spLocks noGrp="1"/>
          </p:cNvSpPr>
          <p:nvPr>
            <p:ph idx="1"/>
          </p:nvPr>
        </p:nvSpPr>
        <p:spPr>
          <a:xfrm>
            <a:off x="4900928" y="1179829"/>
            <a:ext cx="6650991" cy="4658216"/>
          </a:xfrm>
        </p:spPr>
        <p:txBody>
          <a:bodyPr anchor="ctr">
            <a:normAutofit/>
          </a:bodyPr>
          <a:lstStyle/>
          <a:p>
            <a:pPr>
              <a:lnSpc>
                <a:spcPct val="90000"/>
              </a:lnSpc>
            </a:pPr>
            <a:r>
              <a:rPr lang="en-US" sz="1700"/>
              <a:t>Exploration of Complex Statistical Models</a:t>
            </a:r>
          </a:p>
          <a:p>
            <a:pPr lvl="1">
              <a:lnSpc>
                <a:spcPct val="90000"/>
              </a:lnSpc>
            </a:pPr>
            <a:r>
              <a:rPr lang="en-US" sz="1700"/>
              <a:t>Generalized Linear Models (GLMs)</a:t>
            </a:r>
          </a:p>
          <a:p>
            <a:pPr lvl="1">
              <a:lnSpc>
                <a:spcPct val="90000"/>
              </a:lnSpc>
            </a:pPr>
            <a:r>
              <a:rPr lang="en-US" sz="1700"/>
              <a:t>Hierarchical Linear Models (HLMs)</a:t>
            </a:r>
          </a:p>
          <a:p>
            <a:pPr lvl="1">
              <a:lnSpc>
                <a:spcPct val="90000"/>
              </a:lnSpc>
            </a:pPr>
            <a:r>
              <a:rPr lang="en-US" sz="1700"/>
              <a:t>Structural Equation Models (SEMs)</a:t>
            </a:r>
          </a:p>
          <a:p>
            <a:pPr>
              <a:lnSpc>
                <a:spcPct val="90000"/>
              </a:lnSpc>
            </a:pPr>
            <a:r>
              <a:rPr lang="en-US" sz="1700"/>
              <a:t>Hypothesis Testing</a:t>
            </a:r>
          </a:p>
          <a:p>
            <a:pPr lvl="1">
              <a:lnSpc>
                <a:spcPct val="90000"/>
              </a:lnSpc>
            </a:pPr>
            <a:r>
              <a:rPr lang="en-US" sz="1700"/>
              <a:t>Formulating hypotheses about population parameters</a:t>
            </a:r>
          </a:p>
          <a:p>
            <a:pPr lvl="1">
              <a:lnSpc>
                <a:spcPct val="90000"/>
              </a:lnSpc>
            </a:pPr>
            <a:r>
              <a:rPr lang="en-US" sz="1700"/>
              <a:t>Using statistical techniques to determine validity of hypotheses</a:t>
            </a:r>
          </a:p>
          <a:p>
            <a:pPr>
              <a:lnSpc>
                <a:spcPct val="90000"/>
              </a:lnSpc>
            </a:pPr>
            <a:r>
              <a:rPr lang="en-US" sz="1700"/>
              <a:t>Time Series Analysis</a:t>
            </a:r>
          </a:p>
          <a:p>
            <a:pPr lvl="1">
              <a:lnSpc>
                <a:spcPct val="90000"/>
              </a:lnSpc>
            </a:pPr>
            <a:r>
              <a:rPr lang="en-US" sz="1700"/>
              <a:t>Analyzing data over time to find patterns, trends, and seasonality</a:t>
            </a:r>
          </a:p>
          <a:p>
            <a:pPr lvl="1">
              <a:lnSpc>
                <a:spcPct val="90000"/>
              </a:lnSpc>
            </a:pPr>
            <a:r>
              <a:rPr lang="en-US" sz="1700"/>
              <a:t>Methods like ARIMA models and exponential smoothing</a:t>
            </a:r>
          </a:p>
          <a:p>
            <a:pPr>
              <a:lnSpc>
                <a:spcPct val="90000"/>
              </a:lnSpc>
            </a:pPr>
            <a:r>
              <a:rPr lang="en-US" sz="1700"/>
              <a:t>Bayesian Statistics</a:t>
            </a:r>
          </a:p>
          <a:p>
            <a:pPr lvl="1">
              <a:lnSpc>
                <a:spcPct val="90000"/>
              </a:lnSpc>
            </a:pPr>
            <a:r>
              <a:rPr lang="en-US" sz="1700"/>
              <a:t>Uses Bayes’ theorem to revise probability of events based on new data</a:t>
            </a:r>
          </a:p>
        </p:txBody>
      </p:sp>
      <p:sp>
        <p:nvSpPr>
          <p:cNvPr id="5" name="Text Placeholder 3">
            <a:extLst>
              <a:ext uri="{FF2B5EF4-FFF2-40B4-BE49-F238E27FC236}">
                <a16:creationId xmlns:a16="http://schemas.microsoft.com/office/drawing/2014/main" id="{B0DC81F2-31BB-CB87-5A1F-3CF471F63904}"/>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2913167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A1AF7-E208-C738-F24E-0030B60CF1A9}"/>
              </a:ext>
            </a:extLst>
          </p:cNvPr>
          <p:cNvSpPr>
            <a:spLocks noGrp="1"/>
          </p:cNvSpPr>
          <p:nvPr>
            <p:ph type="title"/>
          </p:nvPr>
        </p:nvSpPr>
        <p:spPr>
          <a:xfrm>
            <a:off x="767857" y="933450"/>
            <a:ext cx="3031852" cy="1722419"/>
          </a:xfrm>
        </p:spPr>
        <p:txBody>
          <a:bodyPr anchor="b">
            <a:normAutofit/>
          </a:bodyPr>
          <a:lstStyle/>
          <a:p>
            <a:r>
              <a:rPr lang="en-US" sz="2200"/>
              <a:t>Machine Learning and Artificial Intelligence: Key Areas of ML and AI</a:t>
            </a:r>
          </a:p>
        </p:txBody>
      </p:sp>
      <p:sp>
        <p:nvSpPr>
          <p:cNvPr id="3" name="Content Placeholder 2">
            <a:extLst>
              <a:ext uri="{FF2B5EF4-FFF2-40B4-BE49-F238E27FC236}">
                <a16:creationId xmlns:a16="http://schemas.microsoft.com/office/drawing/2014/main" id="{909DE9FD-2B08-CC92-15F6-0FD387C59C4D}"/>
              </a:ext>
            </a:extLst>
          </p:cNvPr>
          <p:cNvSpPr>
            <a:spLocks noGrp="1"/>
          </p:cNvSpPr>
          <p:nvPr>
            <p:ph idx="1"/>
          </p:nvPr>
        </p:nvSpPr>
        <p:spPr>
          <a:xfrm>
            <a:off x="4900928" y="1179829"/>
            <a:ext cx="6650991" cy="4658216"/>
          </a:xfrm>
        </p:spPr>
        <p:txBody>
          <a:bodyPr anchor="ctr">
            <a:normAutofit/>
          </a:bodyPr>
          <a:lstStyle/>
          <a:p>
            <a:pPr>
              <a:lnSpc>
                <a:spcPct val="90000"/>
              </a:lnSpc>
            </a:pPr>
            <a:r>
              <a:rPr lang="en-US" sz="1700"/>
              <a:t>Supervised Learning</a:t>
            </a:r>
          </a:p>
          <a:p>
            <a:pPr lvl="1">
              <a:lnSpc>
                <a:spcPct val="90000"/>
              </a:lnSpc>
            </a:pPr>
            <a:r>
              <a:rPr lang="en-US" sz="1700"/>
              <a:t>Algorithm learns from labeled data</a:t>
            </a:r>
          </a:p>
          <a:p>
            <a:pPr lvl="1">
              <a:lnSpc>
                <a:spcPct val="90000"/>
              </a:lnSpc>
            </a:pPr>
            <a:r>
              <a:rPr lang="en-US" sz="1700"/>
              <a:t>Examples: Classification and Regression</a:t>
            </a:r>
          </a:p>
          <a:p>
            <a:pPr>
              <a:lnSpc>
                <a:spcPct val="90000"/>
              </a:lnSpc>
            </a:pPr>
            <a:r>
              <a:rPr lang="en-US" sz="1700"/>
              <a:t>Unsupervised Learning</a:t>
            </a:r>
          </a:p>
          <a:p>
            <a:pPr lvl="1">
              <a:lnSpc>
                <a:spcPct val="90000"/>
              </a:lnSpc>
            </a:pPr>
            <a:r>
              <a:rPr lang="en-US" sz="1700"/>
              <a:t>Algorithm finds patterns in unlabeled data</a:t>
            </a:r>
          </a:p>
          <a:p>
            <a:pPr lvl="1">
              <a:lnSpc>
                <a:spcPct val="90000"/>
              </a:lnSpc>
            </a:pPr>
            <a:r>
              <a:rPr lang="en-US" sz="1700"/>
              <a:t>Examples: Clustering and Dimensionality Reduction</a:t>
            </a:r>
          </a:p>
          <a:p>
            <a:pPr>
              <a:lnSpc>
                <a:spcPct val="90000"/>
              </a:lnSpc>
            </a:pPr>
            <a:r>
              <a:rPr lang="en-US" sz="1700"/>
              <a:t>Reinforcement Learning</a:t>
            </a:r>
          </a:p>
          <a:p>
            <a:pPr lvl="1">
              <a:lnSpc>
                <a:spcPct val="90000"/>
              </a:lnSpc>
            </a:pPr>
            <a:r>
              <a:rPr lang="en-US" sz="1700"/>
              <a:t>Agent learns from feedback in an environment</a:t>
            </a:r>
          </a:p>
          <a:p>
            <a:pPr lvl="1">
              <a:lnSpc>
                <a:spcPct val="90000"/>
              </a:lnSpc>
            </a:pPr>
            <a:r>
              <a:rPr lang="en-US" sz="1700"/>
              <a:t>Used in games, robotics, and self-driving systems</a:t>
            </a:r>
          </a:p>
          <a:p>
            <a:pPr>
              <a:lnSpc>
                <a:spcPct val="90000"/>
              </a:lnSpc>
            </a:pPr>
            <a:r>
              <a:rPr lang="en-US" sz="1700"/>
              <a:t>Deep Learning</a:t>
            </a:r>
          </a:p>
          <a:p>
            <a:pPr lvl="1">
              <a:lnSpc>
                <a:spcPct val="90000"/>
              </a:lnSpc>
            </a:pPr>
            <a:r>
              <a:rPr lang="en-US" sz="1700"/>
              <a:t>Uses artificial neural networks with many layers</a:t>
            </a:r>
          </a:p>
          <a:p>
            <a:pPr lvl="1">
              <a:lnSpc>
                <a:spcPct val="90000"/>
              </a:lnSpc>
            </a:pPr>
            <a:r>
              <a:rPr lang="en-US" sz="1700"/>
              <a:t>Can recognize images, process natural language, and understand speech</a:t>
            </a:r>
          </a:p>
        </p:txBody>
      </p:sp>
      <p:sp>
        <p:nvSpPr>
          <p:cNvPr id="5" name="Text Placeholder 3">
            <a:extLst>
              <a:ext uri="{FF2B5EF4-FFF2-40B4-BE49-F238E27FC236}">
                <a16:creationId xmlns:a16="http://schemas.microsoft.com/office/drawing/2014/main" id="{6C3BDC68-A244-E915-3182-5FBCA9185B01}"/>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922494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D3C92-AF24-D3EC-91E2-45D0F24CD73D}"/>
              </a:ext>
            </a:extLst>
          </p:cNvPr>
          <p:cNvSpPr>
            <a:spLocks noGrp="1"/>
          </p:cNvSpPr>
          <p:nvPr>
            <p:ph type="title"/>
          </p:nvPr>
        </p:nvSpPr>
        <p:spPr>
          <a:xfrm>
            <a:off x="1371600" y="457200"/>
            <a:ext cx="5268036" cy="2140145"/>
          </a:xfrm>
        </p:spPr>
        <p:txBody>
          <a:bodyPr vert="horz" lIns="0" tIns="0" rIns="0" bIns="0" rtlCol="0" anchor="b">
            <a:normAutofit/>
          </a:bodyPr>
          <a:lstStyle/>
          <a:p>
            <a:pPr>
              <a:lnSpc>
                <a:spcPct val="90000"/>
              </a:lnSpc>
            </a:pPr>
            <a:r>
              <a:rPr lang="en-US" sz="2500"/>
              <a:t>Machine Learning and Artificial Intelligence: Programming Languages and Libraries</a:t>
            </a:r>
          </a:p>
        </p:txBody>
      </p:sp>
      <p:pic>
        <p:nvPicPr>
          <p:cNvPr id="8" name="Content Placeholder 7" descr="Abstract background of data">
            <a:extLst>
              <a:ext uri="{FF2B5EF4-FFF2-40B4-BE49-F238E27FC236}">
                <a16:creationId xmlns:a16="http://schemas.microsoft.com/office/drawing/2014/main" id="{D434E3C3-6707-FF59-4A24-D704AA6591F8}"/>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rcRect l="17741" r="26010" b="2"/>
          <a:stretch/>
        </p:blipFill>
        <p:spPr>
          <a:xfrm>
            <a:off x="7047513" y="975645"/>
            <a:ext cx="4443447" cy="4443447"/>
          </a:xfrm>
          <a:custGeom>
            <a:avLst/>
            <a:gdLst/>
            <a:ahLst/>
            <a:cxnLst/>
            <a:rect l="l" t="t" r="r" b="b"/>
            <a:pathLst>
              <a:path w="4694238" h="4694238">
                <a:moveTo>
                  <a:pt x="2347119" y="0"/>
                </a:moveTo>
                <a:cubicBezTo>
                  <a:pt x="3643397" y="0"/>
                  <a:pt x="4694238" y="1050841"/>
                  <a:pt x="4694238" y="2347119"/>
                </a:cubicBezTo>
                <a:cubicBezTo>
                  <a:pt x="4694238" y="3643397"/>
                  <a:pt x="3643397" y="4694238"/>
                  <a:pt x="2347119" y="4694238"/>
                </a:cubicBezTo>
                <a:cubicBezTo>
                  <a:pt x="1050841" y="4694238"/>
                  <a:pt x="0" y="3643397"/>
                  <a:pt x="0" y="2347119"/>
                </a:cubicBezTo>
                <a:cubicBezTo>
                  <a:pt x="0" y="1050841"/>
                  <a:pt x="1050841" y="0"/>
                  <a:pt x="2347119" y="0"/>
                </a:cubicBezTo>
                <a:close/>
              </a:path>
            </a:pathLst>
          </a:custGeom>
        </p:spPr>
      </p:pic>
      <p:sp>
        <p:nvSpPr>
          <p:cNvPr id="4" name="Content Placeholder 3">
            <a:extLst>
              <a:ext uri="{FF2B5EF4-FFF2-40B4-BE49-F238E27FC236}">
                <a16:creationId xmlns:a16="http://schemas.microsoft.com/office/drawing/2014/main" id="{69542182-CD75-2D56-62EB-CDCB171FF981}"/>
              </a:ext>
            </a:extLst>
          </p:cNvPr>
          <p:cNvSpPr>
            <a:spLocks noGrp="1"/>
          </p:cNvSpPr>
          <p:nvPr>
            <p:ph sz="half" idx="2"/>
          </p:nvPr>
        </p:nvSpPr>
        <p:spPr>
          <a:xfrm>
            <a:off x="1371599" y="3054545"/>
            <a:ext cx="5268037" cy="2567508"/>
          </a:xfrm>
        </p:spPr>
        <p:txBody>
          <a:bodyPr vert="horz" lIns="0" tIns="0" rIns="0" bIns="0" rtlCol="0" anchor="t">
            <a:normAutofit/>
          </a:bodyPr>
          <a:lstStyle/>
          <a:p>
            <a:pPr>
              <a:lnSpc>
                <a:spcPct val="110000"/>
              </a:lnSpc>
            </a:pPr>
            <a:r>
              <a:rPr lang="en-US" sz="1500"/>
              <a:t>Python: A versatile language for ML and AI</a:t>
            </a:r>
          </a:p>
          <a:p>
            <a:pPr lvl="1">
              <a:lnSpc>
                <a:spcPct val="110000"/>
              </a:lnSpc>
            </a:pPr>
            <a:r>
              <a:rPr lang="en-US" sz="1500"/>
              <a:t>Popular libraries: TensorFlow, Keras, PyTorch, scikit-learn</a:t>
            </a:r>
          </a:p>
          <a:p>
            <a:pPr>
              <a:lnSpc>
                <a:spcPct val="110000"/>
              </a:lnSpc>
            </a:pPr>
            <a:r>
              <a:rPr lang="en-US" sz="1500"/>
              <a:t>R: A language for data analysis and statistical computing</a:t>
            </a:r>
          </a:p>
          <a:p>
            <a:pPr lvl="1">
              <a:lnSpc>
                <a:spcPct val="110000"/>
              </a:lnSpc>
            </a:pPr>
            <a:r>
              <a:rPr lang="en-US" sz="1500"/>
              <a:t>Specialized packages: tidymodels, caret, RWeka</a:t>
            </a:r>
          </a:p>
          <a:p>
            <a:pPr>
              <a:lnSpc>
                <a:spcPct val="110000"/>
              </a:lnSpc>
            </a:pPr>
            <a:r>
              <a:rPr lang="en-US" sz="1500"/>
              <a:t>Julia: A new language gaining popularity in ML</a:t>
            </a:r>
          </a:p>
          <a:p>
            <a:pPr lvl="1">
              <a:lnSpc>
                <a:spcPct val="110000"/>
              </a:lnSpc>
            </a:pPr>
            <a:r>
              <a:rPr lang="en-US" sz="1500"/>
              <a:t>Known for speed, scalability, and parallel computing support</a:t>
            </a:r>
          </a:p>
        </p:txBody>
      </p:sp>
    </p:spTree>
    <p:extLst>
      <p:ext uri="{BB962C8B-B14F-4D97-AF65-F5344CB8AC3E}">
        <p14:creationId xmlns:p14="http://schemas.microsoft.com/office/powerpoint/2010/main" val="36655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C704B-8A4D-9965-E284-EB2ED9B66270}"/>
              </a:ext>
            </a:extLst>
          </p:cNvPr>
          <p:cNvSpPr>
            <a:spLocks noGrp="1"/>
          </p:cNvSpPr>
          <p:nvPr>
            <p:ph type="title"/>
          </p:nvPr>
        </p:nvSpPr>
        <p:spPr>
          <a:xfrm>
            <a:off x="767857" y="933450"/>
            <a:ext cx="3031852" cy="1722419"/>
          </a:xfrm>
        </p:spPr>
        <p:txBody>
          <a:bodyPr anchor="b">
            <a:normAutofit/>
          </a:bodyPr>
          <a:lstStyle/>
          <a:p>
            <a:pPr>
              <a:lnSpc>
                <a:spcPct val="90000"/>
              </a:lnSpc>
            </a:pPr>
            <a:r>
              <a:rPr lang="en-US" sz="2200"/>
              <a:t>Machine Learning and Artificial Intelligence: Applications of ML and AI</a:t>
            </a:r>
          </a:p>
        </p:txBody>
      </p:sp>
      <p:sp>
        <p:nvSpPr>
          <p:cNvPr id="3" name="Content Placeholder 2">
            <a:extLst>
              <a:ext uri="{FF2B5EF4-FFF2-40B4-BE49-F238E27FC236}">
                <a16:creationId xmlns:a16="http://schemas.microsoft.com/office/drawing/2014/main" id="{27718A5F-3717-5C27-1439-A05DD4C136B6}"/>
              </a:ext>
            </a:extLst>
          </p:cNvPr>
          <p:cNvSpPr>
            <a:spLocks noGrp="1"/>
          </p:cNvSpPr>
          <p:nvPr>
            <p:ph idx="1"/>
          </p:nvPr>
        </p:nvSpPr>
        <p:spPr>
          <a:xfrm>
            <a:off x="4900928" y="1179829"/>
            <a:ext cx="6650991" cy="4658216"/>
          </a:xfrm>
        </p:spPr>
        <p:txBody>
          <a:bodyPr anchor="ctr">
            <a:normAutofit/>
          </a:bodyPr>
          <a:lstStyle/>
          <a:p>
            <a:pPr>
              <a:lnSpc>
                <a:spcPct val="90000"/>
              </a:lnSpc>
            </a:pPr>
            <a:r>
              <a:rPr lang="en-US" sz="1700"/>
              <a:t>Healthcare</a:t>
            </a:r>
          </a:p>
          <a:p>
            <a:pPr lvl="1">
              <a:lnSpc>
                <a:spcPct val="90000"/>
              </a:lnSpc>
            </a:pPr>
            <a:r>
              <a:rPr lang="en-US" sz="1700"/>
              <a:t>Diagnostics, disease prediction, and personalized medicine</a:t>
            </a:r>
          </a:p>
          <a:p>
            <a:pPr>
              <a:lnSpc>
                <a:spcPct val="90000"/>
              </a:lnSpc>
            </a:pPr>
            <a:r>
              <a:rPr lang="en-US" sz="1700"/>
              <a:t>Finance</a:t>
            </a:r>
          </a:p>
          <a:p>
            <a:pPr lvl="1">
              <a:lnSpc>
                <a:spcPct val="90000"/>
              </a:lnSpc>
            </a:pPr>
            <a:r>
              <a:rPr lang="en-US" sz="1700"/>
              <a:t>Fraud detection, risk assessment, and algorithmic trading</a:t>
            </a:r>
          </a:p>
          <a:p>
            <a:pPr>
              <a:lnSpc>
                <a:spcPct val="90000"/>
              </a:lnSpc>
            </a:pPr>
            <a:r>
              <a:rPr lang="en-US" sz="1700"/>
              <a:t>Transportation</a:t>
            </a:r>
          </a:p>
          <a:p>
            <a:pPr lvl="1">
              <a:lnSpc>
                <a:spcPct val="90000"/>
              </a:lnSpc>
            </a:pPr>
            <a:r>
              <a:rPr lang="en-US" sz="1700"/>
              <a:t>Autonomous vehicles, traffic optimization, and logistics</a:t>
            </a:r>
          </a:p>
          <a:p>
            <a:pPr>
              <a:lnSpc>
                <a:spcPct val="90000"/>
              </a:lnSpc>
            </a:pPr>
            <a:r>
              <a:rPr lang="en-US" sz="1700"/>
              <a:t>Retail</a:t>
            </a:r>
          </a:p>
          <a:p>
            <a:pPr lvl="1">
              <a:lnSpc>
                <a:spcPct val="90000"/>
              </a:lnSpc>
            </a:pPr>
            <a:r>
              <a:rPr lang="en-US" sz="1700"/>
              <a:t>Product recommendations, demand forecasting, and customer churn prediction</a:t>
            </a:r>
          </a:p>
          <a:p>
            <a:pPr>
              <a:lnSpc>
                <a:spcPct val="90000"/>
              </a:lnSpc>
            </a:pPr>
            <a:r>
              <a:rPr lang="en-US" sz="1700"/>
              <a:t>Media and entertainment</a:t>
            </a:r>
          </a:p>
          <a:p>
            <a:pPr lvl="1">
              <a:lnSpc>
                <a:spcPct val="90000"/>
              </a:lnSpc>
            </a:pPr>
            <a:r>
              <a:rPr lang="en-US" sz="1700"/>
              <a:t>Personalized content recommendations, image and video analysis</a:t>
            </a:r>
          </a:p>
          <a:p>
            <a:pPr>
              <a:lnSpc>
                <a:spcPct val="90000"/>
              </a:lnSpc>
            </a:pPr>
            <a:r>
              <a:rPr lang="en-US" sz="1700"/>
              <a:t>Manufacturing</a:t>
            </a:r>
          </a:p>
          <a:p>
            <a:pPr lvl="1">
              <a:lnSpc>
                <a:spcPct val="90000"/>
              </a:lnSpc>
            </a:pPr>
            <a:r>
              <a:rPr lang="en-US" sz="1700"/>
              <a:t>Quality control, predictive maintenance, and robot control</a:t>
            </a:r>
          </a:p>
        </p:txBody>
      </p:sp>
      <p:sp>
        <p:nvSpPr>
          <p:cNvPr id="5" name="Text Placeholder 3">
            <a:extLst>
              <a:ext uri="{FF2B5EF4-FFF2-40B4-BE49-F238E27FC236}">
                <a16:creationId xmlns:a16="http://schemas.microsoft.com/office/drawing/2014/main" id="{7F578A4F-2B0E-4214-CBCB-BF2273FD1E55}"/>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3384724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994A2-C8EE-F471-6BF3-710447B1D988}"/>
              </a:ext>
            </a:extLst>
          </p:cNvPr>
          <p:cNvSpPr>
            <a:spLocks noGrp="1"/>
          </p:cNvSpPr>
          <p:nvPr>
            <p:ph type="title"/>
          </p:nvPr>
        </p:nvSpPr>
        <p:spPr>
          <a:xfrm>
            <a:off x="767857" y="933450"/>
            <a:ext cx="3031852" cy="1722419"/>
          </a:xfrm>
        </p:spPr>
        <p:txBody>
          <a:bodyPr anchor="b">
            <a:normAutofit/>
          </a:bodyPr>
          <a:lstStyle/>
          <a:p>
            <a:r>
              <a:rPr lang="en-US"/>
              <a:t>Data Visualization and Communication</a:t>
            </a:r>
          </a:p>
        </p:txBody>
      </p:sp>
      <p:sp>
        <p:nvSpPr>
          <p:cNvPr id="3" name="Content Placeholder 2">
            <a:extLst>
              <a:ext uri="{FF2B5EF4-FFF2-40B4-BE49-F238E27FC236}">
                <a16:creationId xmlns:a16="http://schemas.microsoft.com/office/drawing/2014/main" id="{41A1FF0D-1378-329E-C674-0F2D7BCB7A2A}"/>
              </a:ext>
            </a:extLst>
          </p:cNvPr>
          <p:cNvSpPr>
            <a:spLocks noGrp="1"/>
          </p:cNvSpPr>
          <p:nvPr>
            <p:ph idx="1"/>
          </p:nvPr>
        </p:nvSpPr>
        <p:spPr>
          <a:xfrm>
            <a:off x="4900928" y="1179829"/>
            <a:ext cx="6650991" cy="4658216"/>
          </a:xfrm>
        </p:spPr>
        <p:txBody>
          <a:bodyPr anchor="ctr">
            <a:normAutofit/>
          </a:bodyPr>
          <a:lstStyle/>
          <a:p>
            <a:pPr>
              <a:lnSpc>
                <a:spcPct val="90000"/>
              </a:lnSpc>
            </a:pPr>
            <a:r>
              <a:rPr lang="en-US" sz="1900"/>
              <a:t>Transform complex data into intuitive visual representations</a:t>
            </a:r>
          </a:p>
          <a:p>
            <a:pPr lvl="1">
              <a:lnSpc>
                <a:spcPct val="90000"/>
              </a:lnSpc>
            </a:pPr>
            <a:r>
              <a:rPr lang="en-US" sz="1900"/>
              <a:t>Charts, graphs, maps, and other visual elements</a:t>
            </a:r>
          </a:p>
          <a:p>
            <a:pPr lvl="1">
              <a:lnSpc>
                <a:spcPct val="90000"/>
              </a:lnSpc>
            </a:pPr>
            <a:r>
              <a:rPr lang="en-US" sz="1900"/>
              <a:t>Communicate insights, trends, and patterns</a:t>
            </a:r>
          </a:p>
          <a:p>
            <a:pPr>
              <a:lnSpc>
                <a:spcPct val="90000"/>
              </a:lnSpc>
            </a:pPr>
            <a:r>
              <a:rPr lang="en-US" sz="1900"/>
              <a:t>Leverage tools such as ggplot2 in R, Tableau, and D3.js</a:t>
            </a:r>
          </a:p>
          <a:p>
            <a:pPr lvl="1">
              <a:lnSpc>
                <a:spcPct val="90000"/>
              </a:lnSpc>
            </a:pPr>
            <a:r>
              <a:rPr lang="en-US" sz="1900"/>
              <a:t>Check the R Graph Gallery and ggplot2 extension gallery for inspiration</a:t>
            </a:r>
          </a:p>
          <a:p>
            <a:pPr lvl="1">
              <a:lnSpc>
                <a:spcPct val="90000"/>
              </a:lnSpc>
            </a:pPr>
            <a:r>
              <a:rPr lang="en-US" sz="1900"/>
              <a:t>Tableau and PowerBI offer intuitive drag-and-drop interfaces</a:t>
            </a:r>
          </a:p>
          <a:p>
            <a:pPr lvl="1">
              <a:lnSpc>
                <a:spcPct val="90000"/>
              </a:lnSpc>
            </a:pPr>
            <a:r>
              <a:rPr lang="en-US" sz="1900"/>
              <a:t>D3.js provides extensive customization options</a:t>
            </a:r>
          </a:p>
          <a:p>
            <a:pPr>
              <a:lnSpc>
                <a:spcPct val="90000"/>
              </a:lnSpc>
            </a:pPr>
            <a:r>
              <a:rPr lang="en-US" sz="1900"/>
              <a:t>Combine storytelling abilities with powerful tools</a:t>
            </a:r>
          </a:p>
          <a:p>
            <a:pPr lvl="1">
              <a:lnSpc>
                <a:spcPct val="90000"/>
              </a:lnSpc>
            </a:pPr>
            <a:r>
              <a:rPr lang="en-US" sz="1900"/>
              <a:t>Transform raw data into visually compelling narratives</a:t>
            </a:r>
          </a:p>
          <a:p>
            <a:pPr lvl="1">
              <a:lnSpc>
                <a:spcPct val="90000"/>
              </a:lnSpc>
            </a:pPr>
            <a:r>
              <a:rPr lang="en-US" sz="1900"/>
              <a:t>Collaborate with professionals across various fields</a:t>
            </a:r>
          </a:p>
        </p:txBody>
      </p:sp>
      <p:sp>
        <p:nvSpPr>
          <p:cNvPr id="5" name="Text Placeholder 3">
            <a:extLst>
              <a:ext uri="{FF2B5EF4-FFF2-40B4-BE49-F238E27FC236}">
                <a16:creationId xmlns:a16="http://schemas.microsoft.com/office/drawing/2014/main" id="{801A816D-BC2F-8215-44A8-283DE311AEDD}"/>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3470314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E33D0-16DC-6CAF-A6B3-9B0505837633}"/>
              </a:ext>
            </a:extLst>
          </p:cNvPr>
          <p:cNvSpPr>
            <a:spLocks noGrp="1"/>
          </p:cNvSpPr>
          <p:nvPr>
            <p:ph type="title"/>
          </p:nvPr>
        </p:nvSpPr>
        <p:spPr>
          <a:xfrm>
            <a:off x="767857" y="933450"/>
            <a:ext cx="3031852" cy="1722419"/>
          </a:xfrm>
        </p:spPr>
        <p:txBody>
          <a:bodyPr anchor="b">
            <a:normAutofit/>
          </a:bodyPr>
          <a:lstStyle/>
          <a:p>
            <a:r>
              <a:rPr lang="en-US"/>
              <a:t>Big Data and Data Engineering</a:t>
            </a:r>
          </a:p>
        </p:txBody>
      </p:sp>
      <p:sp>
        <p:nvSpPr>
          <p:cNvPr id="3" name="Content Placeholder 2">
            <a:extLst>
              <a:ext uri="{FF2B5EF4-FFF2-40B4-BE49-F238E27FC236}">
                <a16:creationId xmlns:a16="http://schemas.microsoft.com/office/drawing/2014/main" id="{5A2888B2-8D72-BE27-9C5C-C783BCB5407D}"/>
              </a:ext>
            </a:extLst>
          </p:cNvPr>
          <p:cNvSpPr>
            <a:spLocks noGrp="1"/>
          </p:cNvSpPr>
          <p:nvPr>
            <p:ph idx="1"/>
          </p:nvPr>
        </p:nvSpPr>
        <p:spPr>
          <a:xfrm>
            <a:off x="4900928" y="1179829"/>
            <a:ext cx="6650991" cy="4658216"/>
          </a:xfrm>
        </p:spPr>
        <p:txBody>
          <a:bodyPr anchor="ctr">
            <a:normAutofit/>
          </a:bodyPr>
          <a:lstStyle/>
          <a:p>
            <a:pPr>
              <a:lnSpc>
                <a:spcPct val="90000"/>
              </a:lnSpc>
            </a:pPr>
            <a:r>
              <a:rPr lang="en-US" sz="1700"/>
              <a:t>Big Data and Data Engineering</a:t>
            </a:r>
          </a:p>
          <a:p>
            <a:pPr lvl="1">
              <a:lnSpc>
                <a:spcPct val="90000"/>
              </a:lnSpc>
            </a:pPr>
            <a:r>
              <a:rPr lang="en-US" sz="1700"/>
              <a:t>Design and development of systems for storing, processing, and analyzing vast amounts of data</a:t>
            </a:r>
          </a:p>
          <a:p>
            <a:pPr lvl="1">
              <a:lnSpc>
                <a:spcPct val="90000"/>
              </a:lnSpc>
            </a:pPr>
            <a:r>
              <a:rPr lang="en-US" sz="1700"/>
              <a:t>Extract valuable insights from complex data sets</a:t>
            </a:r>
          </a:p>
          <a:p>
            <a:pPr>
              <a:lnSpc>
                <a:spcPct val="90000"/>
              </a:lnSpc>
            </a:pPr>
            <a:r>
              <a:rPr lang="en-US" sz="1700"/>
              <a:t>Core Skills</a:t>
            </a:r>
          </a:p>
          <a:p>
            <a:pPr lvl="1">
              <a:lnSpc>
                <a:spcPct val="90000"/>
              </a:lnSpc>
            </a:pPr>
            <a:r>
              <a:rPr lang="en-US" sz="1700"/>
              <a:t>Distributed computing, database management, and cloud computing</a:t>
            </a:r>
          </a:p>
          <a:p>
            <a:pPr lvl="1">
              <a:lnSpc>
                <a:spcPct val="90000"/>
              </a:lnSpc>
            </a:pPr>
            <a:r>
              <a:rPr lang="en-US" sz="1700"/>
              <a:t>Proficiency in programming languages and tools such as Hadoop, Spark, SQL, and R</a:t>
            </a:r>
          </a:p>
          <a:p>
            <a:pPr>
              <a:lnSpc>
                <a:spcPct val="90000"/>
              </a:lnSpc>
            </a:pPr>
            <a:r>
              <a:rPr lang="en-US" sz="1700"/>
              <a:t>Continuous Learning</a:t>
            </a:r>
          </a:p>
          <a:p>
            <a:pPr lvl="1">
              <a:lnSpc>
                <a:spcPct val="90000"/>
              </a:lnSpc>
            </a:pPr>
            <a:r>
              <a:rPr lang="en-US" sz="1700"/>
              <a:t>Stay updated with latest technologies, trends, and best practices</a:t>
            </a:r>
          </a:p>
          <a:p>
            <a:pPr lvl="1">
              <a:lnSpc>
                <a:spcPct val="90000"/>
              </a:lnSpc>
            </a:pPr>
            <a:r>
              <a:rPr lang="en-US" sz="1700"/>
              <a:t>Engage in open-source communities, attend industry conferences, and pursue certifications</a:t>
            </a:r>
          </a:p>
        </p:txBody>
      </p:sp>
      <p:sp>
        <p:nvSpPr>
          <p:cNvPr id="5" name="Text Placeholder 3">
            <a:extLst>
              <a:ext uri="{FF2B5EF4-FFF2-40B4-BE49-F238E27FC236}">
                <a16:creationId xmlns:a16="http://schemas.microsoft.com/office/drawing/2014/main" id="{C5D9552A-A2FA-3F9C-F380-36FE355ABA53}"/>
              </a:ext>
            </a:extLst>
          </p:cNvPr>
          <p:cNvSpPr>
            <a:spLocks noGrp="1"/>
          </p:cNvSpPr>
          <p:nvPr>
            <p:ph type="body" sz="half" idx="2"/>
          </p:nvPr>
        </p:nvSpPr>
        <p:spPr>
          <a:xfrm>
            <a:off x="767857" y="2836654"/>
            <a:ext cx="3031852" cy="3001392"/>
          </a:xfrm>
        </p:spPr>
        <p:txBody>
          <a:bodyPr/>
          <a:lstStyle/>
          <a:p>
            <a:endParaRPr lang="en-US"/>
          </a:p>
        </p:txBody>
      </p:sp>
    </p:spTree>
    <p:extLst>
      <p:ext uri="{BB962C8B-B14F-4D97-AF65-F5344CB8AC3E}">
        <p14:creationId xmlns:p14="http://schemas.microsoft.com/office/powerpoint/2010/main" val="3156170102"/>
      </p:ext>
    </p:extLst>
  </p:cSld>
  <p:clrMapOvr>
    <a:masterClrMapping/>
  </p:clrMapOvr>
</p:sld>
</file>

<file path=ppt/theme/theme1.xml><?xml version="1.0" encoding="utf-8"?>
<a:theme xmlns:a="http://schemas.openxmlformats.org/drawingml/2006/main" name="RScratch">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RScratch" id="{AA138B95-F95B-4142-AB5B-ADAB951AA240}" vid="{BB402AA1-29DA-4111-9B1F-5BECAB5136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RScratch</Template>
  <TotalTime>38</TotalTime>
  <Words>2288</Words>
  <Application>Microsoft Office PowerPoint</Application>
  <PresentationFormat>Widescreen</PresentationFormat>
  <Paragraphs>217</Paragraphs>
  <Slides>23</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Aptos</vt:lpstr>
      <vt:lpstr>Gill Sans MT</vt:lpstr>
      <vt:lpstr>Wingdings 2</vt:lpstr>
      <vt:lpstr>RScratch</vt:lpstr>
      <vt:lpstr>What is Next?</vt:lpstr>
      <vt:lpstr>Agenda</vt:lpstr>
      <vt:lpstr>Overview</vt:lpstr>
      <vt:lpstr>Advanced Statistical Analysis</vt:lpstr>
      <vt:lpstr>Machine Learning and Artificial Intelligence: Key Areas of ML and AI</vt:lpstr>
      <vt:lpstr>Machine Learning and Artificial Intelligence: Programming Languages and Libraries</vt:lpstr>
      <vt:lpstr>Machine Learning and Artificial Intelligence: Applications of ML and AI</vt:lpstr>
      <vt:lpstr>Data Visualization and Communication</vt:lpstr>
      <vt:lpstr>Big Data and Data Engineering</vt:lpstr>
      <vt:lpstr>Domain-Specific Analytics: Healthcare Analytics</vt:lpstr>
      <vt:lpstr>Domain-Specific Analytics: Finance Analytics</vt:lpstr>
      <vt:lpstr>Domain-Specific Analytics: Marketing Analytics</vt:lpstr>
      <vt:lpstr>Domain-Specific Analytics: Sports Analytics</vt:lpstr>
      <vt:lpstr>Research and Academia: In-depth Knowledge and Research Skills</vt:lpstr>
      <vt:lpstr>Research and Academia: Specialized Expertise</vt:lpstr>
      <vt:lpstr>Research and Academia: Research Experience</vt:lpstr>
      <vt:lpstr>Research and Academia: Publishing Papers</vt:lpstr>
      <vt:lpstr>Research and Academia: Attending Conferences</vt:lpstr>
      <vt:lpstr>Research and Academia: Building Networks</vt:lpstr>
      <vt:lpstr>Research and Academia: Teaching Opportunities</vt:lpstr>
      <vt:lpstr>Research and Academia: Career Opportunities</vt:lpstr>
      <vt:lpstr>Conclusion</vt:lpstr>
      <vt:lpstr>Go and celebrate.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Next?</dc:title>
  <dc:creator>Jasser Jasser</dc:creator>
  <cp:lastModifiedBy>JJ Jasser</cp:lastModifiedBy>
  <cp:revision>1</cp:revision>
  <dcterms:created xsi:type="dcterms:W3CDTF">2024-05-27T13:40:19Z</dcterms:created>
  <dcterms:modified xsi:type="dcterms:W3CDTF">2024-05-31T01:15:42Z</dcterms:modified>
</cp:coreProperties>
</file>