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F90D5-72E7-4AE0-B703-4478AFED9155}" v="42" dt="2024-05-30T03:34:55.3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7874" autoAdjust="0"/>
  </p:normalViewPr>
  <p:slideViewPr>
    <p:cSldViewPr snapToGrid="0">
      <p:cViewPr varScale="1">
        <p:scale>
          <a:sx n="35" d="100"/>
          <a:sy n="35" d="100"/>
        </p:scale>
        <p:origin x="186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J Jasser" userId="f40bff76-0256-4fd5-9af2-11441f8452e7" providerId="ADAL" clId="{38FF90D5-72E7-4AE0-B703-4478AFED9155}"/>
    <pc:docChg chg="undo custSel modSld">
      <pc:chgData name="JJ Jasser" userId="f40bff76-0256-4fd5-9af2-11441f8452e7" providerId="ADAL" clId="{38FF90D5-72E7-4AE0-B703-4478AFED9155}" dt="2024-05-30T03:41:02.450" v="147" actId="20577"/>
      <pc:docMkLst>
        <pc:docMk/>
      </pc:docMkLst>
      <pc:sldChg chg="addSp delSp modSp mod setBg modClrScheme delDesignElem chgLayout modNotesTx">
        <pc:chgData name="JJ Jasser" userId="f40bff76-0256-4fd5-9af2-11441f8452e7" providerId="ADAL" clId="{38FF90D5-72E7-4AE0-B703-4478AFED9155}" dt="2024-05-30T03:41:02.450" v="147" actId="20577"/>
        <pc:sldMkLst>
          <pc:docMk/>
          <pc:sldMk cId="3510743150" sldId="256"/>
        </pc:sldMkLst>
        <pc:spChg chg="mod">
          <ac:chgData name="JJ Jasser" userId="f40bff76-0256-4fd5-9af2-11441f8452e7" providerId="ADAL" clId="{38FF90D5-72E7-4AE0-B703-4478AFED9155}" dt="2024-05-30T03:31:08.975" v="61" actId="26606"/>
          <ac:spMkLst>
            <pc:docMk/>
            <pc:sldMk cId="3510743150" sldId="256"/>
            <ac:spMk id="2" creationId="{520E4F06-0E33-1CDD-D186-B2BB1F12B18E}"/>
          </ac:spMkLst>
        </pc:spChg>
        <pc:spChg chg="add mod">
          <ac:chgData name="JJ Jasser" userId="f40bff76-0256-4fd5-9af2-11441f8452e7" providerId="ADAL" clId="{38FF90D5-72E7-4AE0-B703-4478AFED9155}" dt="2024-05-30T03:41:02.450" v="147" actId="20577"/>
          <ac:spMkLst>
            <pc:docMk/>
            <pc:sldMk cId="3510743150" sldId="256"/>
            <ac:spMk id="4" creationId="{2237CD8E-2DC8-FF2C-485E-5F730742AB89}"/>
          </ac:spMkLst>
        </pc:spChg>
        <pc:spChg chg="del">
          <ac:chgData name="JJ Jasser" userId="f40bff76-0256-4fd5-9af2-11441f8452e7" providerId="ADAL" clId="{38FF90D5-72E7-4AE0-B703-4478AFED9155}" dt="2024-05-30T03:25:01.777" v="10"/>
          <ac:spMkLst>
            <pc:docMk/>
            <pc:sldMk cId="3510743150" sldId="256"/>
            <ac:spMk id="7" creationId="{7404E292-5FAB-47E8-A663-A07530CED8FF}"/>
          </ac:spMkLst>
        </pc:spChg>
        <pc:spChg chg="del">
          <ac:chgData name="JJ Jasser" userId="f40bff76-0256-4fd5-9af2-11441f8452e7" providerId="ADAL" clId="{38FF90D5-72E7-4AE0-B703-4478AFED9155}" dt="2024-05-30T03:25:01.777" v="10"/>
          <ac:spMkLst>
            <pc:docMk/>
            <pc:sldMk cId="3510743150" sldId="256"/>
            <ac:spMk id="9" creationId="{D80FF8ED-64CE-400C-A4D5-9F943FC264DE}"/>
          </ac:spMkLst>
        </pc:spChg>
        <pc:spChg chg="del">
          <ac:chgData name="JJ Jasser" userId="f40bff76-0256-4fd5-9af2-11441f8452e7" providerId="ADAL" clId="{38FF90D5-72E7-4AE0-B703-4478AFED9155}" dt="2024-05-30T03:25:01.777" v="10"/>
          <ac:spMkLst>
            <pc:docMk/>
            <pc:sldMk cId="3510743150" sldId="256"/>
            <ac:spMk id="11" creationId="{568868AD-100D-45F3-B11E-8A2936712B9E}"/>
          </ac:spMkLst>
        </pc:spChg>
        <pc:spChg chg="del">
          <ac:chgData name="JJ Jasser" userId="f40bff76-0256-4fd5-9af2-11441f8452e7" providerId="ADAL" clId="{38FF90D5-72E7-4AE0-B703-4478AFED9155}" dt="2024-05-30T03:25:01.777" v="10"/>
          <ac:spMkLst>
            <pc:docMk/>
            <pc:sldMk cId="3510743150" sldId="256"/>
            <ac:spMk id="13" creationId="{714742CC-05F9-44AC-AF98-AB6EF810E47D}"/>
          </ac:spMkLst>
        </pc:spChg>
        <pc:spChg chg="del">
          <ac:chgData name="JJ Jasser" userId="f40bff76-0256-4fd5-9af2-11441f8452e7" providerId="ADAL" clId="{38FF90D5-72E7-4AE0-B703-4478AFED9155}" dt="2024-05-30T03:25:01.777" v="10"/>
          <ac:spMkLst>
            <pc:docMk/>
            <pc:sldMk cId="3510743150" sldId="256"/>
            <ac:spMk id="15" creationId="{853C77DB-C7E3-4B1F-9AD0-1EB2982A8659}"/>
          </ac:spMkLst>
        </pc:spChg>
      </pc:sldChg>
      <pc:sldChg chg="addSp delSp modSp mod setBg modClrScheme delDesignElem chgLayout modNotesTx">
        <pc:chgData name="JJ Jasser" userId="f40bff76-0256-4fd5-9af2-11441f8452e7" providerId="ADAL" clId="{38FF90D5-72E7-4AE0-B703-4478AFED9155}" dt="2024-05-30T03:31:52.510" v="126" actId="20577"/>
        <pc:sldMkLst>
          <pc:docMk/>
          <pc:sldMk cId="1389610125" sldId="257"/>
        </pc:sldMkLst>
        <pc:spChg chg="mod">
          <ac:chgData name="JJ Jasser" userId="f40bff76-0256-4fd5-9af2-11441f8452e7" providerId="ADAL" clId="{38FF90D5-72E7-4AE0-B703-4478AFED9155}" dt="2024-05-30T03:25:23.794" v="13" actId="26606"/>
          <ac:spMkLst>
            <pc:docMk/>
            <pc:sldMk cId="1389610125" sldId="257"/>
            <ac:spMk id="2" creationId="{ACD131E6-7128-4467-66F7-9513E689E538}"/>
          </ac:spMkLst>
        </pc:spChg>
        <pc:spChg chg="mod">
          <ac:chgData name="JJ Jasser" userId="f40bff76-0256-4fd5-9af2-11441f8452e7" providerId="ADAL" clId="{38FF90D5-72E7-4AE0-B703-4478AFED9155}" dt="2024-05-30T03:31:04.214" v="60" actId="20577"/>
          <ac:spMkLst>
            <pc:docMk/>
            <pc:sldMk cId="1389610125" sldId="257"/>
            <ac:spMk id="3" creationId="{FA09FE43-CFA8-036C-8E6A-957A4240CF2D}"/>
          </ac:spMkLst>
        </pc:spChg>
        <pc:spChg chg="add mod">
          <ac:chgData name="JJ Jasser" userId="f40bff76-0256-4fd5-9af2-11441f8452e7" providerId="ADAL" clId="{38FF90D5-72E7-4AE0-B703-4478AFED9155}" dt="2024-05-30T03:25:23.794" v="13" actId="26606"/>
          <ac:spMkLst>
            <pc:docMk/>
            <pc:sldMk cId="1389610125" sldId="257"/>
            <ac:spMk id="5" creationId="{2720DB96-1725-5237-A35F-171BCC09FB84}"/>
          </ac:spMkLst>
        </pc:spChg>
        <pc:spChg chg="del">
          <ac:chgData name="JJ Jasser" userId="f40bff76-0256-4fd5-9af2-11441f8452e7" providerId="ADAL" clId="{38FF90D5-72E7-4AE0-B703-4478AFED9155}" dt="2024-05-30T03:25:01.777" v="10"/>
          <ac:spMkLst>
            <pc:docMk/>
            <pc:sldMk cId="1389610125" sldId="257"/>
            <ac:spMk id="8" creationId="{B6B36A41-BF38-4C0A-BA59-CDCE04AE6C90}"/>
          </ac:spMkLst>
        </pc:spChg>
        <pc:spChg chg="del">
          <ac:chgData name="JJ Jasser" userId="f40bff76-0256-4fd5-9af2-11441f8452e7" providerId="ADAL" clId="{38FF90D5-72E7-4AE0-B703-4478AFED9155}" dt="2024-05-30T03:25:01.777" v="10"/>
          <ac:spMkLst>
            <pc:docMk/>
            <pc:sldMk cId="1389610125" sldId="257"/>
            <ac:spMk id="10" creationId="{92D36A8B-01FD-4675-9D35-FA0CC50FDCF8}"/>
          </ac:spMkLst>
        </pc:spChg>
        <pc:spChg chg="del">
          <ac:chgData name="JJ Jasser" userId="f40bff76-0256-4fd5-9af2-11441f8452e7" providerId="ADAL" clId="{38FF90D5-72E7-4AE0-B703-4478AFED9155}" dt="2024-05-30T03:25:01.777" v="10"/>
          <ac:spMkLst>
            <pc:docMk/>
            <pc:sldMk cId="1389610125" sldId="257"/>
            <ac:spMk id="12" creationId="{726D76E8-086A-40F9-B995-AEFD77D9C089}"/>
          </ac:spMkLst>
        </pc:spChg>
      </pc:sldChg>
      <pc:sldChg chg="addSp delSp modSp mod setBg modClrScheme delDesignElem chgLayout modNotesTx">
        <pc:chgData name="JJ Jasser" userId="f40bff76-0256-4fd5-9af2-11441f8452e7" providerId="ADAL" clId="{38FF90D5-72E7-4AE0-B703-4478AFED9155}" dt="2024-05-30T03:31:56.082" v="128" actId="20577"/>
        <pc:sldMkLst>
          <pc:docMk/>
          <pc:sldMk cId="3800463041" sldId="258"/>
        </pc:sldMkLst>
        <pc:spChg chg="mod">
          <ac:chgData name="JJ Jasser" userId="f40bff76-0256-4fd5-9af2-11441f8452e7" providerId="ADAL" clId="{38FF90D5-72E7-4AE0-B703-4478AFED9155}" dt="2024-05-30T03:25:28.034" v="14" actId="26606"/>
          <ac:spMkLst>
            <pc:docMk/>
            <pc:sldMk cId="3800463041" sldId="258"/>
            <ac:spMk id="2" creationId="{4345F7CC-46D5-C505-449F-09E0AC456FAC}"/>
          </ac:spMkLst>
        </pc:spChg>
        <pc:spChg chg="del mod">
          <ac:chgData name="JJ Jasser" userId="f40bff76-0256-4fd5-9af2-11441f8452e7" providerId="ADAL" clId="{38FF90D5-72E7-4AE0-B703-4478AFED9155}" dt="2024-05-30T03:25:28.034" v="14" actId="26606"/>
          <ac:spMkLst>
            <pc:docMk/>
            <pc:sldMk cId="3800463041" sldId="258"/>
            <ac:spMk id="3" creationId="{81F55081-A3A0-2006-6CDD-8DF97AB95356}"/>
          </ac:spMkLst>
        </pc:spChg>
        <pc:spChg chg="del">
          <ac:chgData name="JJ Jasser" userId="f40bff76-0256-4fd5-9af2-11441f8452e7" providerId="ADAL" clId="{38FF90D5-72E7-4AE0-B703-4478AFED9155}" dt="2024-05-30T03:25:01.777" v="10"/>
          <ac:spMkLst>
            <pc:docMk/>
            <pc:sldMk cId="3800463041" sldId="258"/>
            <ac:spMk id="8" creationId="{45C5CC17-FF17-43CF-B073-D9051465D5CC}"/>
          </ac:spMkLst>
        </pc:spChg>
        <pc:spChg chg="add del mod">
          <ac:chgData name="JJ Jasser" userId="f40bff76-0256-4fd5-9af2-11441f8452e7" providerId="ADAL" clId="{38FF90D5-72E7-4AE0-B703-4478AFED9155}" dt="2024-05-30T03:30:52.039" v="59" actId="26606"/>
          <ac:spMkLst>
            <pc:docMk/>
            <pc:sldMk cId="3800463041" sldId="258"/>
            <ac:spMk id="9" creationId="{5E2A3CF9-4222-BCBB-3529-5351E89CF9AA}"/>
          </ac:spMkLst>
        </pc:spChg>
        <pc:spChg chg="del">
          <ac:chgData name="JJ Jasser" userId="f40bff76-0256-4fd5-9af2-11441f8452e7" providerId="ADAL" clId="{38FF90D5-72E7-4AE0-B703-4478AFED9155}" dt="2024-05-30T03:25:01.777" v="10"/>
          <ac:spMkLst>
            <pc:docMk/>
            <pc:sldMk cId="3800463041" sldId="258"/>
            <ac:spMk id="10" creationId="{1EBE2DDC-0D14-44E6-A1AB-2EEC09507435}"/>
          </ac:spMkLst>
        </pc:spChg>
        <pc:spChg chg="add">
          <ac:chgData name="JJ Jasser" userId="f40bff76-0256-4fd5-9af2-11441f8452e7" providerId="ADAL" clId="{38FF90D5-72E7-4AE0-B703-4478AFED9155}" dt="2024-05-30T03:30:52.039" v="59" actId="26606"/>
          <ac:spMkLst>
            <pc:docMk/>
            <pc:sldMk cId="3800463041" sldId="258"/>
            <ac:spMk id="11" creationId="{D7203C46-CFC4-CC8A-49CF-CD2C3E5B2539}"/>
          </ac:spMkLst>
        </pc:spChg>
        <pc:spChg chg="del">
          <ac:chgData name="JJ Jasser" userId="f40bff76-0256-4fd5-9af2-11441f8452e7" providerId="ADAL" clId="{38FF90D5-72E7-4AE0-B703-4478AFED9155}" dt="2024-05-30T03:25:01.777" v="10"/>
          <ac:spMkLst>
            <pc:docMk/>
            <pc:sldMk cId="3800463041" sldId="258"/>
            <ac:spMk id="12" creationId="{A8543D98-0AA2-43B4-B508-DC1DB7F3DC9A}"/>
          </ac:spMkLst>
        </pc:spChg>
        <pc:spChg chg="del">
          <ac:chgData name="JJ Jasser" userId="f40bff76-0256-4fd5-9af2-11441f8452e7" providerId="ADAL" clId="{38FF90D5-72E7-4AE0-B703-4478AFED9155}" dt="2024-05-30T03:25:01.777" v="10"/>
          <ac:spMkLst>
            <pc:docMk/>
            <pc:sldMk cId="3800463041" sldId="258"/>
            <ac:spMk id="14" creationId="{89723C1D-9A1A-465B-8164-483BF5426613}"/>
          </ac:spMkLst>
        </pc:spChg>
        <pc:spChg chg="del">
          <ac:chgData name="JJ Jasser" userId="f40bff76-0256-4fd5-9af2-11441f8452e7" providerId="ADAL" clId="{38FF90D5-72E7-4AE0-B703-4478AFED9155}" dt="2024-05-30T03:25:01.777" v="10"/>
          <ac:spMkLst>
            <pc:docMk/>
            <pc:sldMk cId="3800463041" sldId="258"/>
            <ac:spMk id="16" creationId="{A6680484-5F73-4078-85C2-415205B1A4C0}"/>
          </ac:spMkLst>
        </pc:spChg>
        <pc:graphicFrameChg chg="add mod modGraphic">
          <ac:chgData name="JJ Jasser" userId="f40bff76-0256-4fd5-9af2-11441f8452e7" providerId="ADAL" clId="{38FF90D5-72E7-4AE0-B703-4478AFED9155}" dt="2024-05-30T03:30:52.039" v="59" actId="26606"/>
          <ac:graphicFrameMkLst>
            <pc:docMk/>
            <pc:sldMk cId="3800463041" sldId="258"/>
            <ac:graphicFrameMk id="5" creationId="{2BFB36E0-7E95-8A89-3B92-ACA5BAAA2928}"/>
          </ac:graphicFrameMkLst>
        </pc:graphicFrameChg>
      </pc:sldChg>
      <pc:sldChg chg="addSp delSp modSp mod setBg modClrScheme delDesignElem chgLayout modNotesTx">
        <pc:chgData name="JJ Jasser" userId="f40bff76-0256-4fd5-9af2-11441f8452e7" providerId="ADAL" clId="{38FF90D5-72E7-4AE0-B703-4478AFED9155}" dt="2024-05-30T03:31:58.998" v="130" actId="20577"/>
        <pc:sldMkLst>
          <pc:docMk/>
          <pc:sldMk cId="3637011152" sldId="259"/>
        </pc:sldMkLst>
        <pc:spChg chg="mod">
          <ac:chgData name="JJ Jasser" userId="f40bff76-0256-4fd5-9af2-11441f8452e7" providerId="ADAL" clId="{38FF90D5-72E7-4AE0-B703-4478AFED9155}" dt="2024-05-30T03:25:30.824" v="15" actId="26606"/>
          <ac:spMkLst>
            <pc:docMk/>
            <pc:sldMk cId="3637011152" sldId="259"/>
            <ac:spMk id="2" creationId="{3643DF84-54AC-97D6-372D-E154D0EADCD5}"/>
          </ac:spMkLst>
        </pc:spChg>
        <pc:spChg chg="mod">
          <ac:chgData name="JJ Jasser" userId="f40bff76-0256-4fd5-9af2-11441f8452e7" providerId="ADAL" clId="{38FF90D5-72E7-4AE0-B703-4478AFED9155}" dt="2024-05-30T03:25:30.824" v="15" actId="26606"/>
          <ac:spMkLst>
            <pc:docMk/>
            <pc:sldMk cId="3637011152" sldId="259"/>
            <ac:spMk id="3" creationId="{C03251E6-7760-0F41-F5CF-21510BB06E7A}"/>
          </ac:spMkLst>
        </pc:spChg>
        <pc:spChg chg="add mod">
          <ac:chgData name="JJ Jasser" userId="f40bff76-0256-4fd5-9af2-11441f8452e7" providerId="ADAL" clId="{38FF90D5-72E7-4AE0-B703-4478AFED9155}" dt="2024-05-30T03:25:30.824" v="15" actId="26606"/>
          <ac:spMkLst>
            <pc:docMk/>
            <pc:sldMk cId="3637011152" sldId="259"/>
            <ac:spMk id="5" creationId="{0BE12C29-122F-85EB-FAC4-7671D14D0FFF}"/>
          </ac:spMkLst>
        </pc:spChg>
        <pc:spChg chg="del">
          <ac:chgData name="JJ Jasser" userId="f40bff76-0256-4fd5-9af2-11441f8452e7" providerId="ADAL" clId="{38FF90D5-72E7-4AE0-B703-4478AFED9155}" dt="2024-05-30T03:25:01.777" v="10"/>
          <ac:spMkLst>
            <pc:docMk/>
            <pc:sldMk cId="3637011152" sldId="259"/>
            <ac:spMk id="8" creationId="{45C5CC17-FF17-43CF-B073-D9051465D5CC}"/>
          </ac:spMkLst>
        </pc:spChg>
        <pc:spChg chg="del">
          <ac:chgData name="JJ Jasser" userId="f40bff76-0256-4fd5-9af2-11441f8452e7" providerId="ADAL" clId="{38FF90D5-72E7-4AE0-B703-4478AFED9155}" dt="2024-05-30T03:25:01.777" v="10"/>
          <ac:spMkLst>
            <pc:docMk/>
            <pc:sldMk cId="3637011152" sldId="259"/>
            <ac:spMk id="10" creationId="{1EBE2DDC-0D14-44E6-A1AB-2EEC09507435}"/>
          </ac:spMkLst>
        </pc:spChg>
        <pc:spChg chg="del">
          <ac:chgData name="JJ Jasser" userId="f40bff76-0256-4fd5-9af2-11441f8452e7" providerId="ADAL" clId="{38FF90D5-72E7-4AE0-B703-4478AFED9155}" dt="2024-05-30T03:25:01.777" v="10"/>
          <ac:spMkLst>
            <pc:docMk/>
            <pc:sldMk cId="3637011152" sldId="259"/>
            <ac:spMk id="12" creationId="{A8543D98-0AA2-43B4-B508-DC1DB7F3DC9A}"/>
          </ac:spMkLst>
        </pc:spChg>
        <pc:spChg chg="del">
          <ac:chgData name="JJ Jasser" userId="f40bff76-0256-4fd5-9af2-11441f8452e7" providerId="ADAL" clId="{38FF90D5-72E7-4AE0-B703-4478AFED9155}" dt="2024-05-30T03:25:01.777" v="10"/>
          <ac:spMkLst>
            <pc:docMk/>
            <pc:sldMk cId="3637011152" sldId="259"/>
            <ac:spMk id="14" creationId="{89723C1D-9A1A-465B-8164-483BF5426613}"/>
          </ac:spMkLst>
        </pc:spChg>
        <pc:spChg chg="del">
          <ac:chgData name="JJ Jasser" userId="f40bff76-0256-4fd5-9af2-11441f8452e7" providerId="ADAL" clId="{38FF90D5-72E7-4AE0-B703-4478AFED9155}" dt="2024-05-30T03:25:01.777" v="10"/>
          <ac:spMkLst>
            <pc:docMk/>
            <pc:sldMk cId="3637011152" sldId="259"/>
            <ac:spMk id="16" creationId="{A6680484-5F73-4078-85C2-415205B1A4C0}"/>
          </ac:spMkLst>
        </pc:spChg>
      </pc:sldChg>
      <pc:sldChg chg="delSp modSp mod setBg modClrScheme delDesignElem chgLayout modNotesTx">
        <pc:chgData name="JJ Jasser" userId="f40bff76-0256-4fd5-9af2-11441f8452e7" providerId="ADAL" clId="{38FF90D5-72E7-4AE0-B703-4478AFED9155}" dt="2024-05-30T03:32:01.789" v="132" actId="20577"/>
        <pc:sldMkLst>
          <pc:docMk/>
          <pc:sldMk cId="1781403296" sldId="260"/>
        </pc:sldMkLst>
        <pc:spChg chg="mod">
          <ac:chgData name="JJ Jasser" userId="f40bff76-0256-4fd5-9af2-11441f8452e7" providerId="ADAL" clId="{38FF90D5-72E7-4AE0-B703-4478AFED9155}" dt="2024-05-30T03:30:29.608" v="58" actId="26606"/>
          <ac:spMkLst>
            <pc:docMk/>
            <pc:sldMk cId="1781403296" sldId="260"/>
            <ac:spMk id="2" creationId="{826F31B9-3413-4C6C-6F17-49BBEA4A974E}"/>
          </ac:spMkLst>
        </pc:spChg>
        <pc:spChg chg="mod">
          <ac:chgData name="JJ Jasser" userId="f40bff76-0256-4fd5-9af2-11441f8452e7" providerId="ADAL" clId="{38FF90D5-72E7-4AE0-B703-4478AFED9155}" dt="2024-05-30T03:30:29.608" v="58" actId="26606"/>
          <ac:spMkLst>
            <pc:docMk/>
            <pc:sldMk cId="1781403296" sldId="260"/>
            <ac:spMk id="4" creationId="{38AC0321-2F66-7BC9-152B-A1F3E658C7EE}"/>
          </ac:spMkLst>
        </pc:spChg>
        <pc:spChg chg="del">
          <ac:chgData name="JJ Jasser" userId="f40bff76-0256-4fd5-9af2-11441f8452e7" providerId="ADAL" clId="{38FF90D5-72E7-4AE0-B703-4478AFED9155}" dt="2024-05-30T03:25:01.777" v="10"/>
          <ac:spMkLst>
            <pc:docMk/>
            <pc:sldMk cId="1781403296" sldId="260"/>
            <ac:spMk id="10" creationId="{BD4C0BBB-0042-4603-A226-6117F3FD5B3C}"/>
          </ac:spMkLst>
        </pc:spChg>
        <pc:spChg chg="del">
          <ac:chgData name="JJ Jasser" userId="f40bff76-0256-4fd5-9af2-11441f8452e7" providerId="ADAL" clId="{38FF90D5-72E7-4AE0-B703-4478AFED9155}" dt="2024-05-30T03:25:01.777" v="10"/>
          <ac:spMkLst>
            <pc:docMk/>
            <pc:sldMk cId="1781403296" sldId="260"/>
            <ac:spMk id="12" creationId="{EC44F520-2598-460E-9F91-B02F60830CA2}"/>
          </ac:spMkLst>
        </pc:spChg>
        <pc:spChg chg="del">
          <ac:chgData name="JJ Jasser" userId="f40bff76-0256-4fd5-9af2-11441f8452e7" providerId="ADAL" clId="{38FF90D5-72E7-4AE0-B703-4478AFED9155}" dt="2024-05-30T03:25:01.777" v="10"/>
          <ac:spMkLst>
            <pc:docMk/>
            <pc:sldMk cId="1781403296" sldId="260"/>
            <ac:spMk id="14" creationId="{11D6A2A3-F101-46F7-8B6F-1C699CAFE9AD}"/>
          </ac:spMkLst>
        </pc:spChg>
        <pc:spChg chg="del">
          <ac:chgData name="JJ Jasser" userId="f40bff76-0256-4fd5-9af2-11441f8452e7" providerId="ADAL" clId="{38FF90D5-72E7-4AE0-B703-4478AFED9155}" dt="2024-05-30T03:25:01.777" v="10"/>
          <ac:spMkLst>
            <pc:docMk/>
            <pc:sldMk cId="1781403296" sldId="260"/>
            <ac:spMk id="16" creationId="{529E760E-527D-4053-A309-F2BDE12501CD}"/>
          </ac:spMkLst>
        </pc:spChg>
        <pc:spChg chg="del">
          <ac:chgData name="JJ Jasser" userId="f40bff76-0256-4fd5-9af2-11441f8452e7" providerId="ADAL" clId="{38FF90D5-72E7-4AE0-B703-4478AFED9155}" dt="2024-05-30T03:25:01.777" v="10"/>
          <ac:spMkLst>
            <pc:docMk/>
            <pc:sldMk cId="1781403296" sldId="260"/>
            <ac:spMk id="18" creationId="{4153D448-4ED1-429A-A28C-8316DE7CAF7E}"/>
          </ac:spMkLst>
        </pc:spChg>
        <pc:picChg chg="mod">
          <ac:chgData name="JJ Jasser" userId="f40bff76-0256-4fd5-9af2-11441f8452e7" providerId="ADAL" clId="{38FF90D5-72E7-4AE0-B703-4478AFED9155}" dt="2024-05-30T03:30:29.608" v="58" actId="26606"/>
          <ac:picMkLst>
            <pc:docMk/>
            <pc:sldMk cId="1781403296" sldId="260"/>
            <ac:picMk id="5" creationId="{023EACC3-8F87-4BEB-9142-1D21658E3ACD}"/>
          </ac:picMkLst>
        </pc:picChg>
      </pc:sldChg>
      <pc:sldChg chg="addSp delSp modSp mod setBg modClrScheme delDesignElem chgLayout modNotesTx">
        <pc:chgData name="JJ Jasser" userId="f40bff76-0256-4fd5-9af2-11441f8452e7" providerId="ADAL" clId="{38FF90D5-72E7-4AE0-B703-4478AFED9155}" dt="2024-05-30T03:32:04.525" v="134" actId="20577"/>
        <pc:sldMkLst>
          <pc:docMk/>
          <pc:sldMk cId="1330494971" sldId="261"/>
        </pc:sldMkLst>
        <pc:spChg chg="mod">
          <ac:chgData name="JJ Jasser" userId="f40bff76-0256-4fd5-9af2-11441f8452e7" providerId="ADAL" clId="{38FF90D5-72E7-4AE0-B703-4478AFED9155}" dt="2024-05-30T03:25:40.914" v="17" actId="26606"/>
          <ac:spMkLst>
            <pc:docMk/>
            <pc:sldMk cId="1330494971" sldId="261"/>
            <ac:spMk id="2" creationId="{23990C99-752A-A314-AD83-343690719E8B}"/>
          </ac:spMkLst>
        </pc:spChg>
        <pc:spChg chg="mod">
          <ac:chgData name="JJ Jasser" userId="f40bff76-0256-4fd5-9af2-11441f8452e7" providerId="ADAL" clId="{38FF90D5-72E7-4AE0-B703-4478AFED9155}" dt="2024-05-30T03:25:40.914" v="17" actId="26606"/>
          <ac:spMkLst>
            <pc:docMk/>
            <pc:sldMk cId="1330494971" sldId="261"/>
            <ac:spMk id="3" creationId="{157E1FD3-C372-96A8-A503-70AB68A1E01B}"/>
          </ac:spMkLst>
        </pc:spChg>
        <pc:spChg chg="add mod">
          <ac:chgData name="JJ Jasser" userId="f40bff76-0256-4fd5-9af2-11441f8452e7" providerId="ADAL" clId="{38FF90D5-72E7-4AE0-B703-4478AFED9155}" dt="2024-05-30T03:25:40.914" v="17" actId="26606"/>
          <ac:spMkLst>
            <pc:docMk/>
            <pc:sldMk cId="1330494971" sldId="261"/>
            <ac:spMk id="5" creationId="{CCD063B4-F879-2DE9-9B46-227ECB4158D9}"/>
          </ac:spMkLst>
        </pc:spChg>
        <pc:spChg chg="del">
          <ac:chgData name="JJ Jasser" userId="f40bff76-0256-4fd5-9af2-11441f8452e7" providerId="ADAL" clId="{38FF90D5-72E7-4AE0-B703-4478AFED9155}" dt="2024-05-30T03:25:01.777" v="10"/>
          <ac:spMkLst>
            <pc:docMk/>
            <pc:sldMk cId="1330494971" sldId="261"/>
            <ac:spMk id="8" creationId="{B6B36A41-BF38-4C0A-BA59-CDCE04AE6C90}"/>
          </ac:spMkLst>
        </pc:spChg>
        <pc:spChg chg="del">
          <ac:chgData name="JJ Jasser" userId="f40bff76-0256-4fd5-9af2-11441f8452e7" providerId="ADAL" clId="{38FF90D5-72E7-4AE0-B703-4478AFED9155}" dt="2024-05-30T03:25:01.777" v="10"/>
          <ac:spMkLst>
            <pc:docMk/>
            <pc:sldMk cId="1330494971" sldId="261"/>
            <ac:spMk id="10" creationId="{92D36A8B-01FD-4675-9D35-FA0CC50FDCF8}"/>
          </ac:spMkLst>
        </pc:spChg>
        <pc:spChg chg="del">
          <ac:chgData name="JJ Jasser" userId="f40bff76-0256-4fd5-9af2-11441f8452e7" providerId="ADAL" clId="{38FF90D5-72E7-4AE0-B703-4478AFED9155}" dt="2024-05-30T03:25:01.777" v="10"/>
          <ac:spMkLst>
            <pc:docMk/>
            <pc:sldMk cId="1330494971" sldId="261"/>
            <ac:spMk id="12" creationId="{726D76E8-086A-40F9-B995-AEFD77D9C089}"/>
          </ac:spMkLst>
        </pc:spChg>
      </pc:sldChg>
      <pc:sldChg chg="addSp delSp modSp mod setBg modClrScheme delDesignElem chgLayout modNotesTx">
        <pc:chgData name="JJ Jasser" userId="f40bff76-0256-4fd5-9af2-11441f8452e7" providerId="ADAL" clId="{38FF90D5-72E7-4AE0-B703-4478AFED9155}" dt="2024-05-30T03:32:07.487" v="135" actId="20577"/>
        <pc:sldMkLst>
          <pc:docMk/>
          <pc:sldMk cId="2489395041" sldId="262"/>
        </pc:sldMkLst>
        <pc:spChg chg="mod">
          <ac:chgData name="JJ Jasser" userId="f40bff76-0256-4fd5-9af2-11441f8452e7" providerId="ADAL" clId="{38FF90D5-72E7-4AE0-B703-4478AFED9155}" dt="2024-05-30T03:25:45.279" v="18" actId="26606"/>
          <ac:spMkLst>
            <pc:docMk/>
            <pc:sldMk cId="2489395041" sldId="262"/>
            <ac:spMk id="2" creationId="{5AD032A7-5673-CF6D-F2E1-22C9FF61AC2D}"/>
          </ac:spMkLst>
        </pc:spChg>
        <pc:spChg chg="mod">
          <ac:chgData name="JJ Jasser" userId="f40bff76-0256-4fd5-9af2-11441f8452e7" providerId="ADAL" clId="{38FF90D5-72E7-4AE0-B703-4478AFED9155}" dt="2024-05-30T03:25:45.279" v="18" actId="26606"/>
          <ac:spMkLst>
            <pc:docMk/>
            <pc:sldMk cId="2489395041" sldId="262"/>
            <ac:spMk id="3" creationId="{87F660C2-6538-3F54-96DF-2E1055D2B9DF}"/>
          </ac:spMkLst>
        </pc:spChg>
        <pc:spChg chg="add mod">
          <ac:chgData name="JJ Jasser" userId="f40bff76-0256-4fd5-9af2-11441f8452e7" providerId="ADAL" clId="{38FF90D5-72E7-4AE0-B703-4478AFED9155}" dt="2024-05-30T03:25:45.279" v="18" actId="26606"/>
          <ac:spMkLst>
            <pc:docMk/>
            <pc:sldMk cId="2489395041" sldId="262"/>
            <ac:spMk id="5" creationId="{5101B615-60A2-CE5F-A334-70162963B795}"/>
          </ac:spMkLst>
        </pc:spChg>
        <pc:spChg chg="del">
          <ac:chgData name="JJ Jasser" userId="f40bff76-0256-4fd5-9af2-11441f8452e7" providerId="ADAL" clId="{38FF90D5-72E7-4AE0-B703-4478AFED9155}" dt="2024-05-30T03:25:01.777" v="10"/>
          <ac:spMkLst>
            <pc:docMk/>
            <pc:sldMk cId="2489395041" sldId="262"/>
            <ac:spMk id="8" creationId="{B6B36A41-BF38-4C0A-BA59-CDCE04AE6C90}"/>
          </ac:spMkLst>
        </pc:spChg>
        <pc:spChg chg="del">
          <ac:chgData name="JJ Jasser" userId="f40bff76-0256-4fd5-9af2-11441f8452e7" providerId="ADAL" clId="{38FF90D5-72E7-4AE0-B703-4478AFED9155}" dt="2024-05-30T03:25:01.777" v="10"/>
          <ac:spMkLst>
            <pc:docMk/>
            <pc:sldMk cId="2489395041" sldId="262"/>
            <ac:spMk id="10" creationId="{92D36A8B-01FD-4675-9D35-FA0CC50FDCF8}"/>
          </ac:spMkLst>
        </pc:spChg>
        <pc:spChg chg="del">
          <ac:chgData name="JJ Jasser" userId="f40bff76-0256-4fd5-9af2-11441f8452e7" providerId="ADAL" clId="{38FF90D5-72E7-4AE0-B703-4478AFED9155}" dt="2024-05-30T03:25:01.777" v="10"/>
          <ac:spMkLst>
            <pc:docMk/>
            <pc:sldMk cId="2489395041" sldId="262"/>
            <ac:spMk id="12" creationId="{726D76E8-086A-40F9-B995-AEFD77D9C089}"/>
          </ac:spMkLst>
        </pc:spChg>
      </pc:sldChg>
      <pc:sldChg chg="addSp delSp modSp mod setBg modClrScheme delDesignElem chgLayout modNotesTx">
        <pc:chgData name="JJ Jasser" userId="f40bff76-0256-4fd5-9af2-11441f8452e7" providerId="ADAL" clId="{38FF90D5-72E7-4AE0-B703-4478AFED9155}" dt="2024-05-30T03:32:11.967" v="137" actId="20577"/>
        <pc:sldMkLst>
          <pc:docMk/>
          <pc:sldMk cId="1115297586" sldId="263"/>
        </pc:sldMkLst>
        <pc:spChg chg="mod">
          <ac:chgData name="JJ Jasser" userId="f40bff76-0256-4fd5-9af2-11441f8452e7" providerId="ADAL" clId="{38FF90D5-72E7-4AE0-B703-4478AFED9155}" dt="2024-05-30T03:26:01.869" v="23" actId="26606"/>
          <ac:spMkLst>
            <pc:docMk/>
            <pc:sldMk cId="1115297586" sldId="263"/>
            <ac:spMk id="2" creationId="{7A922443-B40A-5DBA-E7EA-66DEE65AACD6}"/>
          </ac:spMkLst>
        </pc:spChg>
        <pc:spChg chg="add del">
          <ac:chgData name="JJ Jasser" userId="f40bff76-0256-4fd5-9af2-11441f8452e7" providerId="ADAL" clId="{38FF90D5-72E7-4AE0-B703-4478AFED9155}" dt="2024-05-30T03:26:01.869" v="23" actId="26606"/>
          <ac:spMkLst>
            <pc:docMk/>
            <pc:sldMk cId="1115297586" sldId="263"/>
            <ac:spMk id="3" creationId="{E51B44F5-388D-C951-73AA-D767995D8A6D}"/>
          </ac:spMkLst>
        </pc:spChg>
        <pc:spChg chg="del">
          <ac:chgData name="JJ Jasser" userId="f40bff76-0256-4fd5-9af2-11441f8452e7" providerId="ADAL" clId="{38FF90D5-72E7-4AE0-B703-4478AFED9155}" dt="2024-05-30T03:25:01.777" v="10"/>
          <ac:spMkLst>
            <pc:docMk/>
            <pc:sldMk cId="1115297586" sldId="263"/>
            <ac:spMk id="8" creationId="{B6B36A41-BF38-4C0A-BA59-CDCE04AE6C90}"/>
          </ac:spMkLst>
        </pc:spChg>
        <pc:spChg chg="add del mod">
          <ac:chgData name="JJ Jasser" userId="f40bff76-0256-4fd5-9af2-11441f8452e7" providerId="ADAL" clId="{38FF90D5-72E7-4AE0-B703-4478AFED9155}" dt="2024-05-30T03:25:55.136" v="20" actId="26606"/>
          <ac:spMkLst>
            <pc:docMk/>
            <pc:sldMk cId="1115297586" sldId="263"/>
            <ac:spMk id="9" creationId="{16162A78-7182-5A2D-0A29-2D4D9EDA7495}"/>
          </ac:spMkLst>
        </pc:spChg>
        <pc:spChg chg="del">
          <ac:chgData name="JJ Jasser" userId="f40bff76-0256-4fd5-9af2-11441f8452e7" providerId="ADAL" clId="{38FF90D5-72E7-4AE0-B703-4478AFED9155}" dt="2024-05-30T03:25:01.777" v="10"/>
          <ac:spMkLst>
            <pc:docMk/>
            <pc:sldMk cId="1115297586" sldId="263"/>
            <ac:spMk id="10" creationId="{92D36A8B-01FD-4675-9D35-FA0CC50FDCF8}"/>
          </ac:spMkLst>
        </pc:spChg>
        <pc:spChg chg="add del mod">
          <ac:chgData name="JJ Jasser" userId="f40bff76-0256-4fd5-9af2-11441f8452e7" providerId="ADAL" clId="{38FF90D5-72E7-4AE0-B703-4478AFED9155}" dt="2024-05-30T03:26:01.839" v="22" actId="26606"/>
          <ac:spMkLst>
            <pc:docMk/>
            <pc:sldMk cId="1115297586" sldId="263"/>
            <ac:spMk id="11" creationId="{94A2E9B5-7F02-6B0C-B477-604796DB4F74}"/>
          </ac:spMkLst>
        </pc:spChg>
        <pc:spChg chg="del">
          <ac:chgData name="JJ Jasser" userId="f40bff76-0256-4fd5-9af2-11441f8452e7" providerId="ADAL" clId="{38FF90D5-72E7-4AE0-B703-4478AFED9155}" dt="2024-05-30T03:25:01.777" v="10"/>
          <ac:spMkLst>
            <pc:docMk/>
            <pc:sldMk cId="1115297586" sldId="263"/>
            <ac:spMk id="12" creationId="{726D76E8-086A-40F9-B995-AEFD77D9C089}"/>
          </ac:spMkLst>
        </pc:spChg>
        <pc:graphicFrameChg chg="add del mod">
          <ac:chgData name="JJ Jasser" userId="f40bff76-0256-4fd5-9af2-11441f8452e7" providerId="ADAL" clId="{38FF90D5-72E7-4AE0-B703-4478AFED9155}" dt="2024-05-30T03:25:55.136" v="20" actId="26606"/>
          <ac:graphicFrameMkLst>
            <pc:docMk/>
            <pc:sldMk cId="1115297586" sldId="263"/>
            <ac:graphicFrameMk id="5" creationId="{991B5EC0-6B4E-3790-8F49-7EA6024FC171}"/>
          </ac:graphicFrameMkLst>
        </pc:graphicFrameChg>
        <pc:graphicFrameChg chg="add del mod">
          <ac:chgData name="JJ Jasser" userId="f40bff76-0256-4fd5-9af2-11441f8452e7" providerId="ADAL" clId="{38FF90D5-72E7-4AE0-B703-4478AFED9155}" dt="2024-05-30T03:26:01.839" v="22" actId="26606"/>
          <ac:graphicFrameMkLst>
            <pc:docMk/>
            <pc:sldMk cId="1115297586" sldId="263"/>
            <ac:graphicFrameMk id="13" creationId="{BF12B60F-F8B3-738A-BE6B-BACCD0475E12}"/>
          </ac:graphicFrameMkLst>
        </pc:graphicFrameChg>
        <pc:graphicFrameChg chg="add mod">
          <ac:chgData name="JJ Jasser" userId="f40bff76-0256-4fd5-9af2-11441f8452e7" providerId="ADAL" clId="{38FF90D5-72E7-4AE0-B703-4478AFED9155}" dt="2024-05-30T03:30:15.776" v="57" actId="20577"/>
          <ac:graphicFrameMkLst>
            <pc:docMk/>
            <pc:sldMk cId="1115297586" sldId="263"/>
            <ac:graphicFrameMk id="15" creationId="{3102C27E-1DFC-BB9D-D305-EC0042A2DCEB}"/>
          </ac:graphicFrameMkLst>
        </pc:graphicFrameChg>
      </pc:sldChg>
      <pc:sldChg chg="addSp delSp modSp mod setBg modClrScheme delDesignElem chgLayout modNotesTx">
        <pc:chgData name="JJ Jasser" userId="f40bff76-0256-4fd5-9af2-11441f8452e7" providerId="ADAL" clId="{38FF90D5-72E7-4AE0-B703-4478AFED9155}" dt="2024-05-30T03:32:15.998" v="139" actId="20577"/>
        <pc:sldMkLst>
          <pc:docMk/>
          <pc:sldMk cId="4043795533" sldId="264"/>
        </pc:sldMkLst>
        <pc:spChg chg="mod">
          <ac:chgData name="JJ Jasser" userId="f40bff76-0256-4fd5-9af2-11441f8452e7" providerId="ADAL" clId="{38FF90D5-72E7-4AE0-B703-4478AFED9155}" dt="2024-05-30T03:26:16.680" v="24" actId="26606"/>
          <ac:spMkLst>
            <pc:docMk/>
            <pc:sldMk cId="4043795533" sldId="264"/>
            <ac:spMk id="2" creationId="{C71F0CBA-CCA0-5299-9E16-BCE957DE8782}"/>
          </ac:spMkLst>
        </pc:spChg>
        <pc:spChg chg="mod">
          <ac:chgData name="JJ Jasser" userId="f40bff76-0256-4fd5-9af2-11441f8452e7" providerId="ADAL" clId="{38FF90D5-72E7-4AE0-B703-4478AFED9155}" dt="2024-05-30T03:26:16.680" v="24" actId="26606"/>
          <ac:spMkLst>
            <pc:docMk/>
            <pc:sldMk cId="4043795533" sldId="264"/>
            <ac:spMk id="3" creationId="{C7B78F72-4952-0CB1-82D1-AC3C7B520BA6}"/>
          </ac:spMkLst>
        </pc:spChg>
        <pc:spChg chg="add mod">
          <ac:chgData name="JJ Jasser" userId="f40bff76-0256-4fd5-9af2-11441f8452e7" providerId="ADAL" clId="{38FF90D5-72E7-4AE0-B703-4478AFED9155}" dt="2024-05-30T03:26:16.680" v="24" actId="26606"/>
          <ac:spMkLst>
            <pc:docMk/>
            <pc:sldMk cId="4043795533" sldId="264"/>
            <ac:spMk id="5" creationId="{2037E146-F16B-472F-C8E1-28444462C40E}"/>
          </ac:spMkLst>
        </pc:spChg>
        <pc:spChg chg="del">
          <ac:chgData name="JJ Jasser" userId="f40bff76-0256-4fd5-9af2-11441f8452e7" providerId="ADAL" clId="{38FF90D5-72E7-4AE0-B703-4478AFED9155}" dt="2024-05-30T03:25:01.777" v="10"/>
          <ac:spMkLst>
            <pc:docMk/>
            <pc:sldMk cId="4043795533" sldId="264"/>
            <ac:spMk id="8" creationId="{B6B36A41-BF38-4C0A-BA59-CDCE04AE6C90}"/>
          </ac:spMkLst>
        </pc:spChg>
        <pc:spChg chg="del">
          <ac:chgData name="JJ Jasser" userId="f40bff76-0256-4fd5-9af2-11441f8452e7" providerId="ADAL" clId="{38FF90D5-72E7-4AE0-B703-4478AFED9155}" dt="2024-05-30T03:25:01.777" v="10"/>
          <ac:spMkLst>
            <pc:docMk/>
            <pc:sldMk cId="4043795533" sldId="264"/>
            <ac:spMk id="10" creationId="{92D36A8B-01FD-4675-9D35-FA0CC50FDCF8}"/>
          </ac:spMkLst>
        </pc:spChg>
        <pc:spChg chg="del">
          <ac:chgData name="JJ Jasser" userId="f40bff76-0256-4fd5-9af2-11441f8452e7" providerId="ADAL" clId="{38FF90D5-72E7-4AE0-B703-4478AFED9155}" dt="2024-05-30T03:25:01.777" v="10"/>
          <ac:spMkLst>
            <pc:docMk/>
            <pc:sldMk cId="4043795533" sldId="264"/>
            <ac:spMk id="12" creationId="{726D76E8-086A-40F9-B995-AEFD77D9C089}"/>
          </ac:spMkLst>
        </pc:spChg>
      </pc:sldChg>
      <pc:sldChg chg="addSp delSp modSp mod setBg modClrScheme delDesignElem chgLayout">
        <pc:chgData name="JJ Jasser" userId="f40bff76-0256-4fd5-9af2-11441f8452e7" providerId="ADAL" clId="{38FF90D5-72E7-4AE0-B703-4478AFED9155}" dt="2024-05-30T03:34:57.199" v="143" actId="26606"/>
        <pc:sldMkLst>
          <pc:docMk/>
          <pc:sldMk cId="2182079191" sldId="265"/>
        </pc:sldMkLst>
        <pc:spChg chg="mod">
          <ac:chgData name="JJ Jasser" userId="f40bff76-0256-4fd5-9af2-11441f8452e7" providerId="ADAL" clId="{38FF90D5-72E7-4AE0-B703-4478AFED9155}" dt="2024-05-30T03:32:25.292" v="140" actId="26606"/>
          <ac:spMkLst>
            <pc:docMk/>
            <pc:sldMk cId="2182079191" sldId="265"/>
            <ac:spMk id="2" creationId="{A8F900B1-BC97-38BD-0CCC-2DADCD27EDFA}"/>
          </ac:spMkLst>
        </pc:spChg>
        <pc:spChg chg="mod ord">
          <ac:chgData name="JJ Jasser" userId="f40bff76-0256-4fd5-9af2-11441f8452e7" providerId="ADAL" clId="{38FF90D5-72E7-4AE0-B703-4478AFED9155}" dt="2024-05-30T03:34:57.199" v="143" actId="26606"/>
          <ac:spMkLst>
            <pc:docMk/>
            <pc:sldMk cId="2182079191" sldId="265"/>
            <ac:spMk id="3" creationId="{C8C8EDF9-A36B-56F4-384D-33EB0B5C29D8}"/>
          </ac:spMkLst>
        </pc:spChg>
        <pc:spChg chg="del">
          <ac:chgData name="JJ Jasser" userId="f40bff76-0256-4fd5-9af2-11441f8452e7" providerId="ADAL" clId="{38FF90D5-72E7-4AE0-B703-4478AFED9155}" dt="2024-05-30T03:25:01.777" v="10"/>
          <ac:spMkLst>
            <pc:docMk/>
            <pc:sldMk cId="2182079191" sldId="265"/>
            <ac:spMk id="9" creationId="{BD4C0BBB-0042-4603-A226-6117F3FD5B3C}"/>
          </ac:spMkLst>
        </pc:spChg>
        <pc:spChg chg="del">
          <ac:chgData name="JJ Jasser" userId="f40bff76-0256-4fd5-9af2-11441f8452e7" providerId="ADAL" clId="{38FF90D5-72E7-4AE0-B703-4478AFED9155}" dt="2024-05-30T03:25:01.777" v="10"/>
          <ac:spMkLst>
            <pc:docMk/>
            <pc:sldMk cId="2182079191" sldId="265"/>
            <ac:spMk id="11" creationId="{EC44F520-2598-460E-9F91-B02F60830CA2}"/>
          </ac:spMkLst>
        </pc:spChg>
        <pc:spChg chg="del">
          <ac:chgData name="JJ Jasser" userId="f40bff76-0256-4fd5-9af2-11441f8452e7" providerId="ADAL" clId="{38FF90D5-72E7-4AE0-B703-4478AFED9155}" dt="2024-05-30T03:25:01.777" v="10"/>
          <ac:spMkLst>
            <pc:docMk/>
            <pc:sldMk cId="2182079191" sldId="265"/>
            <ac:spMk id="13" creationId="{4D896123-1B32-4CB1-B2ED-E34BBC26B423}"/>
          </ac:spMkLst>
        </pc:spChg>
        <pc:spChg chg="del">
          <ac:chgData name="JJ Jasser" userId="f40bff76-0256-4fd5-9af2-11441f8452e7" providerId="ADAL" clId="{38FF90D5-72E7-4AE0-B703-4478AFED9155}" dt="2024-05-30T03:25:01.777" v="10"/>
          <ac:spMkLst>
            <pc:docMk/>
            <pc:sldMk cId="2182079191" sldId="265"/>
            <ac:spMk id="15" creationId="{F57DA40C-10B8-4678-8433-AA03ED65E921}"/>
          </ac:spMkLst>
        </pc:spChg>
        <pc:spChg chg="del">
          <ac:chgData name="JJ Jasser" userId="f40bff76-0256-4fd5-9af2-11441f8452e7" providerId="ADAL" clId="{38FF90D5-72E7-4AE0-B703-4478AFED9155}" dt="2024-05-30T03:25:01.777" v="10"/>
          <ac:spMkLst>
            <pc:docMk/>
            <pc:sldMk cId="2182079191" sldId="265"/>
            <ac:spMk id="17" creationId="{6FF3D9AA-2746-40BA-A174-3C45EA458CD5}"/>
          </ac:spMkLst>
        </pc:spChg>
        <pc:spChg chg="del">
          <ac:chgData name="JJ Jasser" userId="f40bff76-0256-4fd5-9af2-11441f8452e7" providerId="ADAL" clId="{38FF90D5-72E7-4AE0-B703-4478AFED9155}" dt="2024-05-30T03:25:01.777" v="10"/>
          <ac:spMkLst>
            <pc:docMk/>
            <pc:sldMk cId="2182079191" sldId="265"/>
            <ac:spMk id="19" creationId="{30BF160C-EC5F-45F5-9B8D-197AFA37BBDE}"/>
          </ac:spMkLst>
        </pc:spChg>
        <pc:picChg chg="del mod ord">
          <ac:chgData name="JJ Jasser" userId="f40bff76-0256-4fd5-9af2-11441f8452e7" providerId="ADAL" clId="{38FF90D5-72E7-4AE0-B703-4478AFED9155}" dt="2024-05-30T03:34:33.854" v="141" actId="478"/>
          <ac:picMkLst>
            <pc:docMk/>
            <pc:sldMk cId="2182079191" sldId="265"/>
            <ac:picMk id="5" creationId="{3EEE3610-572A-F3E6-95A9-E8B6C082EE1B}"/>
          </ac:picMkLst>
        </pc:picChg>
        <pc:picChg chg="add mod">
          <ac:chgData name="JJ Jasser" userId="f40bff76-0256-4fd5-9af2-11441f8452e7" providerId="ADAL" clId="{38FF90D5-72E7-4AE0-B703-4478AFED9155}" dt="2024-05-30T03:34:57.199" v="143" actId="26606"/>
          <ac:picMkLst>
            <pc:docMk/>
            <pc:sldMk cId="2182079191" sldId="265"/>
            <ac:picMk id="6" creationId="{7E7B9666-4CBD-A758-FE0D-5588EF1CA582}"/>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6" Type="http://schemas.openxmlformats.org/officeDocument/2006/relationships/image" Target="../media/image23.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4E8344-2028-4F45-B1B1-A91B07542D7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B74A477D-5464-4793-9345-0D2A2C32A3FA}">
      <dgm:prSet/>
      <dgm:spPr/>
      <dgm:t>
        <a:bodyPr/>
        <a:lstStyle/>
        <a:p>
          <a:pPr>
            <a:lnSpc>
              <a:spcPct val="100000"/>
            </a:lnSpc>
            <a:defRPr b="1"/>
          </a:pPr>
          <a:r>
            <a:rPr lang="en-US"/>
            <a:t>Data Analytics: A Multidisciplinary Field</a:t>
          </a:r>
        </a:p>
      </dgm:t>
    </dgm:pt>
    <dgm:pt modelId="{E9F9E541-D6D3-43B5-BF00-FC2FF99B6804}" type="parTrans" cxnId="{E58E6B1B-AAC5-4131-90CB-AD54FD10C685}">
      <dgm:prSet/>
      <dgm:spPr/>
      <dgm:t>
        <a:bodyPr/>
        <a:lstStyle/>
        <a:p>
          <a:endParaRPr lang="en-US"/>
        </a:p>
      </dgm:t>
    </dgm:pt>
    <dgm:pt modelId="{8E7F4936-A587-4672-82E4-9D3FA34C09B0}" type="sibTrans" cxnId="{E58E6B1B-AAC5-4131-90CB-AD54FD10C685}">
      <dgm:prSet/>
      <dgm:spPr/>
      <dgm:t>
        <a:bodyPr/>
        <a:lstStyle/>
        <a:p>
          <a:endParaRPr lang="en-US"/>
        </a:p>
      </dgm:t>
    </dgm:pt>
    <dgm:pt modelId="{0B3EEF58-E5A5-4973-A274-D06D06429B4E}">
      <dgm:prSet/>
      <dgm:spPr/>
      <dgm:t>
        <a:bodyPr/>
        <a:lstStyle/>
        <a:p>
          <a:pPr>
            <a:lnSpc>
              <a:spcPct val="100000"/>
            </a:lnSpc>
          </a:pPr>
          <a:r>
            <a:rPr lang="en-US"/>
            <a:t>Combines different disciplines to extract valuable information from complex datasets</a:t>
          </a:r>
        </a:p>
      </dgm:t>
    </dgm:pt>
    <dgm:pt modelId="{8121320D-3B80-4149-A6E7-6705D900B9AD}" type="parTrans" cxnId="{C95B540B-DDB9-4EB6-B51B-946CB05AE97C}">
      <dgm:prSet/>
      <dgm:spPr/>
      <dgm:t>
        <a:bodyPr/>
        <a:lstStyle/>
        <a:p>
          <a:endParaRPr lang="en-US"/>
        </a:p>
      </dgm:t>
    </dgm:pt>
    <dgm:pt modelId="{0E60A9D4-181E-43C0-92FC-093E8ADA43DD}" type="sibTrans" cxnId="{C95B540B-DDB9-4EB6-B51B-946CB05AE97C}">
      <dgm:prSet/>
      <dgm:spPr/>
      <dgm:t>
        <a:bodyPr/>
        <a:lstStyle/>
        <a:p>
          <a:endParaRPr lang="en-US"/>
        </a:p>
      </dgm:t>
    </dgm:pt>
    <dgm:pt modelId="{5BBAF0E5-5709-4056-BD35-4B5B7A9F0D31}">
      <dgm:prSet/>
      <dgm:spPr/>
      <dgm:t>
        <a:bodyPr/>
        <a:lstStyle/>
        <a:p>
          <a:pPr>
            <a:lnSpc>
              <a:spcPct val="100000"/>
            </a:lnSpc>
          </a:pPr>
          <a:r>
            <a:rPr lang="en-US"/>
            <a:t>Goal is to find, understand, and share important patterns within the data</a:t>
          </a:r>
        </a:p>
      </dgm:t>
    </dgm:pt>
    <dgm:pt modelId="{96ADBDBD-CF0E-4962-B221-FD57B5BA3362}" type="parTrans" cxnId="{3462455E-16E1-4BCB-881C-78DC3345CD5F}">
      <dgm:prSet/>
      <dgm:spPr/>
      <dgm:t>
        <a:bodyPr/>
        <a:lstStyle/>
        <a:p>
          <a:endParaRPr lang="en-US"/>
        </a:p>
      </dgm:t>
    </dgm:pt>
    <dgm:pt modelId="{20565FFB-752D-4B05-9087-DA70B8269023}" type="sibTrans" cxnId="{3462455E-16E1-4BCB-881C-78DC3345CD5F}">
      <dgm:prSet/>
      <dgm:spPr/>
      <dgm:t>
        <a:bodyPr/>
        <a:lstStyle/>
        <a:p>
          <a:endParaRPr lang="en-US"/>
        </a:p>
      </dgm:t>
    </dgm:pt>
    <dgm:pt modelId="{0BDA6CCE-474C-4ED0-AB81-BB24DAE225DA}">
      <dgm:prSet/>
      <dgm:spPr/>
      <dgm:t>
        <a:bodyPr/>
        <a:lstStyle/>
        <a:p>
          <a:pPr>
            <a:lnSpc>
              <a:spcPct val="100000"/>
            </a:lnSpc>
          </a:pPr>
          <a:r>
            <a:rPr lang="en-US"/>
            <a:t>Uses data to predict future trends and outcomes</a:t>
          </a:r>
        </a:p>
      </dgm:t>
    </dgm:pt>
    <dgm:pt modelId="{74D8A402-FF25-4833-BBF7-35EA3396C96D}" type="parTrans" cxnId="{2FD9D8A2-9A12-413D-86EE-05ABA2D3A8A4}">
      <dgm:prSet/>
      <dgm:spPr/>
      <dgm:t>
        <a:bodyPr/>
        <a:lstStyle/>
        <a:p>
          <a:endParaRPr lang="en-US"/>
        </a:p>
      </dgm:t>
    </dgm:pt>
    <dgm:pt modelId="{CF0A5CA0-AC98-4EA3-AC6D-4A13E1935E0C}" type="sibTrans" cxnId="{2FD9D8A2-9A12-413D-86EE-05ABA2D3A8A4}">
      <dgm:prSet/>
      <dgm:spPr/>
      <dgm:t>
        <a:bodyPr/>
        <a:lstStyle/>
        <a:p>
          <a:endParaRPr lang="en-US"/>
        </a:p>
      </dgm:t>
    </dgm:pt>
    <dgm:pt modelId="{E574A272-926D-43B7-B8DC-E74FEBDCCDED}">
      <dgm:prSet/>
      <dgm:spPr/>
      <dgm:t>
        <a:bodyPr/>
        <a:lstStyle/>
        <a:p>
          <a:pPr>
            <a:lnSpc>
              <a:spcPct val="100000"/>
            </a:lnSpc>
            <a:defRPr b="1"/>
          </a:pPr>
          <a:r>
            <a:rPr lang="en-US"/>
            <a:t>Significance Across Industries</a:t>
          </a:r>
        </a:p>
      </dgm:t>
    </dgm:pt>
    <dgm:pt modelId="{53F8039B-2595-4DE3-A3EE-59574DE69BBD}" type="parTrans" cxnId="{4B51CB96-9364-44FE-B563-79E60993EF68}">
      <dgm:prSet/>
      <dgm:spPr/>
      <dgm:t>
        <a:bodyPr/>
        <a:lstStyle/>
        <a:p>
          <a:endParaRPr lang="en-US"/>
        </a:p>
      </dgm:t>
    </dgm:pt>
    <dgm:pt modelId="{111076B9-3D2F-47BA-916A-08AA03455ADA}" type="sibTrans" cxnId="{4B51CB96-9364-44FE-B563-79E60993EF68}">
      <dgm:prSet/>
      <dgm:spPr/>
      <dgm:t>
        <a:bodyPr/>
        <a:lstStyle/>
        <a:p>
          <a:endParaRPr lang="en-US"/>
        </a:p>
      </dgm:t>
    </dgm:pt>
    <dgm:pt modelId="{F6569093-1281-47F1-9208-50BAC5519FFA}">
      <dgm:prSet/>
      <dgm:spPr/>
      <dgm:t>
        <a:bodyPr/>
        <a:lstStyle/>
        <a:p>
          <a:pPr>
            <a:lnSpc>
              <a:spcPct val="100000"/>
            </a:lnSpc>
          </a:pPr>
          <a:r>
            <a:rPr lang="en-US"/>
            <a:t>Healthcare: predicting disease outbreaks, enhancing patient care, optimizing clinical operations</a:t>
          </a:r>
        </a:p>
      </dgm:t>
    </dgm:pt>
    <dgm:pt modelId="{79A170DA-0239-4572-B0C5-01463B68C802}" type="parTrans" cxnId="{5DDAA221-0C4E-486F-8156-27BA84650705}">
      <dgm:prSet/>
      <dgm:spPr/>
      <dgm:t>
        <a:bodyPr/>
        <a:lstStyle/>
        <a:p>
          <a:endParaRPr lang="en-US"/>
        </a:p>
      </dgm:t>
    </dgm:pt>
    <dgm:pt modelId="{7BB7D03B-073F-4AA5-AA67-A482EF0B9A08}" type="sibTrans" cxnId="{5DDAA221-0C4E-486F-8156-27BA84650705}">
      <dgm:prSet/>
      <dgm:spPr/>
      <dgm:t>
        <a:bodyPr/>
        <a:lstStyle/>
        <a:p>
          <a:endParaRPr lang="en-US"/>
        </a:p>
      </dgm:t>
    </dgm:pt>
    <dgm:pt modelId="{ECEB819C-EDC3-48B2-912D-435488A2B95E}">
      <dgm:prSet/>
      <dgm:spPr/>
      <dgm:t>
        <a:bodyPr/>
        <a:lstStyle/>
        <a:p>
          <a:pPr>
            <a:lnSpc>
              <a:spcPct val="100000"/>
            </a:lnSpc>
          </a:pPr>
          <a:r>
            <a:rPr lang="en-US"/>
            <a:t>Finance: assessing risk, detecting fraudulent activities, improving algorithmic trading strategies</a:t>
          </a:r>
        </a:p>
      </dgm:t>
    </dgm:pt>
    <dgm:pt modelId="{64FDBD3B-F945-4526-B6A8-50733B4D671D}" type="parTrans" cxnId="{A6E2B68F-EF56-4F2D-9C92-AF0DC444E53C}">
      <dgm:prSet/>
      <dgm:spPr/>
      <dgm:t>
        <a:bodyPr/>
        <a:lstStyle/>
        <a:p>
          <a:endParaRPr lang="en-US"/>
        </a:p>
      </dgm:t>
    </dgm:pt>
    <dgm:pt modelId="{0601D49B-5B5D-4549-B086-B0E37A230768}" type="sibTrans" cxnId="{A6E2B68F-EF56-4F2D-9C92-AF0DC444E53C}">
      <dgm:prSet/>
      <dgm:spPr/>
      <dgm:t>
        <a:bodyPr/>
        <a:lstStyle/>
        <a:p>
          <a:endParaRPr lang="en-US"/>
        </a:p>
      </dgm:t>
    </dgm:pt>
    <dgm:pt modelId="{2B3D88CD-201A-417B-99C7-8D20C731A517}">
      <dgm:prSet/>
      <dgm:spPr/>
      <dgm:t>
        <a:bodyPr/>
        <a:lstStyle/>
        <a:p>
          <a:pPr>
            <a:lnSpc>
              <a:spcPct val="100000"/>
            </a:lnSpc>
          </a:pPr>
          <a:r>
            <a:rPr lang="en-US"/>
            <a:t>Marketing: comprehending consumer behavior, optimizing advertising campaigns, enhancing customer satisfaction</a:t>
          </a:r>
        </a:p>
      </dgm:t>
    </dgm:pt>
    <dgm:pt modelId="{8E327E25-3DD9-4E61-AC06-4359740D2B15}" type="parTrans" cxnId="{C135C506-19A5-444D-8201-389878C353B6}">
      <dgm:prSet/>
      <dgm:spPr/>
      <dgm:t>
        <a:bodyPr/>
        <a:lstStyle/>
        <a:p>
          <a:endParaRPr lang="en-US"/>
        </a:p>
      </dgm:t>
    </dgm:pt>
    <dgm:pt modelId="{959B77C3-FBA7-42CB-96E4-A08FAD3700B8}" type="sibTrans" cxnId="{C135C506-19A5-444D-8201-389878C353B6}">
      <dgm:prSet/>
      <dgm:spPr/>
      <dgm:t>
        <a:bodyPr/>
        <a:lstStyle/>
        <a:p>
          <a:endParaRPr lang="en-US"/>
        </a:p>
      </dgm:t>
    </dgm:pt>
    <dgm:pt modelId="{93D1380E-4D38-416F-ABC1-AB3E6A6AD365}">
      <dgm:prSet/>
      <dgm:spPr/>
      <dgm:t>
        <a:bodyPr/>
        <a:lstStyle/>
        <a:p>
          <a:pPr>
            <a:lnSpc>
              <a:spcPct val="100000"/>
            </a:lnSpc>
            <a:defRPr b="1"/>
          </a:pPr>
          <a:r>
            <a:rPr lang="en-US"/>
            <a:t>Impact on Organizational Strategy</a:t>
          </a:r>
        </a:p>
      </dgm:t>
    </dgm:pt>
    <dgm:pt modelId="{23DC8B5E-3DFE-43F5-96FD-D05F42258D20}" type="parTrans" cxnId="{8F3991DF-DEA9-48D6-9CDA-DCEEB0E9EC38}">
      <dgm:prSet/>
      <dgm:spPr/>
      <dgm:t>
        <a:bodyPr/>
        <a:lstStyle/>
        <a:p>
          <a:endParaRPr lang="en-US"/>
        </a:p>
      </dgm:t>
    </dgm:pt>
    <dgm:pt modelId="{7896B2B5-BF2B-4DC6-8A66-0A847833DA89}" type="sibTrans" cxnId="{8F3991DF-DEA9-48D6-9CDA-DCEEB0E9EC38}">
      <dgm:prSet/>
      <dgm:spPr/>
      <dgm:t>
        <a:bodyPr/>
        <a:lstStyle/>
        <a:p>
          <a:endParaRPr lang="en-US"/>
        </a:p>
      </dgm:t>
    </dgm:pt>
    <dgm:pt modelId="{633C8BA9-E292-4C61-AA59-1E088108C944}">
      <dgm:prSet/>
      <dgm:spPr/>
      <dgm:t>
        <a:bodyPr/>
        <a:lstStyle/>
        <a:p>
          <a:pPr>
            <a:lnSpc>
              <a:spcPct val="100000"/>
            </a:lnSpc>
          </a:pPr>
          <a:r>
            <a:rPr lang="en-US"/>
            <a:t>Organizations that efficiently leverage data analytics gain a competitive advantage</a:t>
          </a:r>
        </a:p>
      </dgm:t>
    </dgm:pt>
    <dgm:pt modelId="{18E6466E-B321-48B3-BC05-953DAEB04A3E}" type="parTrans" cxnId="{D22492C8-88EC-4F14-92E6-0B46ABDB3FEE}">
      <dgm:prSet/>
      <dgm:spPr/>
      <dgm:t>
        <a:bodyPr/>
        <a:lstStyle/>
        <a:p>
          <a:endParaRPr lang="en-US"/>
        </a:p>
      </dgm:t>
    </dgm:pt>
    <dgm:pt modelId="{F5D25AAB-EB61-43C4-9D4E-7DE2AB2BEBCD}" type="sibTrans" cxnId="{D22492C8-88EC-4F14-92E6-0B46ABDB3FEE}">
      <dgm:prSet/>
      <dgm:spPr/>
      <dgm:t>
        <a:bodyPr/>
        <a:lstStyle/>
        <a:p>
          <a:endParaRPr lang="en-US"/>
        </a:p>
      </dgm:t>
    </dgm:pt>
    <dgm:pt modelId="{4C877661-D2A9-4DC4-AC2D-00B1F9C0B93F}" type="pres">
      <dgm:prSet presAssocID="{8B4E8344-2028-4F45-B1B1-A91B07542D7C}" presName="root" presStyleCnt="0">
        <dgm:presLayoutVars>
          <dgm:dir/>
          <dgm:resizeHandles val="exact"/>
        </dgm:presLayoutVars>
      </dgm:prSet>
      <dgm:spPr/>
    </dgm:pt>
    <dgm:pt modelId="{7F958A46-D628-4247-8B6E-4FF4C6DA4F80}" type="pres">
      <dgm:prSet presAssocID="{B74A477D-5464-4793-9345-0D2A2C32A3FA}" presName="compNode" presStyleCnt="0"/>
      <dgm:spPr/>
    </dgm:pt>
    <dgm:pt modelId="{E04DD64E-3E97-465D-82D0-B22D9030A6DC}" type="pres">
      <dgm:prSet presAssocID="{B74A477D-5464-4793-9345-0D2A2C32A3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DA59CBDA-5DAB-4686-BC16-E50A4C94F78B}" type="pres">
      <dgm:prSet presAssocID="{B74A477D-5464-4793-9345-0D2A2C32A3FA}" presName="iconSpace" presStyleCnt="0"/>
      <dgm:spPr/>
    </dgm:pt>
    <dgm:pt modelId="{07EE335D-E96D-44FD-B6AF-D3A7E958C7D1}" type="pres">
      <dgm:prSet presAssocID="{B74A477D-5464-4793-9345-0D2A2C32A3FA}" presName="parTx" presStyleLbl="revTx" presStyleIdx="0" presStyleCnt="6">
        <dgm:presLayoutVars>
          <dgm:chMax val="0"/>
          <dgm:chPref val="0"/>
        </dgm:presLayoutVars>
      </dgm:prSet>
      <dgm:spPr/>
    </dgm:pt>
    <dgm:pt modelId="{FBA481BA-DFAA-41EC-BE00-980CEB6047F9}" type="pres">
      <dgm:prSet presAssocID="{B74A477D-5464-4793-9345-0D2A2C32A3FA}" presName="txSpace" presStyleCnt="0"/>
      <dgm:spPr/>
    </dgm:pt>
    <dgm:pt modelId="{A6D78AE0-0F48-4EBC-8E9F-16A528762F79}" type="pres">
      <dgm:prSet presAssocID="{B74A477D-5464-4793-9345-0D2A2C32A3FA}" presName="desTx" presStyleLbl="revTx" presStyleIdx="1" presStyleCnt="6">
        <dgm:presLayoutVars/>
      </dgm:prSet>
      <dgm:spPr/>
    </dgm:pt>
    <dgm:pt modelId="{0DAA0CE6-A8CF-4987-8BCC-FB014442F43E}" type="pres">
      <dgm:prSet presAssocID="{8E7F4936-A587-4672-82E4-9D3FA34C09B0}" presName="sibTrans" presStyleCnt="0"/>
      <dgm:spPr/>
    </dgm:pt>
    <dgm:pt modelId="{C8CE8CF5-B334-401B-9B70-F8AD9FE3A295}" type="pres">
      <dgm:prSet presAssocID="{E574A272-926D-43B7-B8DC-E74FEBDCCDED}" presName="compNode" presStyleCnt="0"/>
      <dgm:spPr/>
    </dgm:pt>
    <dgm:pt modelId="{69A37DE0-EA48-4C8C-A1EC-96DCAF556854}" type="pres">
      <dgm:prSet presAssocID="{E574A272-926D-43B7-B8DC-E74FEBDCCD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hoscope"/>
        </a:ext>
      </dgm:extLst>
    </dgm:pt>
    <dgm:pt modelId="{B35C03B8-BEF4-4A9E-AA4C-91EC7505875C}" type="pres">
      <dgm:prSet presAssocID="{E574A272-926D-43B7-B8DC-E74FEBDCCDED}" presName="iconSpace" presStyleCnt="0"/>
      <dgm:spPr/>
    </dgm:pt>
    <dgm:pt modelId="{A12C342E-97EF-4AED-AE45-A71BB822C181}" type="pres">
      <dgm:prSet presAssocID="{E574A272-926D-43B7-B8DC-E74FEBDCCDED}" presName="parTx" presStyleLbl="revTx" presStyleIdx="2" presStyleCnt="6">
        <dgm:presLayoutVars>
          <dgm:chMax val="0"/>
          <dgm:chPref val="0"/>
        </dgm:presLayoutVars>
      </dgm:prSet>
      <dgm:spPr/>
    </dgm:pt>
    <dgm:pt modelId="{3057DF9F-E709-49E9-B0E0-83A763B8FD62}" type="pres">
      <dgm:prSet presAssocID="{E574A272-926D-43B7-B8DC-E74FEBDCCDED}" presName="txSpace" presStyleCnt="0"/>
      <dgm:spPr/>
    </dgm:pt>
    <dgm:pt modelId="{759EBC55-600A-4B08-8FE2-881ABF04EAF4}" type="pres">
      <dgm:prSet presAssocID="{E574A272-926D-43B7-B8DC-E74FEBDCCDED}" presName="desTx" presStyleLbl="revTx" presStyleIdx="3" presStyleCnt="6">
        <dgm:presLayoutVars/>
      </dgm:prSet>
      <dgm:spPr/>
    </dgm:pt>
    <dgm:pt modelId="{20F48ACA-AF60-4F17-B653-01B408F8A59B}" type="pres">
      <dgm:prSet presAssocID="{111076B9-3D2F-47BA-916A-08AA03455ADA}" presName="sibTrans" presStyleCnt="0"/>
      <dgm:spPr/>
    </dgm:pt>
    <dgm:pt modelId="{6B1DD6F1-8521-4BE4-8788-834110F54BB8}" type="pres">
      <dgm:prSet presAssocID="{93D1380E-4D38-416F-ABC1-AB3E6A6AD365}" presName="compNode" presStyleCnt="0"/>
      <dgm:spPr/>
    </dgm:pt>
    <dgm:pt modelId="{B944B2EE-D5A8-44FA-9096-E9C45FC80DA4}" type="pres">
      <dgm:prSet presAssocID="{93D1380E-4D38-416F-ABC1-AB3E6A6AD36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E02C9DB-7500-4852-B66A-74E54C239FAB}" type="pres">
      <dgm:prSet presAssocID="{93D1380E-4D38-416F-ABC1-AB3E6A6AD365}" presName="iconSpace" presStyleCnt="0"/>
      <dgm:spPr/>
    </dgm:pt>
    <dgm:pt modelId="{9BF53B7B-69EC-4649-BF77-CF6E38858167}" type="pres">
      <dgm:prSet presAssocID="{93D1380E-4D38-416F-ABC1-AB3E6A6AD365}" presName="parTx" presStyleLbl="revTx" presStyleIdx="4" presStyleCnt="6">
        <dgm:presLayoutVars>
          <dgm:chMax val="0"/>
          <dgm:chPref val="0"/>
        </dgm:presLayoutVars>
      </dgm:prSet>
      <dgm:spPr/>
    </dgm:pt>
    <dgm:pt modelId="{56863964-F68D-454A-BA1A-7CCE24981B12}" type="pres">
      <dgm:prSet presAssocID="{93D1380E-4D38-416F-ABC1-AB3E6A6AD365}" presName="txSpace" presStyleCnt="0"/>
      <dgm:spPr/>
    </dgm:pt>
    <dgm:pt modelId="{83AA725D-E0DA-4AD8-BB66-4B67E20B7988}" type="pres">
      <dgm:prSet presAssocID="{93D1380E-4D38-416F-ABC1-AB3E6A6AD365}" presName="desTx" presStyleLbl="revTx" presStyleIdx="5" presStyleCnt="6">
        <dgm:presLayoutVars/>
      </dgm:prSet>
      <dgm:spPr/>
    </dgm:pt>
  </dgm:ptLst>
  <dgm:cxnLst>
    <dgm:cxn modelId="{C135C506-19A5-444D-8201-389878C353B6}" srcId="{E574A272-926D-43B7-B8DC-E74FEBDCCDED}" destId="{2B3D88CD-201A-417B-99C7-8D20C731A517}" srcOrd="2" destOrd="0" parTransId="{8E327E25-3DD9-4E61-AC06-4359740D2B15}" sibTransId="{959B77C3-FBA7-42CB-96E4-A08FAD3700B8}"/>
    <dgm:cxn modelId="{C95B540B-DDB9-4EB6-B51B-946CB05AE97C}" srcId="{B74A477D-5464-4793-9345-0D2A2C32A3FA}" destId="{0B3EEF58-E5A5-4973-A274-D06D06429B4E}" srcOrd="0" destOrd="0" parTransId="{8121320D-3B80-4149-A6E7-6705D900B9AD}" sibTransId="{0E60A9D4-181E-43C0-92FC-093E8ADA43DD}"/>
    <dgm:cxn modelId="{F73DDC13-A79F-4C3D-99BE-F0CEE5225001}" type="presOf" srcId="{5BBAF0E5-5709-4056-BD35-4B5B7A9F0D31}" destId="{A6D78AE0-0F48-4EBC-8E9F-16A528762F79}" srcOrd="0" destOrd="1" presId="urn:microsoft.com/office/officeart/2018/2/layout/IconLabelDescriptionList"/>
    <dgm:cxn modelId="{E58E6B1B-AAC5-4131-90CB-AD54FD10C685}" srcId="{8B4E8344-2028-4F45-B1B1-A91B07542D7C}" destId="{B74A477D-5464-4793-9345-0D2A2C32A3FA}" srcOrd="0" destOrd="0" parTransId="{E9F9E541-D6D3-43B5-BF00-FC2FF99B6804}" sibTransId="{8E7F4936-A587-4672-82E4-9D3FA34C09B0}"/>
    <dgm:cxn modelId="{5DDAA221-0C4E-486F-8156-27BA84650705}" srcId="{E574A272-926D-43B7-B8DC-E74FEBDCCDED}" destId="{F6569093-1281-47F1-9208-50BAC5519FFA}" srcOrd="0" destOrd="0" parTransId="{79A170DA-0239-4572-B0C5-01463B68C802}" sibTransId="{7BB7D03B-073F-4AA5-AA67-A482EF0B9A08}"/>
    <dgm:cxn modelId="{43BA142F-1EB3-4809-B216-8E139E6AA357}" type="presOf" srcId="{B74A477D-5464-4793-9345-0D2A2C32A3FA}" destId="{07EE335D-E96D-44FD-B6AF-D3A7E958C7D1}" srcOrd="0" destOrd="0" presId="urn:microsoft.com/office/officeart/2018/2/layout/IconLabelDescriptionList"/>
    <dgm:cxn modelId="{C735E037-BD2F-4020-88D7-1D4138C86D2A}" type="presOf" srcId="{0BDA6CCE-474C-4ED0-AB81-BB24DAE225DA}" destId="{A6D78AE0-0F48-4EBC-8E9F-16A528762F79}" srcOrd="0" destOrd="2" presId="urn:microsoft.com/office/officeart/2018/2/layout/IconLabelDescriptionList"/>
    <dgm:cxn modelId="{3462455E-16E1-4BCB-881C-78DC3345CD5F}" srcId="{B74A477D-5464-4793-9345-0D2A2C32A3FA}" destId="{5BBAF0E5-5709-4056-BD35-4B5B7A9F0D31}" srcOrd="1" destOrd="0" parTransId="{96ADBDBD-CF0E-4962-B221-FD57B5BA3362}" sibTransId="{20565FFB-752D-4B05-9087-DA70B8269023}"/>
    <dgm:cxn modelId="{39A4C86B-E6A8-44C5-A414-16895038CFF2}" type="presOf" srcId="{633C8BA9-E292-4C61-AA59-1E088108C944}" destId="{83AA725D-E0DA-4AD8-BB66-4B67E20B7988}" srcOrd="0" destOrd="0" presId="urn:microsoft.com/office/officeart/2018/2/layout/IconLabelDescriptionList"/>
    <dgm:cxn modelId="{A6E2B68F-EF56-4F2D-9C92-AF0DC444E53C}" srcId="{E574A272-926D-43B7-B8DC-E74FEBDCCDED}" destId="{ECEB819C-EDC3-48B2-912D-435488A2B95E}" srcOrd="1" destOrd="0" parTransId="{64FDBD3B-F945-4526-B6A8-50733B4D671D}" sibTransId="{0601D49B-5B5D-4549-B086-B0E37A230768}"/>
    <dgm:cxn modelId="{ABA98095-04B3-4CC6-B3EC-897AD2B265B6}" type="presOf" srcId="{8B4E8344-2028-4F45-B1B1-A91B07542D7C}" destId="{4C877661-D2A9-4DC4-AC2D-00B1F9C0B93F}" srcOrd="0" destOrd="0" presId="urn:microsoft.com/office/officeart/2018/2/layout/IconLabelDescriptionList"/>
    <dgm:cxn modelId="{4B51CB96-9364-44FE-B563-79E60993EF68}" srcId="{8B4E8344-2028-4F45-B1B1-A91B07542D7C}" destId="{E574A272-926D-43B7-B8DC-E74FEBDCCDED}" srcOrd="1" destOrd="0" parTransId="{53F8039B-2595-4DE3-A3EE-59574DE69BBD}" sibTransId="{111076B9-3D2F-47BA-916A-08AA03455ADA}"/>
    <dgm:cxn modelId="{2FD9D8A2-9A12-413D-86EE-05ABA2D3A8A4}" srcId="{B74A477D-5464-4793-9345-0D2A2C32A3FA}" destId="{0BDA6CCE-474C-4ED0-AB81-BB24DAE225DA}" srcOrd="2" destOrd="0" parTransId="{74D8A402-FF25-4833-BBF7-35EA3396C96D}" sibTransId="{CF0A5CA0-AC98-4EA3-AC6D-4A13E1935E0C}"/>
    <dgm:cxn modelId="{EDADB7AA-CB19-4B94-BF16-8EB8A46DA17D}" type="presOf" srcId="{E574A272-926D-43B7-B8DC-E74FEBDCCDED}" destId="{A12C342E-97EF-4AED-AE45-A71BB822C181}" srcOrd="0" destOrd="0" presId="urn:microsoft.com/office/officeart/2018/2/layout/IconLabelDescriptionList"/>
    <dgm:cxn modelId="{DEA009AD-B658-4A23-8C54-1921B74C2B4E}" type="presOf" srcId="{F6569093-1281-47F1-9208-50BAC5519FFA}" destId="{759EBC55-600A-4B08-8FE2-881ABF04EAF4}" srcOrd="0" destOrd="0" presId="urn:microsoft.com/office/officeart/2018/2/layout/IconLabelDescriptionList"/>
    <dgm:cxn modelId="{D22492C8-88EC-4F14-92E6-0B46ABDB3FEE}" srcId="{93D1380E-4D38-416F-ABC1-AB3E6A6AD365}" destId="{633C8BA9-E292-4C61-AA59-1E088108C944}" srcOrd="0" destOrd="0" parTransId="{18E6466E-B321-48B3-BC05-953DAEB04A3E}" sibTransId="{F5D25AAB-EB61-43C4-9D4E-7DE2AB2BEBCD}"/>
    <dgm:cxn modelId="{4D5752CE-66DB-4A44-9E13-525E7A8F823B}" type="presOf" srcId="{0B3EEF58-E5A5-4973-A274-D06D06429B4E}" destId="{A6D78AE0-0F48-4EBC-8E9F-16A528762F79}" srcOrd="0" destOrd="0" presId="urn:microsoft.com/office/officeart/2018/2/layout/IconLabelDescriptionList"/>
    <dgm:cxn modelId="{8F3991DF-DEA9-48D6-9CDA-DCEEB0E9EC38}" srcId="{8B4E8344-2028-4F45-B1B1-A91B07542D7C}" destId="{93D1380E-4D38-416F-ABC1-AB3E6A6AD365}" srcOrd="2" destOrd="0" parTransId="{23DC8B5E-3DFE-43F5-96FD-D05F42258D20}" sibTransId="{7896B2B5-BF2B-4DC6-8A66-0A847833DA89}"/>
    <dgm:cxn modelId="{90EFFCE1-DA77-4368-8572-1C2F119D380D}" type="presOf" srcId="{93D1380E-4D38-416F-ABC1-AB3E6A6AD365}" destId="{9BF53B7B-69EC-4649-BF77-CF6E38858167}" srcOrd="0" destOrd="0" presId="urn:microsoft.com/office/officeart/2018/2/layout/IconLabelDescriptionList"/>
    <dgm:cxn modelId="{2D482BF1-416A-42FB-89DB-141F1C3DDE33}" type="presOf" srcId="{2B3D88CD-201A-417B-99C7-8D20C731A517}" destId="{759EBC55-600A-4B08-8FE2-881ABF04EAF4}" srcOrd="0" destOrd="2" presId="urn:microsoft.com/office/officeart/2018/2/layout/IconLabelDescriptionList"/>
    <dgm:cxn modelId="{77817DFB-6884-47F2-BAA3-AAB3F41D9F17}" type="presOf" srcId="{ECEB819C-EDC3-48B2-912D-435488A2B95E}" destId="{759EBC55-600A-4B08-8FE2-881ABF04EAF4}" srcOrd="0" destOrd="1" presId="urn:microsoft.com/office/officeart/2018/2/layout/IconLabelDescriptionList"/>
    <dgm:cxn modelId="{607856EB-4488-4690-A313-7E147CD6FC6C}" type="presParOf" srcId="{4C877661-D2A9-4DC4-AC2D-00B1F9C0B93F}" destId="{7F958A46-D628-4247-8B6E-4FF4C6DA4F80}" srcOrd="0" destOrd="0" presId="urn:microsoft.com/office/officeart/2018/2/layout/IconLabelDescriptionList"/>
    <dgm:cxn modelId="{40AA2FA4-68A8-4DA7-9961-B1571B3DDA2C}" type="presParOf" srcId="{7F958A46-D628-4247-8B6E-4FF4C6DA4F80}" destId="{E04DD64E-3E97-465D-82D0-B22D9030A6DC}" srcOrd="0" destOrd="0" presId="urn:microsoft.com/office/officeart/2018/2/layout/IconLabelDescriptionList"/>
    <dgm:cxn modelId="{2B1DD1E6-B952-4F89-A04A-14ABFE1CD355}" type="presParOf" srcId="{7F958A46-D628-4247-8B6E-4FF4C6DA4F80}" destId="{DA59CBDA-5DAB-4686-BC16-E50A4C94F78B}" srcOrd="1" destOrd="0" presId="urn:microsoft.com/office/officeart/2018/2/layout/IconLabelDescriptionList"/>
    <dgm:cxn modelId="{C7FB71BB-A291-4033-AB36-2C612C2D86D0}" type="presParOf" srcId="{7F958A46-D628-4247-8B6E-4FF4C6DA4F80}" destId="{07EE335D-E96D-44FD-B6AF-D3A7E958C7D1}" srcOrd="2" destOrd="0" presId="urn:microsoft.com/office/officeart/2018/2/layout/IconLabelDescriptionList"/>
    <dgm:cxn modelId="{96589F9C-26A9-495B-9584-C85182DE5915}" type="presParOf" srcId="{7F958A46-D628-4247-8B6E-4FF4C6DA4F80}" destId="{FBA481BA-DFAA-41EC-BE00-980CEB6047F9}" srcOrd="3" destOrd="0" presId="urn:microsoft.com/office/officeart/2018/2/layout/IconLabelDescriptionList"/>
    <dgm:cxn modelId="{241D43D5-F23E-4C9B-AF89-652267E7C24D}" type="presParOf" srcId="{7F958A46-D628-4247-8B6E-4FF4C6DA4F80}" destId="{A6D78AE0-0F48-4EBC-8E9F-16A528762F79}" srcOrd="4" destOrd="0" presId="urn:microsoft.com/office/officeart/2018/2/layout/IconLabelDescriptionList"/>
    <dgm:cxn modelId="{CC92503B-A90C-4A7A-8C64-5468C7CFE507}" type="presParOf" srcId="{4C877661-D2A9-4DC4-AC2D-00B1F9C0B93F}" destId="{0DAA0CE6-A8CF-4987-8BCC-FB014442F43E}" srcOrd="1" destOrd="0" presId="urn:microsoft.com/office/officeart/2018/2/layout/IconLabelDescriptionList"/>
    <dgm:cxn modelId="{B30D5AF1-CB58-4C85-B1DF-E34BA115980A}" type="presParOf" srcId="{4C877661-D2A9-4DC4-AC2D-00B1F9C0B93F}" destId="{C8CE8CF5-B334-401B-9B70-F8AD9FE3A295}" srcOrd="2" destOrd="0" presId="urn:microsoft.com/office/officeart/2018/2/layout/IconLabelDescriptionList"/>
    <dgm:cxn modelId="{95D0CDCB-E3F0-4812-B1C2-9279C56C62B7}" type="presParOf" srcId="{C8CE8CF5-B334-401B-9B70-F8AD9FE3A295}" destId="{69A37DE0-EA48-4C8C-A1EC-96DCAF556854}" srcOrd="0" destOrd="0" presId="urn:microsoft.com/office/officeart/2018/2/layout/IconLabelDescriptionList"/>
    <dgm:cxn modelId="{91B10149-DB58-42A1-9118-1C09FC1EF7B5}" type="presParOf" srcId="{C8CE8CF5-B334-401B-9B70-F8AD9FE3A295}" destId="{B35C03B8-BEF4-4A9E-AA4C-91EC7505875C}" srcOrd="1" destOrd="0" presId="urn:microsoft.com/office/officeart/2018/2/layout/IconLabelDescriptionList"/>
    <dgm:cxn modelId="{27CEF642-AE73-4CC0-B106-AF0901DFEC08}" type="presParOf" srcId="{C8CE8CF5-B334-401B-9B70-F8AD9FE3A295}" destId="{A12C342E-97EF-4AED-AE45-A71BB822C181}" srcOrd="2" destOrd="0" presId="urn:microsoft.com/office/officeart/2018/2/layout/IconLabelDescriptionList"/>
    <dgm:cxn modelId="{B5DC132D-9C9F-4910-B064-712BAA0E63E1}" type="presParOf" srcId="{C8CE8CF5-B334-401B-9B70-F8AD9FE3A295}" destId="{3057DF9F-E709-49E9-B0E0-83A763B8FD62}" srcOrd="3" destOrd="0" presId="urn:microsoft.com/office/officeart/2018/2/layout/IconLabelDescriptionList"/>
    <dgm:cxn modelId="{971AD2B5-4D2F-48E6-8DCD-8AF8B54E47DB}" type="presParOf" srcId="{C8CE8CF5-B334-401B-9B70-F8AD9FE3A295}" destId="{759EBC55-600A-4B08-8FE2-881ABF04EAF4}" srcOrd="4" destOrd="0" presId="urn:microsoft.com/office/officeart/2018/2/layout/IconLabelDescriptionList"/>
    <dgm:cxn modelId="{48C8DBC9-EA2A-477B-AE6C-CF1E12DA10B5}" type="presParOf" srcId="{4C877661-D2A9-4DC4-AC2D-00B1F9C0B93F}" destId="{20F48ACA-AF60-4F17-B653-01B408F8A59B}" srcOrd="3" destOrd="0" presId="urn:microsoft.com/office/officeart/2018/2/layout/IconLabelDescriptionList"/>
    <dgm:cxn modelId="{9A8547A0-E828-4BF7-80DF-4CFE1143B995}" type="presParOf" srcId="{4C877661-D2A9-4DC4-AC2D-00B1F9C0B93F}" destId="{6B1DD6F1-8521-4BE4-8788-834110F54BB8}" srcOrd="4" destOrd="0" presId="urn:microsoft.com/office/officeart/2018/2/layout/IconLabelDescriptionList"/>
    <dgm:cxn modelId="{85DDE8BE-9B3C-455D-BA2B-ACCAC8F50432}" type="presParOf" srcId="{6B1DD6F1-8521-4BE4-8788-834110F54BB8}" destId="{B944B2EE-D5A8-44FA-9096-E9C45FC80DA4}" srcOrd="0" destOrd="0" presId="urn:microsoft.com/office/officeart/2018/2/layout/IconLabelDescriptionList"/>
    <dgm:cxn modelId="{862B55D3-4E9A-40D2-8E5B-435D4718020F}" type="presParOf" srcId="{6B1DD6F1-8521-4BE4-8788-834110F54BB8}" destId="{DE02C9DB-7500-4852-B66A-74E54C239FAB}" srcOrd="1" destOrd="0" presId="urn:microsoft.com/office/officeart/2018/2/layout/IconLabelDescriptionList"/>
    <dgm:cxn modelId="{7E30AE3C-224E-442F-83FB-0FDB19C53C1A}" type="presParOf" srcId="{6B1DD6F1-8521-4BE4-8788-834110F54BB8}" destId="{9BF53B7B-69EC-4649-BF77-CF6E38858167}" srcOrd="2" destOrd="0" presId="urn:microsoft.com/office/officeart/2018/2/layout/IconLabelDescriptionList"/>
    <dgm:cxn modelId="{7FFE556A-52B4-46FE-8D45-CD31FCA47F23}" type="presParOf" srcId="{6B1DD6F1-8521-4BE4-8788-834110F54BB8}" destId="{56863964-F68D-454A-BA1A-7CCE24981B12}" srcOrd="3" destOrd="0" presId="urn:microsoft.com/office/officeart/2018/2/layout/IconLabelDescriptionList"/>
    <dgm:cxn modelId="{3F5FF97A-286E-4AB1-8B35-0C2A07B94915}" type="presParOf" srcId="{6B1DD6F1-8521-4BE4-8788-834110F54BB8}" destId="{83AA725D-E0DA-4AD8-BB66-4B67E20B7988}"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CBAA0-CA61-4085-B091-E72C1B73AE3D}"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3C399FD4-4FDC-4420-947C-3E38846EBEDB}">
      <dgm:prSet/>
      <dgm:spPr/>
      <dgm:t>
        <a:bodyPr/>
        <a:lstStyle/>
        <a:p>
          <a:pPr>
            <a:lnSpc>
              <a:spcPct val="100000"/>
            </a:lnSpc>
            <a:defRPr b="1"/>
          </a:pPr>
          <a:r>
            <a:rPr lang="en-US"/>
            <a:t>Data-Driven Insights</a:t>
          </a:r>
        </a:p>
      </dgm:t>
    </dgm:pt>
    <dgm:pt modelId="{FA650070-1A13-4CBC-82AE-C403E26183BE}" type="parTrans" cxnId="{904F4D50-1DBB-4611-8332-4BE4049A98B0}">
      <dgm:prSet/>
      <dgm:spPr/>
      <dgm:t>
        <a:bodyPr/>
        <a:lstStyle/>
        <a:p>
          <a:endParaRPr lang="en-US"/>
        </a:p>
      </dgm:t>
    </dgm:pt>
    <dgm:pt modelId="{11A66824-6AE4-474F-A2EA-164EA54DA842}" type="sibTrans" cxnId="{904F4D50-1DBB-4611-8332-4BE4049A98B0}">
      <dgm:prSet/>
      <dgm:spPr/>
      <dgm:t>
        <a:bodyPr/>
        <a:lstStyle/>
        <a:p>
          <a:endParaRPr lang="en-US"/>
        </a:p>
      </dgm:t>
    </dgm:pt>
    <dgm:pt modelId="{EA57C488-45C7-4BF6-8B0E-DAC2E9BC7EF0}">
      <dgm:prSet/>
      <dgm:spPr/>
      <dgm:t>
        <a:bodyPr/>
        <a:lstStyle/>
        <a:p>
          <a:pPr>
            <a:lnSpc>
              <a:spcPct val="100000"/>
            </a:lnSpc>
          </a:pPr>
          <a:r>
            <a:rPr lang="en-US"/>
            <a:t>Analysis of vast data volumes to identify trends and reveal hidden insights</a:t>
          </a:r>
        </a:p>
      </dgm:t>
    </dgm:pt>
    <dgm:pt modelId="{678B7B2F-6173-4BDD-B4E7-69767C8AE501}" type="parTrans" cxnId="{8DF3D8B1-1211-4965-8CE6-512219146615}">
      <dgm:prSet/>
      <dgm:spPr/>
      <dgm:t>
        <a:bodyPr/>
        <a:lstStyle/>
        <a:p>
          <a:endParaRPr lang="en-US"/>
        </a:p>
      </dgm:t>
    </dgm:pt>
    <dgm:pt modelId="{FA4CC2B3-49F4-4F52-80D7-F51D6A2EE71E}" type="sibTrans" cxnId="{8DF3D8B1-1211-4965-8CE6-512219146615}">
      <dgm:prSet/>
      <dgm:spPr/>
      <dgm:t>
        <a:bodyPr/>
        <a:lstStyle/>
        <a:p>
          <a:endParaRPr lang="en-US"/>
        </a:p>
      </dgm:t>
    </dgm:pt>
    <dgm:pt modelId="{D52AF3A1-D264-4699-AFC7-2C1E12AFB96D}">
      <dgm:prSet/>
      <dgm:spPr/>
      <dgm:t>
        <a:bodyPr/>
        <a:lstStyle/>
        <a:p>
          <a:pPr>
            <a:lnSpc>
              <a:spcPct val="100000"/>
            </a:lnSpc>
            <a:defRPr b="1"/>
          </a:pPr>
          <a:r>
            <a:rPr lang="en-US"/>
            <a:t>Hypothesis Testing</a:t>
          </a:r>
        </a:p>
      </dgm:t>
    </dgm:pt>
    <dgm:pt modelId="{020E3B54-C742-4BD5-A5E4-BE58F03B91CF}" type="parTrans" cxnId="{79CD3D01-0103-4747-99FD-9BB7D786A905}">
      <dgm:prSet/>
      <dgm:spPr/>
      <dgm:t>
        <a:bodyPr/>
        <a:lstStyle/>
        <a:p>
          <a:endParaRPr lang="en-US"/>
        </a:p>
      </dgm:t>
    </dgm:pt>
    <dgm:pt modelId="{EF33E4A7-CF7E-4C6D-AA76-004160E56173}" type="sibTrans" cxnId="{79CD3D01-0103-4747-99FD-9BB7D786A905}">
      <dgm:prSet/>
      <dgm:spPr/>
      <dgm:t>
        <a:bodyPr/>
        <a:lstStyle/>
        <a:p>
          <a:endParaRPr lang="en-US"/>
        </a:p>
      </dgm:t>
    </dgm:pt>
    <dgm:pt modelId="{A8F27BA8-962F-4FAC-B749-7D19D4366C88}">
      <dgm:prSet/>
      <dgm:spPr/>
      <dgm:t>
        <a:bodyPr/>
        <a:lstStyle/>
        <a:p>
          <a:pPr>
            <a:lnSpc>
              <a:spcPct val="100000"/>
            </a:lnSpc>
          </a:pPr>
          <a:r>
            <a:rPr lang="en-US"/>
            <a:t>Supports businesses in testing theories and making conclusions through statistical analysis</a:t>
          </a:r>
        </a:p>
      </dgm:t>
    </dgm:pt>
    <dgm:pt modelId="{0869E268-CA1F-42E2-9F78-DAEB997F2D4D}" type="parTrans" cxnId="{CCF381F9-DCEC-4330-A19D-DAC6C09E723C}">
      <dgm:prSet/>
      <dgm:spPr/>
      <dgm:t>
        <a:bodyPr/>
        <a:lstStyle/>
        <a:p>
          <a:endParaRPr lang="en-US"/>
        </a:p>
      </dgm:t>
    </dgm:pt>
    <dgm:pt modelId="{09C9FEF5-77EF-4C19-90BF-DF4FAD405441}" type="sibTrans" cxnId="{CCF381F9-DCEC-4330-A19D-DAC6C09E723C}">
      <dgm:prSet/>
      <dgm:spPr/>
      <dgm:t>
        <a:bodyPr/>
        <a:lstStyle/>
        <a:p>
          <a:endParaRPr lang="en-US"/>
        </a:p>
      </dgm:t>
    </dgm:pt>
    <dgm:pt modelId="{47A06DB5-DEDF-4813-9ABB-EE4DF3331682}">
      <dgm:prSet/>
      <dgm:spPr/>
      <dgm:t>
        <a:bodyPr/>
        <a:lstStyle/>
        <a:p>
          <a:pPr>
            <a:lnSpc>
              <a:spcPct val="100000"/>
            </a:lnSpc>
            <a:defRPr b="1"/>
          </a:pPr>
          <a:r>
            <a:rPr lang="en-US"/>
            <a:t>Predictive Modeling</a:t>
          </a:r>
        </a:p>
      </dgm:t>
    </dgm:pt>
    <dgm:pt modelId="{F56582BE-123E-4859-A1E3-70471EA1B43F}" type="parTrans" cxnId="{481AAA8F-CC29-4463-87EB-7790915AAA2F}">
      <dgm:prSet/>
      <dgm:spPr/>
      <dgm:t>
        <a:bodyPr/>
        <a:lstStyle/>
        <a:p>
          <a:endParaRPr lang="en-US"/>
        </a:p>
      </dgm:t>
    </dgm:pt>
    <dgm:pt modelId="{E0522619-4C72-4348-88A9-FA1CB3AAF090}" type="sibTrans" cxnId="{481AAA8F-CC29-4463-87EB-7790915AAA2F}">
      <dgm:prSet/>
      <dgm:spPr/>
      <dgm:t>
        <a:bodyPr/>
        <a:lstStyle/>
        <a:p>
          <a:endParaRPr lang="en-US"/>
        </a:p>
      </dgm:t>
    </dgm:pt>
    <dgm:pt modelId="{7C19A985-2065-4D19-9116-FD42AC37BDBA}">
      <dgm:prSet/>
      <dgm:spPr/>
      <dgm:t>
        <a:bodyPr/>
        <a:lstStyle/>
        <a:p>
          <a:pPr>
            <a:lnSpc>
              <a:spcPct val="100000"/>
            </a:lnSpc>
          </a:pPr>
          <a:r>
            <a:rPr lang="en-US"/>
            <a:t>Creating predictive models that forecast future events</a:t>
          </a:r>
        </a:p>
      </dgm:t>
    </dgm:pt>
    <dgm:pt modelId="{FFBBD8BD-EAF5-409B-BA57-63F6865098C3}" type="parTrans" cxnId="{879F9C31-DE22-4C2A-A83E-8D02EE396C89}">
      <dgm:prSet/>
      <dgm:spPr/>
      <dgm:t>
        <a:bodyPr/>
        <a:lstStyle/>
        <a:p>
          <a:endParaRPr lang="en-US"/>
        </a:p>
      </dgm:t>
    </dgm:pt>
    <dgm:pt modelId="{CB02F917-A1AE-4EA3-A6EB-DC70D372444B}" type="sibTrans" cxnId="{879F9C31-DE22-4C2A-A83E-8D02EE396C89}">
      <dgm:prSet/>
      <dgm:spPr/>
      <dgm:t>
        <a:bodyPr/>
        <a:lstStyle/>
        <a:p>
          <a:endParaRPr lang="en-US"/>
        </a:p>
      </dgm:t>
    </dgm:pt>
    <dgm:pt modelId="{28C35DCA-5FEE-400B-89CD-7E9B71138079}">
      <dgm:prSet/>
      <dgm:spPr/>
      <dgm:t>
        <a:bodyPr/>
        <a:lstStyle/>
        <a:p>
          <a:pPr>
            <a:lnSpc>
              <a:spcPct val="100000"/>
            </a:lnSpc>
            <a:defRPr b="1"/>
          </a:pPr>
          <a:r>
            <a:rPr lang="en-US" dirty="0"/>
            <a:t>Risk Assessment</a:t>
          </a:r>
        </a:p>
      </dgm:t>
    </dgm:pt>
    <dgm:pt modelId="{1CAF856D-E0A5-4679-903B-EB078336474A}" type="parTrans" cxnId="{45171BD9-9415-4907-A801-F775DBE52792}">
      <dgm:prSet/>
      <dgm:spPr/>
      <dgm:t>
        <a:bodyPr/>
        <a:lstStyle/>
        <a:p>
          <a:endParaRPr lang="en-US"/>
        </a:p>
      </dgm:t>
    </dgm:pt>
    <dgm:pt modelId="{E2F8798A-3D20-49F0-99D9-8A427D14632D}" type="sibTrans" cxnId="{45171BD9-9415-4907-A801-F775DBE52792}">
      <dgm:prSet/>
      <dgm:spPr/>
      <dgm:t>
        <a:bodyPr/>
        <a:lstStyle/>
        <a:p>
          <a:endParaRPr lang="en-US"/>
        </a:p>
      </dgm:t>
    </dgm:pt>
    <dgm:pt modelId="{BE4C14AD-C7A1-4717-98BF-08B791D10056}">
      <dgm:prSet/>
      <dgm:spPr/>
      <dgm:t>
        <a:bodyPr/>
        <a:lstStyle/>
        <a:p>
          <a:pPr>
            <a:lnSpc>
              <a:spcPct val="100000"/>
            </a:lnSpc>
          </a:pPr>
          <a:r>
            <a:rPr lang="en-US" dirty="0"/>
            <a:t>Identifying and quantifying potential risks, enabling informed decision-making</a:t>
          </a:r>
        </a:p>
      </dgm:t>
    </dgm:pt>
    <dgm:pt modelId="{C3BDDD6F-EB4E-437C-9083-BD14AD883F53}" type="parTrans" cxnId="{B0486749-7C66-4C83-80B5-16316044895D}">
      <dgm:prSet/>
      <dgm:spPr/>
      <dgm:t>
        <a:bodyPr/>
        <a:lstStyle/>
        <a:p>
          <a:endParaRPr lang="en-US"/>
        </a:p>
      </dgm:t>
    </dgm:pt>
    <dgm:pt modelId="{F041F7B8-80DD-43FC-AF20-EEF70616978E}" type="sibTrans" cxnId="{B0486749-7C66-4C83-80B5-16316044895D}">
      <dgm:prSet/>
      <dgm:spPr/>
      <dgm:t>
        <a:bodyPr/>
        <a:lstStyle/>
        <a:p>
          <a:endParaRPr lang="en-US"/>
        </a:p>
      </dgm:t>
    </dgm:pt>
    <dgm:pt modelId="{7C3BD550-70E2-463B-A50A-1185A00EBCD3}">
      <dgm:prSet/>
      <dgm:spPr/>
      <dgm:t>
        <a:bodyPr/>
        <a:lstStyle/>
        <a:p>
          <a:pPr>
            <a:lnSpc>
              <a:spcPct val="100000"/>
            </a:lnSpc>
            <a:defRPr b="1"/>
          </a:pPr>
          <a:r>
            <a:rPr lang="en-US" dirty="0"/>
            <a:t>Causal Analysis</a:t>
          </a:r>
        </a:p>
      </dgm:t>
    </dgm:pt>
    <dgm:pt modelId="{146C9602-2379-4621-9402-CC49512186B8}" type="parTrans" cxnId="{86F06270-C59D-439A-B3E2-B04DB7C61A18}">
      <dgm:prSet/>
      <dgm:spPr/>
      <dgm:t>
        <a:bodyPr/>
        <a:lstStyle/>
        <a:p>
          <a:endParaRPr lang="en-US"/>
        </a:p>
      </dgm:t>
    </dgm:pt>
    <dgm:pt modelId="{0E58EDB8-8B60-4F05-8983-2E9D402431F3}" type="sibTrans" cxnId="{86F06270-C59D-439A-B3E2-B04DB7C61A18}">
      <dgm:prSet/>
      <dgm:spPr/>
      <dgm:t>
        <a:bodyPr/>
        <a:lstStyle/>
        <a:p>
          <a:endParaRPr lang="en-US"/>
        </a:p>
      </dgm:t>
    </dgm:pt>
    <dgm:pt modelId="{3DDE033F-C827-4D69-9F91-6A44C0637247}">
      <dgm:prSet/>
      <dgm:spPr/>
      <dgm:t>
        <a:bodyPr/>
        <a:lstStyle/>
        <a:p>
          <a:pPr>
            <a:lnSpc>
              <a:spcPct val="100000"/>
            </a:lnSpc>
            <a:defRPr b="1"/>
          </a:pPr>
          <a:r>
            <a:rPr lang="en-US" dirty="0"/>
            <a:t>Competitive Advantage</a:t>
          </a:r>
        </a:p>
      </dgm:t>
    </dgm:pt>
    <dgm:pt modelId="{A227A4EF-7B9C-4FB9-9B5F-A466AA34C051}" type="parTrans" cxnId="{592C08D2-342B-4B72-BAB6-35F84B59E7BD}">
      <dgm:prSet/>
      <dgm:spPr/>
      <dgm:t>
        <a:bodyPr/>
        <a:lstStyle/>
        <a:p>
          <a:endParaRPr lang="en-US"/>
        </a:p>
      </dgm:t>
    </dgm:pt>
    <dgm:pt modelId="{0D3FF79F-4502-4D88-A5C3-0D5B15936717}" type="sibTrans" cxnId="{592C08D2-342B-4B72-BAB6-35F84B59E7BD}">
      <dgm:prSet/>
      <dgm:spPr/>
      <dgm:t>
        <a:bodyPr/>
        <a:lstStyle/>
        <a:p>
          <a:endParaRPr lang="en-US"/>
        </a:p>
      </dgm:t>
    </dgm:pt>
    <dgm:pt modelId="{3C541AF0-4D0A-440B-93B9-71C298893743}">
      <dgm:prSet/>
      <dgm:spPr/>
      <dgm:t>
        <a:bodyPr/>
        <a:lstStyle/>
        <a:p>
          <a:pPr>
            <a:lnSpc>
              <a:spcPct val="100000"/>
            </a:lnSpc>
            <a:defRPr b="1"/>
          </a:pPr>
          <a:r>
            <a:rPr lang="en-US" dirty="0"/>
            <a:t>Continuous Improvement</a:t>
          </a:r>
        </a:p>
      </dgm:t>
    </dgm:pt>
    <dgm:pt modelId="{7ACE42F5-9C14-4859-8220-F72903AA06DB}" type="parTrans" cxnId="{56325B3D-D0EC-4CA0-9A95-7CAFC698B60C}">
      <dgm:prSet/>
      <dgm:spPr/>
      <dgm:t>
        <a:bodyPr/>
        <a:lstStyle/>
        <a:p>
          <a:endParaRPr lang="en-US"/>
        </a:p>
      </dgm:t>
    </dgm:pt>
    <dgm:pt modelId="{2BFBDD79-1698-4C6E-B5BF-051DA9438592}" type="sibTrans" cxnId="{56325B3D-D0EC-4CA0-9A95-7CAFC698B60C}">
      <dgm:prSet/>
      <dgm:spPr/>
      <dgm:t>
        <a:bodyPr/>
        <a:lstStyle/>
        <a:p>
          <a:endParaRPr lang="en-US"/>
        </a:p>
      </dgm:t>
    </dgm:pt>
    <dgm:pt modelId="{86532166-9EB2-49EA-99AB-6F4020B78ABE}">
      <dgm:prSet/>
      <dgm:spPr/>
      <dgm:t>
        <a:bodyPr/>
        <a:lstStyle/>
        <a:p>
          <a:pPr>
            <a:lnSpc>
              <a:spcPct val="100000"/>
            </a:lnSpc>
            <a:defRPr b="1"/>
          </a:pPr>
          <a:r>
            <a:rPr lang="en-US" dirty="0"/>
            <a:t>Scalability and Automation</a:t>
          </a:r>
        </a:p>
      </dgm:t>
    </dgm:pt>
    <dgm:pt modelId="{DC2C1368-89B7-4D5D-A301-0C5AF7067A69}" type="parTrans" cxnId="{AD4E5BB5-B32C-4ED3-A32F-2BB8513B20A0}">
      <dgm:prSet/>
      <dgm:spPr/>
      <dgm:t>
        <a:bodyPr/>
        <a:lstStyle/>
        <a:p>
          <a:endParaRPr lang="en-US"/>
        </a:p>
      </dgm:t>
    </dgm:pt>
    <dgm:pt modelId="{4FBB8CE4-3EBA-4B0F-9BCD-B778F45A5308}" type="sibTrans" cxnId="{AD4E5BB5-B32C-4ED3-A32F-2BB8513B20A0}">
      <dgm:prSet/>
      <dgm:spPr/>
      <dgm:t>
        <a:bodyPr/>
        <a:lstStyle/>
        <a:p>
          <a:endParaRPr lang="en-US"/>
        </a:p>
      </dgm:t>
    </dgm:pt>
    <dgm:pt modelId="{8EDF3165-16CF-464C-8D17-F6EDD6157359}">
      <dgm:prSet/>
      <dgm:spPr/>
      <dgm:t>
        <a:bodyPr/>
        <a:lstStyle/>
        <a:p>
          <a:pPr>
            <a:lnSpc>
              <a:spcPct val="100000"/>
            </a:lnSpc>
          </a:pPr>
          <a:r>
            <a:rPr lang="en-US" dirty="0"/>
            <a:t>Establish causal relationships between variables</a:t>
          </a:r>
        </a:p>
      </dgm:t>
    </dgm:pt>
    <dgm:pt modelId="{F316B856-B030-43AF-B9B3-BD8B441C81FC}" type="parTrans" cxnId="{E8B645B4-5678-47C1-955B-63CA04B0EC3E}">
      <dgm:prSet/>
      <dgm:spPr/>
      <dgm:t>
        <a:bodyPr/>
        <a:lstStyle/>
        <a:p>
          <a:endParaRPr lang="en-US"/>
        </a:p>
      </dgm:t>
    </dgm:pt>
    <dgm:pt modelId="{D52D1C45-D840-45CD-A5A1-52130DDBCAB2}" type="sibTrans" cxnId="{E8B645B4-5678-47C1-955B-63CA04B0EC3E}">
      <dgm:prSet/>
      <dgm:spPr/>
      <dgm:t>
        <a:bodyPr/>
        <a:lstStyle/>
        <a:p>
          <a:endParaRPr lang="en-US"/>
        </a:p>
      </dgm:t>
    </dgm:pt>
    <dgm:pt modelId="{949E6385-3287-43CC-BF99-C233A6198F8E}">
      <dgm:prSet/>
      <dgm:spPr/>
      <dgm:t>
        <a:bodyPr/>
        <a:lstStyle/>
        <a:p>
          <a:pPr>
            <a:lnSpc>
              <a:spcPct val="100000"/>
            </a:lnSpc>
          </a:pPr>
          <a:r>
            <a:rPr lang="en-US" dirty="0"/>
            <a:t>Gives businesses a competitive edge</a:t>
          </a:r>
        </a:p>
      </dgm:t>
    </dgm:pt>
    <dgm:pt modelId="{5F981E16-5DEE-425C-8929-6FF59B7CA4A5}" type="parTrans" cxnId="{3F25606A-D68F-47AA-983B-E3F9ACCC620B}">
      <dgm:prSet/>
      <dgm:spPr/>
      <dgm:t>
        <a:bodyPr/>
        <a:lstStyle/>
        <a:p>
          <a:endParaRPr lang="en-US"/>
        </a:p>
      </dgm:t>
    </dgm:pt>
    <dgm:pt modelId="{BB601A30-3375-46EA-B8F7-8639C8A0DE7B}" type="sibTrans" cxnId="{3F25606A-D68F-47AA-983B-E3F9ACCC620B}">
      <dgm:prSet/>
      <dgm:spPr/>
      <dgm:t>
        <a:bodyPr/>
        <a:lstStyle/>
        <a:p>
          <a:endParaRPr lang="en-US"/>
        </a:p>
      </dgm:t>
    </dgm:pt>
    <dgm:pt modelId="{B8524BAE-24DD-4FA5-AC90-F2A54EA9411A}">
      <dgm:prSet/>
      <dgm:spPr/>
      <dgm:t>
        <a:bodyPr/>
        <a:lstStyle/>
        <a:p>
          <a:pPr>
            <a:lnSpc>
              <a:spcPct val="100000"/>
            </a:lnSpc>
          </a:pPr>
          <a:r>
            <a:rPr lang="en-US" dirty="0"/>
            <a:t>Allows businesses to continually assess and refine their strategies </a:t>
          </a:r>
        </a:p>
      </dgm:t>
    </dgm:pt>
    <dgm:pt modelId="{119702EB-5F49-46E4-AE0E-469BE8AFE895}" type="parTrans" cxnId="{C5A6A5AD-D447-4663-B129-84EC60D32498}">
      <dgm:prSet/>
      <dgm:spPr/>
      <dgm:t>
        <a:bodyPr/>
        <a:lstStyle/>
        <a:p>
          <a:endParaRPr lang="en-US"/>
        </a:p>
      </dgm:t>
    </dgm:pt>
    <dgm:pt modelId="{102E5280-5E26-441B-A1EE-7439BC02FF9C}" type="sibTrans" cxnId="{C5A6A5AD-D447-4663-B129-84EC60D32498}">
      <dgm:prSet/>
      <dgm:spPr/>
      <dgm:t>
        <a:bodyPr/>
        <a:lstStyle/>
        <a:p>
          <a:endParaRPr lang="en-US"/>
        </a:p>
      </dgm:t>
    </dgm:pt>
    <dgm:pt modelId="{360C49C2-6810-4111-8873-687D685264D1}">
      <dgm:prSet/>
      <dgm:spPr/>
      <dgm:t>
        <a:bodyPr/>
        <a:lstStyle/>
        <a:p>
          <a:pPr>
            <a:lnSpc>
              <a:spcPct val="100000"/>
            </a:lnSpc>
          </a:pPr>
          <a:r>
            <a:rPr lang="en-US" dirty="0"/>
            <a:t>Manage extensive data sets and conduct complex analyses quickly</a:t>
          </a:r>
        </a:p>
      </dgm:t>
    </dgm:pt>
    <dgm:pt modelId="{03B10401-80BF-44A0-8132-FEE9E047D53B}" type="parTrans" cxnId="{840D2124-4261-40A5-934A-18569CF4A8D3}">
      <dgm:prSet/>
      <dgm:spPr/>
    </dgm:pt>
    <dgm:pt modelId="{2CFE2F7F-B73D-41F7-8253-A31B9371DA71}" type="sibTrans" cxnId="{840D2124-4261-40A5-934A-18569CF4A8D3}">
      <dgm:prSet/>
      <dgm:spPr/>
    </dgm:pt>
    <dgm:pt modelId="{53A7575B-EBF6-4C6E-BC82-45CD14CC445E}" type="pres">
      <dgm:prSet presAssocID="{899CBAA0-CA61-4085-B091-E72C1B73AE3D}" presName="root" presStyleCnt="0">
        <dgm:presLayoutVars>
          <dgm:dir/>
          <dgm:resizeHandles val="exact"/>
        </dgm:presLayoutVars>
      </dgm:prSet>
      <dgm:spPr/>
    </dgm:pt>
    <dgm:pt modelId="{84E14772-F398-4921-A1B3-A0643C4212DF}" type="pres">
      <dgm:prSet presAssocID="{3C399FD4-4FDC-4420-947C-3E38846EBEDB}" presName="compNode" presStyleCnt="0"/>
      <dgm:spPr/>
    </dgm:pt>
    <dgm:pt modelId="{A3FBD9FA-F990-4410-ACA4-A24A8A714377}" type="pres">
      <dgm:prSet presAssocID="{3C399FD4-4FDC-4420-947C-3E38846EBEDB}"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0B546E52-74F9-42C7-8DC5-EE18602F0B74}" type="pres">
      <dgm:prSet presAssocID="{3C399FD4-4FDC-4420-947C-3E38846EBEDB}" presName="iconSpace" presStyleCnt="0"/>
      <dgm:spPr/>
    </dgm:pt>
    <dgm:pt modelId="{0213E7EB-EF30-4987-940B-066158D42FF1}" type="pres">
      <dgm:prSet presAssocID="{3C399FD4-4FDC-4420-947C-3E38846EBEDB}" presName="parTx" presStyleLbl="revTx" presStyleIdx="0" presStyleCnt="16">
        <dgm:presLayoutVars>
          <dgm:chMax val="0"/>
          <dgm:chPref val="0"/>
        </dgm:presLayoutVars>
      </dgm:prSet>
      <dgm:spPr/>
    </dgm:pt>
    <dgm:pt modelId="{7C890756-03EB-4F37-94EF-B229F1EC0852}" type="pres">
      <dgm:prSet presAssocID="{3C399FD4-4FDC-4420-947C-3E38846EBEDB}" presName="txSpace" presStyleCnt="0"/>
      <dgm:spPr/>
    </dgm:pt>
    <dgm:pt modelId="{49CC9716-0D27-4BFF-954E-6462CB635124}" type="pres">
      <dgm:prSet presAssocID="{3C399FD4-4FDC-4420-947C-3E38846EBEDB}" presName="desTx" presStyleLbl="revTx" presStyleIdx="1" presStyleCnt="16">
        <dgm:presLayoutVars/>
      </dgm:prSet>
      <dgm:spPr/>
    </dgm:pt>
    <dgm:pt modelId="{BC3C62A1-0B2D-4FB3-9C23-74C27BB89741}" type="pres">
      <dgm:prSet presAssocID="{11A66824-6AE4-474F-A2EA-164EA54DA842}" presName="sibTrans" presStyleCnt="0"/>
      <dgm:spPr/>
    </dgm:pt>
    <dgm:pt modelId="{DF1B3253-3D8F-40D9-A158-D4E95395310F}" type="pres">
      <dgm:prSet presAssocID="{D52AF3A1-D264-4699-AFC7-2C1E12AFB96D}" presName="compNode" presStyleCnt="0"/>
      <dgm:spPr/>
    </dgm:pt>
    <dgm:pt modelId="{6D1E22BC-5D77-49F7-8B65-F3067E10900A}" type="pres">
      <dgm:prSet presAssocID="{D52AF3A1-D264-4699-AFC7-2C1E12AFB96D}"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D1B9C81C-41C1-4D03-A1C8-E6FC2D95AB8D}" type="pres">
      <dgm:prSet presAssocID="{D52AF3A1-D264-4699-AFC7-2C1E12AFB96D}" presName="iconSpace" presStyleCnt="0"/>
      <dgm:spPr/>
    </dgm:pt>
    <dgm:pt modelId="{55DEA9E0-B9AB-4268-B48F-C267334F493F}" type="pres">
      <dgm:prSet presAssocID="{D52AF3A1-D264-4699-AFC7-2C1E12AFB96D}" presName="parTx" presStyleLbl="revTx" presStyleIdx="2" presStyleCnt="16">
        <dgm:presLayoutVars>
          <dgm:chMax val="0"/>
          <dgm:chPref val="0"/>
        </dgm:presLayoutVars>
      </dgm:prSet>
      <dgm:spPr/>
    </dgm:pt>
    <dgm:pt modelId="{71AF820C-177F-40E4-B790-E674606FC34E}" type="pres">
      <dgm:prSet presAssocID="{D52AF3A1-D264-4699-AFC7-2C1E12AFB96D}" presName="txSpace" presStyleCnt="0"/>
      <dgm:spPr/>
    </dgm:pt>
    <dgm:pt modelId="{F117D159-C43F-4CC8-A8FA-DF388F31224E}" type="pres">
      <dgm:prSet presAssocID="{D52AF3A1-D264-4699-AFC7-2C1E12AFB96D}" presName="desTx" presStyleLbl="revTx" presStyleIdx="3" presStyleCnt="16">
        <dgm:presLayoutVars/>
      </dgm:prSet>
      <dgm:spPr/>
    </dgm:pt>
    <dgm:pt modelId="{BB8EB47F-DC1E-4AB6-8396-1FA7FAEBB4CC}" type="pres">
      <dgm:prSet presAssocID="{EF33E4A7-CF7E-4C6D-AA76-004160E56173}" presName="sibTrans" presStyleCnt="0"/>
      <dgm:spPr/>
    </dgm:pt>
    <dgm:pt modelId="{28D83339-7EF8-4058-82DC-5DEB0B61B6CF}" type="pres">
      <dgm:prSet presAssocID="{47A06DB5-DEDF-4813-9ABB-EE4DF3331682}" presName="compNode" presStyleCnt="0"/>
      <dgm:spPr/>
    </dgm:pt>
    <dgm:pt modelId="{FC07BFF9-3630-4EB6-8C2F-7A06DE082C6D}" type="pres">
      <dgm:prSet presAssocID="{47A06DB5-DEDF-4813-9ABB-EE4DF333168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9A6FED56-E497-4168-9AEE-7EDFB1A7A73E}" type="pres">
      <dgm:prSet presAssocID="{47A06DB5-DEDF-4813-9ABB-EE4DF3331682}" presName="iconSpace" presStyleCnt="0"/>
      <dgm:spPr/>
    </dgm:pt>
    <dgm:pt modelId="{88C693D4-7170-453C-B2CF-9493C86224D8}" type="pres">
      <dgm:prSet presAssocID="{47A06DB5-DEDF-4813-9ABB-EE4DF3331682}" presName="parTx" presStyleLbl="revTx" presStyleIdx="4" presStyleCnt="16">
        <dgm:presLayoutVars>
          <dgm:chMax val="0"/>
          <dgm:chPref val="0"/>
        </dgm:presLayoutVars>
      </dgm:prSet>
      <dgm:spPr/>
    </dgm:pt>
    <dgm:pt modelId="{8E37DDA4-CEDD-471B-B057-591F68745A1E}" type="pres">
      <dgm:prSet presAssocID="{47A06DB5-DEDF-4813-9ABB-EE4DF3331682}" presName="txSpace" presStyleCnt="0"/>
      <dgm:spPr/>
    </dgm:pt>
    <dgm:pt modelId="{5917531F-F859-4623-BB7C-8163DB259742}" type="pres">
      <dgm:prSet presAssocID="{47A06DB5-DEDF-4813-9ABB-EE4DF3331682}" presName="desTx" presStyleLbl="revTx" presStyleIdx="5" presStyleCnt="16">
        <dgm:presLayoutVars/>
      </dgm:prSet>
      <dgm:spPr/>
    </dgm:pt>
    <dgm:pt modelId="{D82E6946-87CE-4227-8911-BE2145EEA4FC}" type="pres">
      <dgm:prSet presAssocID="{E0522619-4C72-4348-88A9-FA1CB3AAF090}" presName="sibTrans" presStyleCnt="0"/>
      <dgm:spPr/>
    </dgm:pt>
    <dgm:pt modelId="{FB7B4109-4E44-4C81-A657-7EDA91BA5B0C}" type="pres">
      <dgm:prSet presAssocID="{28C35DCA-5FEE-400B-89CD-7E9B71138079}" presName="compNode" presStyleCnt="0"/>
      <dgm:spPr/>
    </dgm:pt>
    <dgm:pt modelId="{914D017C-75A1-4683-A716-C943DA5588B0}" type="pres">
      <dgm:prSet presAssocID="{28C35DCA-5FEE-400B-89CD-7E9B71138079}"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A25911F8-FC8E-45EF-913C-5C1802651D0A}" type="pres">
      <dgm:prSet presAssocID="{28C35DCA-5FEE-400B-89CD-7E9B71138079}" presName="iconSpace" presStyleCnt="0"/>
      <dgm:spPr/>
    </dgm:pt>
    <dgm:pt modelId="{0C3AA679-A16B-4C1A-8F22-F81762630937}" type="pres">
      <dgm:prSet presAssocID="{28C35DCA-5FEE-400B-89CD-7E9B71138079}" presName="parTx" presStyleLbl="revTx" presStyleIdx="6" presStyleCnt="16">
        <dgm:presLayoutVars>
          <dgm:chMax val="0"/>
          <dgm:chPref val="0"/>
        </dgm:presLayoutVars>
      </dgm:prSet>
      <dgm:spPr/>
    </dgm:pt>
    <dgm:pt modelId="{25242508-F6BB-4F1A-A842-A33DDFF80C81}" type="pres">
      <dgm:prSet presAssocID="{28C35DCA-5FEE-400B-89CD-7E9B71138079}" presName="txSpace" presStyleCnt="0"/>
      <dgm:spPr/>
    </dgm:pt>
    <dgm:pt modelId="{FAEA3C84-2212-4645-AF6C-FD5FFC9D859A}" type="pres">
      <dgm:prSet presAssocID="{28C35DCA-5FEE-400B-89CD-7E9B71138079}" presName="desTx" presStyleLbl="revTx" presStyleIdx="7" presStyleCnt="16">
        <dgm:presLayoutVars/>
      </dgm:prSet>
      <dgm:spPr/>
    </dgm:pt>
    <dgm:pt modelId="{FDE1C4CE-5102-4696-AE0F-3E0D8C73ADA0}" type="pres">
      <dgm:prSet presAssocID="{E2F8798A-3D20-49F0-99D9-8A427D14632D}" presName="sibTrans" presStyleCnt="0"/>
      <dgm:spPr/>
    </dgm:pt>
    <dgm:pt modelId="{9CEE67A4-F31D-42C9-B5C9-E0A9341F5546}" type="pres">
      <dgm:prSet presAssocID="{7C3BD550-70E2-463B-A50A-1185A00EBCD3}" presName="compNode" presStyleCnt="0"/>
      <dgm:spPr/>
    </dgm:pt>
    <dgm:pt modelId="{C6585936-9F68-4B87-B623-C2335831F539}" type="pres">
      <dgm:prSet presAssocID="{7C3BD550-70E2-463B-A50A-1185A00EBCD3}"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31C6AC98-7139-476A-9691-9803ECC281D4}" type="pres">
      <dgm:prSet presAssocID="{7C3BD550-70E2-463B-A50A-1185A00EBCD3}" presName="iconSpace" presStyleCnt="0"/>
      <dgm:spPr/>
    </dgm:pt>
    <dgm:pt modelId="{87DE6B6A-F4D4-4976-ABD9-3D649D7C176F}" type="pres">
      <dgm:prSet presAssocID="{7C3BD550-70E2-463B-A50A-1185A00EBCD3}" presName="parTx" presStyleLbl="revTx" presStyleIdx="8" presStyleCnt="16">
        <dgm:presLayoutVars>
          <dgm:chMax val="0"/>
          <dgm:chPref val="0"/>
        </dgm:presLayoutVars>
      </dgm:prSet>
      <dgm:spPr/>
    </dgm:pt>
    <dgm:pt modelId="{21A1A98D-3A32-4DFF-9FBE-EBEB36DF0518}" type="pres">
      <dgm:prSet presAssocID="{7C3BD550-70E2-463B-A50A-1185A00EBCD3}" presName="txSpace" presStyleCnt="0"/>
      <dgm:spPr/>
    </dgm:pt>
    <dgm:pt modelId="{E85A1EDE-BA82-4945-B9B7-697C11F1F07A}" type="pres">
      <dgm:prSet presAssocID="{7C3BD550-70E2-463B-A50A-1185A00EBCD3}" presName="desTx" presStyleLbl="revTx" presStyleIdx="9" presStyleCnt="16">
        <dgm:presLayoutVars/>
      </dgm:prSet>
      <dgm:spPr/>
    </dgm:pt>
    <dgm:pt modelId="{675763E7-14D0-422B-98E2-3E0C5D26C292}" type="pres">
      <dgm:prSet presAssocID="{0E58EDB8-8B60-4F05-8983-2E9D402431F3}" presName="sibTrans" presStyleCnt="0"/>
      <dgm:spPr/>
    </dgm:pt>
    <dgm:pt modelId="{DAD73715-834A-40EE-9B30-BAB05E398A36}" type="pres">
      <dgm:prSet presAssocID="{3DDE033F-C827-4D69-9F91-6A44C0637247}" presName="compNode" presStyleCnt="0"/>
      <dgm:spPr/>
    </dgm:pt>
    <dgm:pt modelId="{8652383C-8D98-4C94-BC22-92DA87C930EE}" type="pres">
      <dgm:prSet presAssocID="{3DDE033F-C827-4D69-9F91-6A44C0637247}"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DEBFC839-331F-489C-ADD5-FDD5528E4BAB}" type="pres">
      <dgm:prSet presAssocID="{3DDE033F-C827-4D69-9F91-6A44C0637247}" presName="iconSpace" presStyleCnt="0"/>
      <dgm:spPr/>
    </dgm:pt>
    <dgm:pt modelId="{47B499C2-61A5-48D6-B7A6-3C25304B51CA}" type="pres">
      <dgm:prSet presAssocID="{3DDE033F-C827-4D69-9F91-6A44C0637247}" presName="parTx" presStyleLbl="revTx" presStyleIdx="10" presStyleCnt="16">
        <dgm:presLayoutVars>
          <dgm:chMax val="0"/>
          <dgm:chPref val="0"/>
        </dgm:presLayoutVars>
      </dgm:prSet>
      <dgm:spPr/>
    </dgm:pt>
    <dgm:pt modelId="{22B4DAEB-2EA0-4852-9FB1-224A97BB7423}" type="pres">
      <dgm:prSet presAssocID="{3DDE033F-C827-4D69-9F91-6A44C0637247}" presName="txSpace" presStyleCnt="0"/>
      <dgm:spPr/>
    </dgm:pt>
    <dgm:pt modelId="{6E33210F-31E3-4290-807A-FF2AF1A04E52}" type="pres">
      <dgm:prSet presAssocID="{3DDE033F-C827-4D69-9F91-6A44C0637247}" presName="desTx" presStyleLbl="revTx" presStyleIdx="11" presStyleCnt="16">
        <dgm:presLayoutVars/>
      </dgm:prSet>
      <dgm:spPr/>
    </dgm:pt>
    <dgm:pt modelId="{C61C47A1-9E52-4C50-93D7-09DAE3E6DEB8}" type="pres">
      <dgm:prSet presAssocID="{0D3FF79F-4502-4D88-A5C3-0D5B15936717}" presName="sibTrans" presStyleCnt="0"/>
      <dgm:spPr/>
    </dgm:pt>
    <dgm:pt modelId="{2A79D990-0008-4809-99FC-E7A08372B1C9}" type="pres">
      <dgm:prSet presAssocID="{3C541AF0-4D0A-440B-93B9-71C298893743}" presName="compNode" presStyleCnt="0"/>
      <dgm:spPr/>
    </dgm:pt>
    <dgm:pt modelId="{60683BDB-2BFB-4860-8364-FDCE0B737670}" type="pres">
      <dgm:prSet presAssocID="{3C541AF0-4D0A-440B-93B9-71C298893743}"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epeat"/>
        </a:ext>
      </dgm:extLst>
    </dgm:pt>
    <dgm:pt modelId="{B13BCDA3-655B-4E70-917D-637DAE3B820F}" type="pres">
      <dgm:prSet presAssocID="{3C541AF0-4D0A-440B-93B9-71C298893743}" presName="iconSpace" presStyleCnt="0"/>
      <dgm:spPr/>
    </dgm:pt>
    <dgm:pt modelId="{31D8D1C8-CE8B-4D03-9EF3-CC8365EDC261}" type="pres">
      <dgm:prSet presAssocID="{3C541AF0-4D0A-440B-93B9-71C298893743}" presName="parTx" presStyleLbl="revTx" presStyleIdx="12" presStyleCnt="16">
        <dgm:presLayoutVars>
          <dgm:chMax val="0"/>
          <dgm:chPref val="0"/>
        </dgm:presLayoutVars>
      </dgm:prSet>
      <dgm:spPr/>
    </dgm:pt>
    <dgm:pt modelId="{8FE50902-EE1B-4921-8F77-E3866A57080D}" type="pres">
      <dgm:prSet presAssocID="{3C541AF0-4D0A-440B-93B9-71C298893743}" presName="txSpace" presStyleCnt="0"/>
      <dgm:spPr/>
    </dgm:pt>
    <dgm:pt modelId="{C2E8D399-CD56-47B7-9D6E-AAAB3A25AB2E}" type="pres">
      <dgm:prSet presAssocID="{3C541AF0-4D0A-440B-93B9-71C298893743}" presName="desTx" presStyleLbl="revTx" presStyleIdx="13" presStyleCnt="16">
        <dgm:presLayoutVars/>
      </dgm:prSet>
      <dgm:spPr/>
    </dgm:pt>
    <dgm:pt modelId="{6B55FDB8-5888-46C5-952F-EBB564E9EF72}" type="pres">
      <dgm:prSet presAssocID="{2BFBDD79-1698-4C6E-B5BF-051DA9438592}" presName="sibTrans" presStyleCnt="0"/>
      <dgm:spPr/>
    </dgm:pt>
    <dgm:pt modelId="{962F08B5-B0A6-4DC0-BFEC-9DA69920BF29}" type="pres">
      <dgm:prSet presAssocID="{86532166-9EB2-49EA-99AB-6F4020B78ABE}" presName="compNode" presStyleCnt="0"/>
      <dgm:spPr/>
    </dgm:pt>
    <dgm:pt modelId="{8FE96E08-671E-4834-AB41-3A1E169E5C01}" type="pres">
      <dgm:prSet presAssocID="{86532166-9EB2-49EA-99AB-6F4020B78ABE}"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Gears"/>
        </a:ext>
      </dgm:extLst>
    </dgm:pt>
    <dgm:pt modelId="{85171FED-AB01-48E7-8BE4-03DFFD77C39B}" type="pres">
      <dgm:prSet presAssocID="{86532166-9EB2-49EA-99AB-6F4020B78ABE}" presName="iconSpace" presStyleCnt="0"/>
      <dgm:spPr/>
    </dgm:pt>
    <dgm:pt modelId="{383EF4BF-25F5-4955-9C18-C1A23565D6F6}" type="pres">
      <dgm:prSet presAssocID="{86532166-9EB2-49EA-99AB-6F4020B78ABE}" presName="parTx" presStyleLbl="revTx" presStyleIdx="14" presStyleCnt="16">
        <dgm:presLayoutVars>
          <dgm:chMax val="0"/>
          <dgm:chPref val="0"/>
        </dgm:presLayoutVars>
      </dgm:prSet>
      <dgm:spPr/>
    </dgm:pt>
    <dgm:pt modelId="{D8BF97EC-C9A7-4749-ACD6-76326374207C}" type="pres">
      <dgm:prSet presAssocID="{86532166-9EB2-49EA-99AB-6F4020B78ABE}" presName="txSpace" presStyleCnt="0"/>
      <dgm:spPr/>
    </dgm:pt>
    <dgm:pt modelId="{51F10AEC-55AA-4251-AD99-75DD0EA43F62}" type="pres">
      <dgm:prSet presAssocID="{86532166-9EB2-49EA-99AB-6F4020B78ABE}" presName="desTx" presStyleLbl="revTx" presStyleIdx="15" presStyleCnt="16">
        <dgm:presLayoutVars/>
      </dgm:prSet>
      <dgm:spPr/>
    </dgm:pt>
  </dgm:ptLst>
  <dgm:cxnLst>
    <dgm:cxn modelId="{79CD3D01-0103-4747-99FD-9BB7D786A905}" srcId="{899CBAA0-CA61-4085-B091-E72C1B73AE3D}" destId="{D52AF3A1-D264-4699-AFC7-2C1E12AFB96D}" srcOrd="1" destOrd="0" parTransId="{020E3B54-C742-4BD5-A5E4-BE58F03B91CF}" sibTransId="{EF33E4A7-CF7E-4C6D-AA76-004160E56173}"/>
    <dgm:cxn modelId="{6D971218-E59E-4AFE-B6A0-0576F4A0E00A}" type="presOf" srcId="{899CBAA0-CA61-4085-B091-E72C1B73AE3D}" destId="{53A7575B-EBF6-4C6E-BC82-45CD14CC445E}" srcOrd="0" destOrd="0" presId="urn:microsoft.com/office/officeart/2018/5/layout/CenteredIconLabelDescriptionList"/>
    <dgm:cxn modelId="{840D2124-4261-40A5-934A-18569CF4A8D3}" srcId="{86532166-9EB2-49EA-99AB-6F4020B78ABE}" destId="{360C49C2-6810-4111-8873-687D685264D1}" srcOrd="0" destOrd="0" parTransId="{03B10401-80BF-44A0-8132-FEE9E047D53B}" sibTransId="{2CFE2F7F-B73D-41F7-8253-A31B9371DA71}"/>
    <dgm:cxn modelId="{879F9C31-DE22-4C2A-A83E-8D02EE396C89}" srcId="{47A06DB5-DEDF-4813-9ABB-EE4DF3331682}" destId="{7C19A985-2065-4D19-9116-FD42AC37BDBA}" srcOrd="0" destOrd="0" parTransId="{FFBBD8BD-EAF5-409B-BA57-63F6865098C3}" sibTransId="{CB02F917-A1AE-4EA3-A6EB-DC70D372444B}"/>
    <dgm:cxn modelId="{73A65F32-219D-4B0A-A395-520035E0710E}" type="presOf" srcId="{360C49C2-6810-4111-8873-687D685264D1}" destId="{51F10AEC-55AA-4251-AD99-75DD0EA43F62}" srcOrd="0" destOrd="0" presId="urn:microsoft.com/office/officeart/2018/5/layout/CenteredIconLabelDescriptionList"/>
    <dgm:cxn modelId="{56325B3D-D0EC-4CA0-9A95-7CAFC698B60C}" srcId="{899CBAA0-CA61-4085-B091-E72C1B73AE3D}" destId="{3C541AF0-4D0A-440B-93B9-71C298893743}" srcOrd="6" destOrd="0" parTransId="{7ACE42F5-9C14-4859-8220-F72903AA06DB}" sibTransId="{2BFBDD79-1698-4C6E-B5BF-051DA9438592}"/>
    <dgm:cxn modelId="{D7BADA60-04FE-402B-B2B4-801BBE7B6BB4}" type="presOf" srcId="{47A06DB5-DEDF-4813-9ABB-EE4DF3331682}" destId="{88C693D4-7170-453C-B2CF-9493C86224D8}" srcOrd="0" destOrd="0" presId="urn:microsoft.com/office/officeart/2018/5/layout/CenteredIconLabelDescriptionList"/>
    <dgm:cxn modelId="{B0486749-7C66-4C83-80B5-16316044895D}" srcId="{28C35DCA-5FEE-400B-89CD-7E9B71138079}" destId="{BE4C14AD-C7A1-4717-98BF-08B791D10056}" srcOrd="0" destOrd="0" parTransId="{C3BDDD6F-EB4E-437C-9083-BD14AD883F53}" sibTransId="{F041F7B8-80DD-43FC-AF20-EEF70616978E}"/>
    <dgm:cxn modelId="{3F25606A-D68F-47AA-983B-E3F9ACCC620B}" srcId="{3DDE033F-C827-4D69-9F91-6A44C0637247}" destId="{949E6385-3287-43CC-BF99-C233A6198F8E}" srcOrd="0" destOrd="0" parTransId="{5F981E16-5DEE-425C-8929-6FF59B7CA4A5}" sibTransId="{BB601A30-3375-46EA-B8F7-8639C8A0DE7B}"/>
    <dgm:cxn modelId="{97B8814E-69EA-46E0-A168-85A01B5007F3}" type="presOf" srcId="{D52AF3A1-D264-4699-AFC7-2C1E12AFB96D}" destId="{55DEA9E0-B9AB-4268-B48F-C267334F493F}" srcOrd="0" destOrd="0" presId="urn:microsoft.com/office/officeart/2018/5/layout/CenteredIconLabelDescriptionList"/>
    <dgm:cxn modelId="{86F06270-C59D-439A-B3E2-B04DB7C61A18}" srcId="{899CBAA0-CA61-4085-B091-E72C1B73AE3D}" destId="{7C3BD550-70E2-463B-A50A-1185A00EBCD3}" srcOrd="4" destOrd="0" parTransId="{146C9602-2379-4621-9402-CC49512186B8}" sibTransId="{0E58EDB8-8B60-4F05-8983-2E9D402431F3}"/>
    <dgm:cxn modelId="{904F4D50-1DBB-4611-8332-4BE4049A98B0}" srcId="{899CBAA0-CA61-4085-B091-E72C1B73AE3D}" destId="{3C399FD4-4FDC-4420-947C-3E38846EBEDB}" srcOrd="0" destOrd="0" parTransId="{FA650070-1A13-4CBC-82AE-C403E26183BE}" sibTransId="{11A66824-6AE4-474F-A2EA-164EA54DA842}"/>
    <dgm:cxn modelId="{52CC0351-A848-463D-8BBF-8C300C1F6C54}" type="presOf" srcId="{949E6385-3287-43CC-BF99-C233A6198F8E}" destId="{6E33210F-31E3-4290-807A-FF2AF1A04E52}" srcOrd="0" destOrd="0" presId="urn:microsoft.com/office/officeart/2018/5/layout/CenteredIconLabelDescriptionList"/>
    <dgm:cxn modelId="{2E876B54-DDD2-4D67-AC8D-61536C680B66}" type="presOf" srcId="{7C19A985-2065-4D19-9116-FD42AC37BDBA}" destId="{5917531F-F859-4623-BB7C-8163DB259742}" srcOrd="0" destOrd="0" presId="urn:microsoft.com/office/officeart/2018/5/layout/CenteredIconLabelDescriptionList"/>
    <dgm:cxn modelId="{481AAA8F-CC29-4463-87EB-7790915AAA2F}" srcId="{899CBAA0-CA61-4085-B091-E72C1B73AE3D}" destId="{47A06DB5-DEDF-4813-9ABB-EE4DF3331682}" srcOrd="2" destOrd="0" parTransId="{F56582BE-123E-4859-A1E3-70471EA1B43F}" sibTransId="{E0522619-4C72-4348-88A9-FA1CB3AAF090}"/>
    <dgm:cxn modelId="{3D3B9198-59C4-41EC-8940-26AE754E0747}" type="presOf" srcId="{3DDE033F-C827-4D69-9F91-6A44C0637247}" destId="{47B499C2-61A5-48D6-B7A6-3C25304B51CA}" srcOrd="0" destOrd="0" presId="urn:microsoft.com/office/officeart/2018/5/layout/CenteredIconLabelDescriptionList"/>
    <dgm:cxn modelId="{ACF96DA7-2C18-4387-B4E8-CD18F07D5E4F}" type="presOf" srcId="{3C541AF0-4D0A-440B-93B9-71C298893743}" destId="{31D8D1C8-CE8B-4D03-9EF3-CC8365EDC261}" srcOrd="0" destOrd="0" presId="urn:microsoft.com/office/officeart/2018/5/layout/CenteredIconLabelDescriptionList"/>
    <dgm:cxn modelId="{C5A6A5AD-D447-4663-B129-84EC60D32498}" srcId="{3C541AF0-4D0A-440B-93B9-71C298893743}" destId="{B8524BAE-24DD-4FA5-AC90-F2A54EA9411A}" srcOrd="0" destOrd="0" parTransId="{119702EB-5F49-46E4-AE0E-469BE8AFE895}" sibTransId="{102E5280-5E26-441B-A1EE-7439BC02FF9C}"/>
    <dgm:cxn modelId="{3D156BB1-E628-458B-82BC-B0D82E22DD2B}" type="presOf" srcId="{8EDF3165-16CF-464C-8D17-F6EDD6157359}" destId="{E85A1EDE-BA82-4945-B9B7-697C11F1F07A}" srcOrd="0" destOrd="0" presId="urn:microsoft.com/office/officeart/2018/5/layout/CenteredIconLabelDescriptionList"/>
    <dgm:cxn modelId="{8DF3D8B1-1211-4965-8CE6-512219146615}" srcId="{3C399FD4-4FDC-4420-947C-3E38846EBEDB}" destId="{EA57C488-45C7-4BF6-8B0E-DAC2E9BC7EF0}" srcOrd="0" destOrd="0" parTransId="{678B7B2F-6173-4BDD-B4E7-69767C8AE501}" sibTransId="{FA4CC2B3-49F4-4F52-80D7-F51D6A2EE71E}"/>
    <dgm:cxn modelId="{E8B645B4-5678-47C1-955B-63CA04B0EC3E}" srcId="{7C3BD550-70E2-463B-A50A-1185A00EBCD3}" destId="{8EDF3165-16CF-464C-8D17-F6EDD6157359}" srcOrd="0" destOrd="0" parTransId="{F316B856-B030-43AF-B9B3-BD8B441C81FC}" sibTransId="{D52D1C45-D840-45CD-A5A1-52130DDBCAB2}"/>
    <dgm:cxn modelId="{AD4E5BB5-B32C-4ED3-A32F-2BB8513B20A0}" srcId="{899CBAA0-CA61-4085-B091-E72C1B73AE3D}" destId="{86532166-9EB2-49EA-99AB-6F4020B78ABE}" srcOrd="7" destOrd="0" parTransId="{DC2C1368-89B7-4D5D-A301-0C5AF7067A69}" sibTransId="{4FBB8CE4-3EBA-4B0F-9BCD-B778F45A5308}"/>
    <dgm:cxn modelId="{2D9F51B9-AFAB-4AF7-8EF7-50A8E139F4A3}" type="presOf" srcId="{28C35DCA-5FEE-400B-89CD-7E9B71138079}" destId="{0C3AA679-A16B-4C1A-8F22-F81762630937}" srcOrd="0" destOrd="0" presId="urn:microsoft.com/office/officeart/2018/5/layout/CenteredIconLabelDescriptionList"/>
    <dgm:cxn modelId="{FAF945C0-7AEF-4B2D-BEBB-952E88109199}" type="presOf" srcId="{7C3BD550-70E2-463B-A50A-1185A00EBCD3}" destId="{87DE6B6A-F4D4-4976-ABD9-3D649D7C176F}" srcOrd="0" destOrd="0" presId="urn:microsoft.com/office/officeart/2018/5/layout/CenteredIconLabelDescriptionList"/>
    <dgm:cxn modelId="{B4074EC2-1753-4A09-AF51-D5CB668460B0}" type="presOf" srcId="{A8F27BA8-962F-4FAC-B749-7D19D4366C88}" destId="{F117D159-C43F-4CC8-A8FA-DF388F31224E}" srcOrd="0" destOrd="0" presId="urn:microsoft.com/office/officeart/2018/5/layout/CenteredIconLabelDescriptionList"/>
    <dgm:cxn modelId="{592C08D2-342B-4B72-BAB6-35F84B59E7BD}" srcId="{899CBAA0-CA61-4085-B091-E72C1B73AE3D}" destId="{3DDE033F-C827-4D69-9F91-6A44C0637247}" srcOrd="5" destOrd="0" parTransId="{A227A4EF-7B9C-4FB9-9B5F-A466AA34C051}" sibTransId="{0D3FF79F-4502-4D88-A5C3-0D5B15936717}"/>
    <dgm:cxn modelId="{E2373AD5-AA2F-4B15-99D8-3E8A88235736}" type="presOf" srcId="{EA57C488-45C7-4BF6-8B0E-DAC2E9BC7EF0}" destId="{49CC9716-0D27-4BFF-954E-6462CB635124}" srcOrd="0" destOrd="0" presId="urn:microsoft.com/office/officeart/2018/5/layout/CenteredIconLabelDescriptionList"/>
    <dgm:cxn modelId="{915EABD6-ED3E-485A-A8F7-15B68F1D05EE}" type="presOf" srcId="{BE4C14AD-C7A1-4717-98BF-08B791D10056}" destId="{FAEA3C84-2212-4645-AF6C-FD5FFC9D859A}" srcOrd="0" destOrd="0" presId="urn:microsoft.com/office/officeart/2018/5/layout/CenteredIconLabelDescriptionList"/>
    <dgm:cxn modelId="{4FB0D9D7-38EA-4DD7-BB02-4BFF4DBA5C5E}" type="presOf" srcId="{3C399FD4-4FDC-4420-947C-3E38846EBEDB}" destId="{0213E7EB-EF30-4987-940B-066158D42FF1}" srcOrd="0" destOrd="0" presId="urn:microsoft.com/office/officeart/2018/5/layout/CenteredIconLabelDescriptionList"/>
    <dgm:cxn modelId="{45171BD9-9415-4907-A801-F775DBE52792}" srcId="{899CBAA0-CA61-4085-B091-E72C1B73AE3D}" destId="{28C35DCA-5FEE-400B-89CD-7E9B71138079}" srcOrd="3" destOrd="0" parTransId="{1CAF856D-E0A5-4679-903B-EB078336474A}" sibTransId="{E2F8798A-3D20-49F0-99D9-8A427D14632D}"/>
    <dgm:cxn modelId="{4EBBB6E3-66F1-4144-8705-B62A8E41E806}" type="presOf" srcId="{86532166-9EB2-49EA-99AB-6F4020B78ABE}" destId="{383EF4BF-25F5-4955-9C18-C1A23565D6F6}" srcOrd="0" destOrd="0" presId="urn:microsoft.com/office/officeart/2018/5/layout/CenteredIconLabelDescriptionList"/>
    <dgm:cxn modelId="{E1EB0AF5-F9F9-4934-9354-A772B80BD96D}" type="presOf" srcId="{B8524BAE-24DD-4FA5-AC90-F2A54EA9411A}" destId="{C2E8D399-CD56-47B7-9D6E-AAAB3A25AB2E}" srcOrd="0" destOrd="0" presId="urn:microsoft.com/office/officeart/2018/5/layout/CenteredIconLabelDescriptionList"/>
    <dgm:cxn modelId="{CCF381F9-DCEC-4330-A19D-DAC6C09E723C}" srcId="{D52AF3A1-D264-4699-AFC7-2C1E12AFB96D}" destId="{A8F27BA8-962F-4FAC-B749-7D19D4366C88}" srcOrd="0" destOrd="0" parTransId="{0869E268-CA1F-42E2-9F78-DAEB997F2D4D}" sibTransId="{09C9FEF5-77EF-4C19-90BF-DF4FAD405441}"/>
    <dgm:cxn modelId="{46A97794-9AE9-4889-8B15-CF1070B51195}" type="presParOf" srcId="{53A7575B-EBF6-4C6E-BC82-45CD14CC445E}" destId="{84E14772-F398-4921-A1B3-A0643C4212DF}" srcOrd="0" destOrd="0" presId="urn:microsoft.com/office/officeart/2018/5/layout/CenteredIconLabelDescriptionList"/>
    <dgm:cxn modelId="{5C754D2D-AACB-4947-8CA2-09076B702E73}" type="presParOf" srcId="{84E14772-F398-4921-A1B3-A0643C4212DF}" destId="{A3FBD9FA-F990-4410-ACA4-A24A8A714377}" srcOrd="0" destOrd="0" presId="urn:microsoft.com/office/officeart/2018/5/layout/CenteredIconLabelDescriptionList"/>
    <dgm:cxn modelId="{2AF72481-3819-406B-8808-E9FFD5938934}" type="presParOf" srcId="{84E14772-F398-4921-A1B3-A0643C4212DF}" destId="{0B546E52-74F9-42C7-8DC5-EE18602F0B74}" srcOrd="1" destOrd="0" presId="urn:microsoft.com/office/officeart/2018/5/layout/CenteredIconLabelDescriptionList"/>
    <dgm:cxn modelId="{4A2AC118-260C-4393-891C-524F2B45E7F7}" type="presParOf" srcId="{84E14772-F398-4921-A1B3-A0643C4212DF}" destId="{0213E7EB-EF30-4987-940B-066158D42FF1}" srcOrd="2" destOrd="0" presId="urn:microsoft.com/office/officeart/2018/5/layout/CenteredIconLabelDescriptionList"/>
    <dgm:cxn modelId="{F3C5AB61-617B-4E18-BEDF-67FB47D96417}" type="presParOf" srcId="{84E14772-F398-4921-A1B3-A0643C4212DF}" destId="{7C890756-03EB-4F37-94EF-B229F1EC0852}" srcOrd="3" destOrd="0" presId="urn:microsoft.com/office/officeart/2018/5/layout/CenteredIconLabelDescriptionList"/>
    <dgm:cxn modelId="{EAE564CE-34FD-4CAA-AA49-A1E15C124B51}" type="presParOf" srcId="{84E14772-F398-4921-A1B3-A0643C4212DF}" destId="{49CC9716-0D27-4BFF-954E-6462CB635124}" srcOrd="4" destOrd="0" presId="urn:microsoft.com/office/officeart/2018/5/layout/CenteredIconLabelDescriptionList"/>
    <dgm:cxn modelId="{0AB97B28-69B9-4FA5-BF71-B9A5C0310803}" type="presParOf" srcId="{53A7575B-EBF6-4C6E-BC82-45CD14CC445E}" destId="{BC3C62A1-0B2D-4FB3-9C23-74C27BB89741}" srcOrd="1" destOrd="0" presId="urn:microsoft.com/office/officeart/2018/5/layout/CenteredIconLabelDescriptionList"/>
    <dgm:cxn modelId="{1675084C-65B7-466D-BA70-DD5515728374}" type="presParOf" srcId="{53A7575B-EBF6-4C6E-BC82-45CD14CC445E}" destId="{DF1B3253-3D8F-40D9-A158-D4E95395310F}" srcOrd="2" destOrd="0" presId="urn:microsoft.com/office/officeart/2018/5/layout/CenteredIconLabelDescriptionList"/>
    <dgm:cxn modelId="{4AA035CA-BFDD-4264-93AD-75E83368F107}" type="presParOf" srcId="{DF1B3253-3D8F-40D9-A158-D4E95395310F}" destId="{6D1E22BC-5D77-49F7-8B65-F3067E10900A}" srcOrd="0" destOrd="0" presId="urn:microsoft.com/office/officeart/2018/5/layout/CenteredIconLabelDescriptionList"/>
    <dgm:cxn modelId="{DB837503-D99F-460E-B715-62AADB82108B}" type="presParOf" srcId="{DF1B3253-3D8F-40D9-A158-D4E95395310F}" destId="{D1B9C81C-41C1-4D03-A1C8-E6FC2D95AB8D}" srcOrd="1" destOrd="0" presId="urn:microsoft.com/office/officeart/2018/5/layout/CenteredIconLabelDescriptionList"/>
    <dgm:cxn modelId="{B2EDC4D9-C0A0-45AC-9E00-6872E069AC57}" type="presParOf" srcId="{DF1B3253-3D8F-40D9-A158-D4E95395310F}" destId="{55DEA9E0-B9AB-4268-B48F-C267334F493F}" srcOrd="2" destOrd="0" presId="urn:microsoft.com/office/officeart/2018/5/layout/CenteredIconLabelDescriptionList"/>
    <dgm:cxn modelId="{3BD96FB5-33BE-4077-B149-13931F1A8919}" type="presParOf" srcId="{DF1B3253-3D8F-40D9-A158-D4E95395310F}" destId="{71AF820C-177F-40E4-B790-E674606FC34E}" srcOrd="3" destOrd="0" presId="urn:microsoft.com/office/officeart/2018/5/layout/CenteredIconLabelDescriptionList"/>
    <dgm:cxn modelId="{7EBEFE7C-5EEB-4032-A472-90E3D01CB487}" type="presParOf" srcId="{DF1B3253-3D8F-40D9-A158-D4E95395310F}" destId="{F117D159-C43F-4CC8-A8FA-DF388F31224E}" srcOrd="4" destOrd="0" presId="urn:microsoft.com/office/officeart/2018/5/layout/CenteredIconLabelDescriptionList"/>
    <dgm:cxn modelId="{C9C8FD6E-7545-4995-9BB5-6D6A2F2FB130}" type="presParOf" srcId="{53A7575B-EBF6-4C6E-BC82-45CD14CC445E}" destId="{BB8EB47F-DC1E-4AB6-8396-1FA7FAEBB4CC}" srcOrd="3" destOrd="0" presId="urn:microsoft.com/office/officeart/2018/5/layout/CenteredIconLabelDescriptionList"/>
    <dgm:cxn modelId="{8282FEDF-274A-4FC6-A4C8-0DCFDD822B80}" type="presParOf" srcId="{53A7575B-EBF6-4C6E-BC82-45CD14CC445E}" destId="{28D83339-7EF8-4058-82DC-5DEB0B61B6CF}" srcOrd="4" destOrd="0" presId="urn:microsoft.com/office/officeart/2018/5/layout/CenteredIconLabelDescriptionList"/>
    <dgm:cxn modelId="{FF4DFAF7-AFE0-4139-8D71-1B3346FD8052}" type="presParOf" srcId="{28D83339-7EF8-4058-82DC-5DEB0B61B6CF}" destId="{FC07BFF9-3630-4EB6-8C2F-7A06DE082C6D}" srcOrd="0" destOrd="0" presId="urn:microsoft.com/office/officeart/2018/5/layout/CenteredIconLabelDescriptionList"/>
    <dgm:cxn modelId="{6070FD2A-A28D-4731-940D-7C1B2D939B83}" type="presParOf" srcId="{28D83339-7EF8-4058-82DC-5DEB0B61B6CF}" destId="{9A6FED56-E497-4168-9AEE-7EDFB1A7A73E}" srcOrd="1" destOrd="0" presId="urn:microsoft.com/office/officeart/2018/5/layout/CenteredIconLabelDescriptionList"/>
    <dgm:cxn modelId="{668AD637-36FA-49BE-85BB-216238465A5F}" type="presParOf" srcId="{28D83339-7EF8-4058-82DC-5DEB0B61B6CF}" destId="{88C693D4-7170-453C-B2CF-9493C86224D8}" srcOrd="2" destOrd="0" presId="urn:microsoft.com/office/officeart/2018/5/layout/CenteredIconLabelDescriptionList"/>
    <dgm:cxn modelId="{E25C99CB-1170-40B5-997E-3DFA54405217}" type="presParOf" srcId="{28D83339-7EF8-4058-82DC-5DEB0B61B6CF}" destId="{8E37DDA4-CEDD-471B-B057-591F68745A1E}" srcOrd="3" destOrd="0" presId="urn:microsoft.com/office/officeart/2018/5/layout/CenteredIconLabelDescriptionList"/>
    <dgm:cxn modelId="{FB9E6B45-48B0-4FF9-9514-4E0CDCF78290}" type="presParOf" srcId="{28D83339-7EF8-4058-82DC-5DEB0B61B6CF}" destId="{5917531F-F859-4623-BB7C-8163DB259742}" srcOrd="4" destOrd="0" presId="urn:microsoft.com/office/officeart/2018/5/layout/CenteredIconLabelDescriptionList"/>
    <dgm:cxn modelId="{591B00F7-2C48-4052-8C09-CA72DE51E4A6}" type="presParOf" srcId="{53A7575B-EBF6-4C6E-BC82-45CD14CC445E}" destId="{D82E6946-87CE-4227-8911-BE2145EEA4FC}" srcOrd="5" destOrd="0" presId="urn:microsoft.com/office/officeart/2018/5/layout/CenteredIconLabelDescriptionList"/>
    <dgm:cxn modelId="{71E8CDD1-15C7-40C1-96FA-1D59196D83F9}" type="presParOf" srcId="{53A7575B-EBF6-4C6E-BC82-45CD14CC445E}" destId="{FB7B4109-4E44-4C81-A657-7EDA91BA5B0C}" srcOrd="6" destOrd="0" presId="urn:microsoft.com/office/officeart/2018/5/layout/CenteredIconLabelDescriptionList"/>
    <dgm:cxn modelId="{5FDB5E79-AFFF-49E8-9694-A3877F9879C7}" type="presParOf" srcId="{FB7B4109-4E44-4C81-A657-7EDA91BA5B0C}" destId="{914D017C-75A1-4683-A716-C943DA5588B0}" srcOrd="0" destOrd="0" presId="urn:microsoft.com/office/officeart/2018/5/layout/CenteredIconLabelDescriptionList"/>
    <dgm:cxn modelId="{7F8B346F-680B-4F09-8C22-84FF567EF7D3}" type="presParOf" srcId="{FB7B4109-4E44-4C81-A657-7EDA91BA5B0C}" destId="{A25911F8-FC8E-45EF-913C-5C1802651D0A}" srcOrd="1" destOrd="0" presId="urn:microsoft.com/office/officeart/2018/5/layout/CenteredIconLabelDescriptionList"/>
    <dgm:cxn modelId="{0D81DAA5-DBD7-46B1-819A-1167467F88F5}" type="presParOf" srcId="{FB7B4109-4E44-4C81-A657-7EDA91BA5B0C}" destId="{0C3AA679-A16B-4C1A-8F22-F81762630937}" srcOrd="2" destOrd="0" presId="urn:microsoft.com/office/officeart/2018/5/layout/CenteredIconLabelDescriptionList"/>
    <dgm:cxn modelId="{338461EA-967C-4830-9369-66F08AD5F3D7}" type="presParOf" srcId="{FB7B4109-4E44-4C81-A657-7EDA91BA5B0C}" destId="{25242508-F6BB-4F1A-A842-A33DDFF80C81}" srcOrd="3" destOrd="0" presId="urn:microsoft.com/office/officeart/2018/5/layout/CenteredIconLabelDescriptionList"/>
    <dgm:cxn modelId="{6A88434F-55D6-4746-B3C4-4C099E85193B}" type="presParOf" srcId="{FB7B4109-4E44-4C81-A657-7EDA91BA5B0C}" destId="{FAEA3C84-2212-4645-AF6C-FD5FFC9D859A}" srcOrd="4" destOrd="0" presId="urn:microsoft.com/office/officeart/2018/5/layout/CenteredIconLabelDescriptionList"/>
    <dgm:cxn modelId="{62473F5E-2433-4AA8-9902-3137EAB5BFFA}" type="presParOf" srcId="{53A7575B-EBF6-4C6E-BC82-45CD14CC445E}" destId="{FDE1C4CE-5102-4696-AE0F-3E0D8C73ADA0}" srcOrd="7" destOrd="0" presId="urn:microsoft.com/office/officeart/2018/5/layout/CenteredIconLabelDescriptionList"/>
    <dgm:cxn modelId="{4830232A-7281-41C9-899A-F95166827CC0}" type="presParOf" srcId="{53A7575B-EBF6-4C6E-BC82-45CD14CC445E}" destId="{9CEE67A4-F31D-42C9-B5C9-E0A9341F5546}" srcOrd="8" destOrd="0" presId="urn:microsoft.com/office/officeart/2018/5/layout/CenteredIconLabelDescriptionList"/>
    <dgm:cxn modelId="{A3941087-21EB-4213-8494-D2272ED1F559}" type="presParOf" srcId="{9CEE67A4-F31D-42C9-B5C9-E0A9341F5546}" destId="{C6585936-9F68-4B87-B623-C2335831F539}" srcOrd="0" destOrd="0" presId="urn:microsoft.com/office/officeart/2018/5/layout/CenteredIconLabelDescriptionList"/>
    <dgm:cxn modelId="{E2F14F08-D3F0-4D20-87FF-F9DD08921584}" type="presParOf" srcId="{9CEE67A4-F31D-42C9-B5C9-E0A9341F5546}" destId="{31C6AC98-7139-476A-9691-9803ECC281D4}" srcOrd="1" destOrd="0" presId="urn:microsoft.com/office/officeart/2018/5/layout/CenteredIconLabelDescriptionList"/>
    <dgm:cxn modelId="{6F0119C6-B060-4D4D-9414-47D3F4B02C8F}" type="presParOf" srcId="{9CEE67A4-F31D-42C9-B5C9-E0A9341F5546}" destId="{87DE6B6A-F4D4-4976-ABD9-3D649D7C176F}" srcOrd="2" destOrd="0" presId="urn:microsoft.com/office/officeart/2018/5/layout/CenteredIconLabelDescriptionList"/>
    <dgm:cxn modelId="{F204EA92-CC1A-4987-8AD9-E2AF9964F812}" type="presParOf" srcId="{9CEE67A4-F31D-42C9-B5C9-E0A9341F5546}" destId="{21A1A98D-3A32-4DFF-9FBE-EBEB36DF0518}" srcOrd="3" destOrd="0" presId="urn:microsoft.com/office/officeart/2018/5/layout/CenteredIconLabelDescriptionList"/>
    <dgm:cxn modelId="{1F2B14D5-70E7-4CAD-A7D0-25600E537B69}" type="presParOf" srcId="{9CEE67A4-F31D-42C9-B5C9-E0A9341F5546}" destId="{E85A1EDE-BA82-4945-B9B7-697C11F1F07A}" srcOrd="4" destOrd="0" presId="urn:microsoft.com/office/officeart/2018/5/layout/CenteredIconLabelDescriptionList"/>
    <dgm:cxn modelId="{B76F9761-32F8-4F12-8CE6-D0AC4BD22FA9}" type="presParOf" srcId="{53A7575B-EBF6-4C6E-BC82-45CD14CC445E}" destId="{675763E7-14D0-422B-98E2-3E0C5D26C292}" srcOrd="9" destOrd="0" presId="urn:microsoft.com/office/officeart/2018/5/layout/CenteredIconLabelDescriptionList"/>
    <dgm:cxn modelId="{BA856012-36CC-4AD5-B7E7-949F376D9488}" type="presParOf" srcId="{53A7575B-EBF6-4C6E-BC82-45CD14CC445E}" destId="{DAD73715-834A-40EE-9B30-BAB05E398A36}" srcOrd="10" destOrd="0" presId="urn:microsoft.com/office/officeart/2018/5/layout/CenteredIconLabelDescriptionList"/>
    <dgm:cxn modelId="{30DCBD7F-A576-4DD7-934B-93799C84D3BC}" type="presParOf" srcId="{DAD73715-834A-40EE-9B30-BAB05E398A36}" destId="{8652383C-8D98-4C94-BC22-92DA87C930EE}" srcOrd="0" destOrd="0" presId="urn:microsoft.com/office/officeart/2018/5/layout/CenteredIconLabelDescriptionList"/>
    <dgm:cxn modelId="{692BD679-A91D-42C3-A408-5E8053B53858}" type="presParOf" srcId="{DAD73715-834A-40EE-9B30-BAB05E398A36}" destId="{DEBFC839-331F-489C-ADD5-FDD5528E4BAB}" srcOrd="1" destOrd="0" presId="urn:microsoft.com/office/officeart/2018/5/layout/CenteredIconLabelDescriptionList"/>
    <dgm:cxn modelId="{9223865E-CE67-4488-8CA2-F33C7C0B8CE9}" type="presParOf" srcId="{DAD73715-834A-40EE-9B30-BAB05E398A36}" destId="{47B499C2-61A5-48D6-B7A6-3C25304B51CA}" srcOrd="2" destOrd="0" presId="urn:microsoft.com/office/officeart/2018/5/layout/CenteredIconLabelDescriptionList"/>
    <dgm:cxn modelId="{53D7F8CC-B381-4AE7-92CE-6B7D219DCC98}" type="presParOf" srcId="{DAD73715-834A-40EE-9B30-BAB05E398A36}" destId="{22B4DAEB-2EA0-4852-9FB1-224A97BB7423}" srcOrd="3" destOrd="0" presId="urn:microsoft.com/office/officeart/2018/5/layout/CenteredIconLabelDescriptionList"/>
    <dgm:cxn modelId="{63202133-C4FA-43D1-9634-8F6805FBCF2D}" type="presParOf" srcId="{DAD73715-834A-40EE-9B30-BAB05E398A36}" destId="{6E33210F-31E3-4290-807A-FF2AF1A04E52}" srcOrd="4" destOrd="0" presId="urn:microsoft.com/office/officeart/2018/5/layout/CenteredIconLabelDescriptionList"/>
    <dgm:cxn modelId="{3886771F-7AB7-4D04-8749-8FA213BDE28A}" type="presParOf" srcId="{53A7575B-EBF6-4C6E-BC82-45CD14CC445E}" destId="{C61C47A1-9E52-4C50-93D7-09DAE3E6DEB8}" srcOrd="11" destOrd="0" presId="urn:microsoft.com/office/officeart/2018/5/layout/CenteredIconLabelDescriptionList"/>
    <dgm:cxn modelId="{4D975F3A-7BFE-439E-9788-2CEAAAFFE6E3}" type="presParOf" srcId="{53A7575B-EBF6-4C6E-BC82-45CD14CC445E}" destId="{2A79D990-0008-4809-99FC-E7A08372B1C9}" srcOrd="12" destOrd="0" presId="urn:microsoft.com/office/officeart/2018/5/layout/CenteredIconLabelDescriptionList"/>
    <dgm:cxn modelId="{C7B34889-B8D5-4350-96AA-335DF428FCB2}" type="presParOf" srcId="{2A79D990-0008-4809-99FC-E7A08372B1C9}" destId="{60683BDB-2BFB-4860-8364-FDCE0B737670}" srcOrd="0" destOrd="0" presId="urn:microsoft.com/office/officeart/2018/5/layout/CenteredIconLabelDescriptionList"/>
    <dgm:cxn modelId="{5FF530A8-93A4-4C8C-83EA-CBA88DE7B363}" type="presParOf" srcId="{2A79D990-0008-4809-99FC-E7A08372B1C9}" destId="{B13BCDA3-655B-4E70-917D-637DAE3B820F}" srcOrd="1" destOrd="0" presId="urn:microsoft.com/office/officeart/2018/5/layout/CenteredIconLabelDescriptionList"/>
    <dgm:cxn modelId="{F3170C9E-21C8-4CB6-907B-40B70D992F7E}" type="presParOf" srcId="{2A79D990-0008-4809-99FC-E7A08372B1C9}" destId="{31D8D1C8-CE8B-4D03-9EF3-CC8365EDC261}" srcOrd="2" destOrd="0" presId="urn:microsoft.com/office/officeart/2018/5/layout/CenteredIconLabelDescriptionList"/>
    <dgm:cxn modelId="{3E085F52-3AB6-4642-8690-8178F85B3E80}" type="presParOf" srcId="{2A79D990-0008-4809-99FC-E7A08372B1C9}" destId="{8FE50902-EE1B-4921-8F77-E3866A57080D}" srcOrd="3" destOrd="0" presId="urn:microsoft.com/office/officeart/2018/5/layout/CenteredIconLabelDescriptionList"/>
    <dgm:cxn modelId="{57C41CAA-649D-409E-A60B-760A6007910F}" type="presParOf" srcId="{2A79D990-0008-4809-99FC-E7A08372B1C9}" destId="{C2E8D399-CD56-47B7-9D6E-AAAB3A25AB2E}" srcOrd="4" destOrd="0" presId="urn:microsoft.com/office/officeart/2018/5/layout/CenteredIconLabelDescriptionList"/>
    <dgm:cxn modelId="{29FE27E4-9627-4436-87C5-825B9C1D1FFE}" type="presParOf" srcId="{53A7575B-EBF6-4C6E-BC82-45CD14CC445E}" destId="{6B55FDB8-5888-46C5-952F-EBB564E9EF72}" srcOrd="13" destOrd="0" presId="urn:microsoft.com/office/officeart/2018/5/layout/CenteredIconLabelDescriptionList"/>
    <dgm:cxn modelId="{4F9BC521-43A3-435C-A39D-EC70B03FCE54}" type="presParOf" srcId="{53A7575B-EBF6-4C6E-BC82-45CD14CC445E}" destId="{962F08B5-B0A6-4DC0-BFEC-9DA69920BF29}" srcOrd="14" destOrd="0" presId="urn:microsoft.com/office/officeart/2018/5/layout/CenteredIconLabelDescriptionList"/>
    <dgm:cxn modelId="{0683DD2F-E734-4470-BB9E-F79D63194E2F}" type="presParOf" srcId="{962F08B5-B0A6-4DC0-BFEC-9DA69920BF29}" destId="{8FE96E08-671E-4834-AB41-3A1E169E5C01}" srcOrd="0" destOrd="0" presId="urn:microsoft.com/office/officeart/2018/5/layout/CenteredIconLabelDescriptionList"/>
    <dgm:cxn modelId="{A2F22489-E71F-488D-AC9D-1321C6450595}" type="presParOf" srcId="{962F08B5-B0A6-4DC0-BFEC-9DA69920BF29}" destId="{85171FED-AB01-48E7-8BE4-03DFFD77C39B}" srcOrd="1" destOrd="0" presId="urn:microsoft.com/office/officeart/2018/5/layout/CenteredIconLabelDescriptionList"/>
    <dgm:cxn modelId="{69504F41-3B00-40CA-B79A-7AC7D7F60BB5}" type="presParOf" srcId="{962F08B5-B0A6-4DC0-BFEC-9DA69920BF29}" destId="{383EF4BF-25F5-4955-9C18-C1A23565D6F6}" srcOrd="2" destOrd="0" presId="urn:microsoft.com/office/officeart/2018/5/layout/CenteredIconLabelDescriptionList"/>
    <dgm:cxn modelId="{DADE21C1-0433-41B6-BF15-0AF467D69551}" type="presParOf" srcId="{962F08B5-B0A6-4DC0-BFEC-9DA69920BF29}" destId="{D8BF97EC-C9A7-4749-ACD6-76326374207C}" srcOrd="3" destOrd="0" presId="urn:microsoft.com/office/officeart/2018/5/layout/CenteredIconLabelDescriptionList"/>
    <dgm:cxn modelId="{CFFB0575-9A76-4729-9A71-A61609D45BD6}" type="presParOf" srcId="{962F08B5-B0A6-4DC0-BFEC-9DA69920BF29}" destId="{51F10AEC-55AA-4251-AD99-75DD0EA43F6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DD64E-3E97-465D-82D0-B22D9030A6DC}">
      <dsp:nvSpPr>
        <dsp:cNvPr id="0" name=""/>
        <dsp:cNvSpPr/>
      </dsp:nvSpPr>
      <dsp:spPr>
        <a:xfrm>
          <a:off x="3998" y="791272"/>
          <a:ext cx="694044" cy="694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EE335D-E96D-44FD-B6AF-D3A7E958C7D1}">
      <dsp:nvSpPr>
        <dsp:cNvPr id="0" name=""/>
        <dsp:cNvSpPr/>
      </dsp:nvSpPr>
      <dsp:spPr>
        <a:xfrm>
          <a:off x="3998" y="1617570"/>
          <a:ext cx="1982983" cy="62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Data Analytics: A Multidisciplinary Field</a:t>
          </a:r>
        </a:p>
      </dsp:txBody>
      <dsp:txXfrm>
        <a:off x="3998" y="1617570"/>
        <a:ext cx="1982983" cy="621486"/>
      </dsp:txXfrm>
    </dsp:sp>
    <dsp:sp modelId="{A6D78AE0-0F48-4EBC-8E9F-16A528762F79}">
      <dsp:nvSpPr>
        <dsp:cNvPr id="0" name=""/>
        <dsp:cNvSpPr/>
      </dsp:nvSpPr>
      <dsp:spPr>
        <a:xfrm>
          <a:off x="3998" y="2300571"/>
          <a:ext cx="1982983" cy="1566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Combines different disciplines to extract valuable information from complex datasets</a:t>
          </a:r>
        </a:p>
        <a:p>
          <a:pPr marL="0" lvl="0" indent="0" algn="l" defTabSz="488950">
            <a:lnSpc>
              <a:spcPct val="100000"/>
            </a:lnSpc>
            <a:spcBef>
              <a:spcPct val="0"/>
            </a:spcBef>
            <a:spcAft>
              <a:spcPct val="35000"/>
            </a:spcAft>
            <a:buNone/>
          </a:pPr>
          <a:r>
            <a:rPr lang="en-US" sz="1100" kern="1200"/>
            <a:t>Goal is to find, understand, and share important patterns within the data</a:t>
          </a:r>
        </a:p>
        <a:p>
          <a:pPr marL="0" lvl="0" indent="0" algn="l" defTabSz="488950">
            <a:lnSpc>
              <a:spcPct val="100000"/>
            </a:lnSpc>
            <a:spcBef>
              <a:spcPct val="0"/>
            </a:spcBef>
            <a:spcAft>
              <a:spcPct val="35000"/>
            </a:spcAft>
            <a:buNone/>
          </a:pPr>
          <a:r>
            <a:rPr lang="en-US" sz="1100" kern="1200"/>
            <a:t>Uses data to predict future trends and outcomes</a:t>
          </a:r>
        </a:p>
      </dsp:txBody>
      <dsp:txXfrm>
        <a:off x="3998" y="2300571"/>
        <a:ext cx="1982983" cy="1566371"/>
      </dsp:txXfrm>
    </dsp:sp>
    <dsp:sp modelId="{69A37DE0-EA48-4C8C-A1EC-96DCAF556854}">
      <dsp:nvSpPr>
        <dsp:cNvPr id="0" name=""/>
        <dsp:cNvSpPr/>
      </dsp:nvSpPr>
      <dsp:spPr>
        <a:xfrm>
          <a:off x="2334003" y="692363"/>
          <a:ext cx="694044" cy="694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2C342E-97EF-4AED-AE45-A71BB822C181}">
      <dsp:nvSpPr>
        <dsp:cNvPr id="0" name=""/>
        <dsp:cNvSpPr/>
      </dsp:nvSpPr>
      <dsp:spPr>
        <a:xfrm>
          <a:off x="2334003" y="1527168"/>
          <a:ext cx="1982983" cy="62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Significance Across Industries</a:t>
          </a:r>
        </a:p>
      </dsp:txBody>
      <dsp:txXfrm>
        <a:off x="2334003" y="1527168"/>
        <a:ext cx="1982983" cy="621486"/>
      </dsp:txXfrm>
    </dsp:sp>
    <dsp:sp modelId="{759EBC55-600A-4B08-8FE2-881ABF04EAF4}">
      <dsp:nvSpPr>
        <dsp:cNvPr id="0" name=""/>
        <dsp:cNvSpPr/>
      </dsp:nvSpPr>
      <dsp:spPr>
        <a:xfrm>
          <a:off x="2334003" y="2214124"/>
          <a:ext cx="1982983" cy="175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Healthcare: predicting disease outbreaks, enhancing patient care, optimizing clinical operations</a:t>
          </a:r>
        </a:p>
        <a:p>
          <a:pPr marL="0" lvl="0" indent="0" algn="l" defTabSz="488950">
            <a:lnSpc>
              <a:spcPct val="100000"/>
            </a:lnSpc>
            <a:spcBef>
              <a:spcPct val="0"/>
            </a:spcBef>
            <a:spcAft>
              <a:spcPct val="35000"/>
            </a:spcAft>
            <a:buNone/>
          </a:pPr>
          <a:r>
            <a:rPr lang="en-US" sz="1100" kern="1200"/>
            <a:t>Finance: assessing risk, detecting fraudulent activities, improving algorithmic trading strategies</a:t>
          </a:r>
        </a:p>
        <a:p>
          <a:pPr marL="0" lvl="0" indent="0" algn="l" defTabSz="488950">
            <a:lnSpc>
              <a:spcPct val="100000"/>
            </a:lnSpc>
            <a:spcBef>
              <a:spcPct val="0"/>
            </a:spcBef>
            <a:spcAft>
              <a:spcPct val="35000"/>
            </a:spcAft>
            <a:buNone/>
          </a:pPr>
          <a:r>
            <a:rPr lang="en-US" sz="1100" kern="1200"/>
            <a:t>Marketing: comprehending consumer behavior, optimizing advertising campaigns, enhancing customer satisfaction</a:t>
          </a:r>
        </a:p>
      </dsp:txBody>
      <dsp:txXfrm>
        <a:off x="2334003" y="2214124"/>
        <a:ext cx="1982983" cy="1751727"/>
      </dsp:txXfrm>
    </dsp:sp>
    <dsp:sp modelId="{B944B2EE-D5A8-44FA-9096-E9C45FC80DA4}">
      <dsp:nvSpPr>
        <dsp:cNvPr id="0" name=""/>
        <dsp:cNvSpPr/>
      </dsp:nvSpPr>
      <dsp:spPr>
        <a:xfrm>
          <a:off x="4664009" y="692363"/>
          <a:ext cx="694044" cy="694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F53B7B-69EC-4649-BF77-CF6E38858167}">
      <dsp:nvSpPr>
        <dsp:cNvPr id="0" name=""/>
        <dsp:cNvSpPr/>
      </dsp:nvSpPr>
      <dsp:spPr>
        <a:xfrm>
          <a:off x="4664009" y="1527168"/>
          <a:ext cx="1982983" cy="621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Impact on Organizational Strategy</a:t>
          </a:r>
        </a:p>
      </dsp:txBody>
      <dsp:txXfrm>
        <a:off x="4664009" y="1527168"/>
        <a:ext cx="1982983" cy="621486"/>
      </dsp:txXfrm>
    </dsp:sp>
    <dsp:sp modelId="{83AA725D-E0DA-4AD8-BB66-4B67E20B7988}">
      <dsp:nvSpPr>
        <dsp:cNvPr id="0" name=""/>
        <dsp:cNvSpPr/>
      </dsp:nvSpPr>
      <dsp:spPr>
        <a:xfrm>
          <a:off x="4664009" y="2214124"/>
          <a:ext cx="1982983" cy="175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Organizations that efficiently leverage data analytics gain a competitive advantage</a:t>
          </a:r>
        </a:p>
      </dsp:txBody>
      <dsp:txXfrm>
        <a:off x="4664009" y="2214124"/>
        <a:ext cx="1982983" cy="1751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FBD9FA-F990-4410-ACA4-A24A8A714377}">
      <dsp:nvSpPr>
        <dsp:cNvPr id="0" name=""/>
        <dsp:cNvSpPr/>
      </dsp:nvSpPr>
      <dsp:spPr>
        <a:xfrm>
          <a:off x="395934" y="910465"/>
          <a:ext cx="417867" cy="41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213E7EB-EF30-4987-940B-066158D42FF1}">
      <dsp:nvSpPr>
        <dsp:cNvPr id="0" name=""/>
        <dsp:cNvSpPr/>
      </dsp:nvSpPr>
      <dsp:spPr>
        <a:xfrm>
          <a:off x="7914" y="1406315"/>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Data-Driven Insights</a:t>
          </a:r>
        </a:p>
      </dsp:txBody>
      <dsp:txXfrm>
        <a:off x="7914" y="1406315"/>
        <a:ext cx="1193906" cy="621204"/>
      </dsp:txXfrm>
    </dsp:sp>
    <dsp:sp modelId="{49CC9716-0D27-4BFF-954E-6462CB635124}">
      <dsp:nvSpPr>
        <dsp:cNvPr id="0" name=""/>
        <dsp:cNvSpPr/>
      </dsp:nvSpPr>
      <dsp:spPr>
        <a:xfrm>
          <a:off x="7914" y="2063790"/>
          <a:ext cx="1193906" cy="660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Analysis of vast data volumes to identify trends and reveal hidden insights</a:t>
          </a:r>
        </a:p>
      </dsp:txBody>
      <dsp:txXfrm>
        <a:off x="7914" y="2063790"/>
        <a:ext cx="1193906" cy="660229"/>
      </dsp:txXfrm>
    </dsp:sp>
    <dsp:sp modelId="{6D1E22BC-5D77-49F7-8B65-F3067E10900A}">
      <dsp:nvSpPr>
        <dsp:cNvPr id="0" name=""/>
        <dsp:cNvSpPr/>
      </dsp:nvSpPr>
      <dsp:spPr>
        <a:xfrm>
          <a:off x="1798774" y="819683"/>
          <a:ext cx="417867" cy="41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DEA9E0-B9AB-4268-B48F-C267334F493F}">
      <dsp:nvSpPr>
        <dsp:cNvPr id="0" name=""/>
        <dsp:cNvSpPr/>
      </dsp:nvSpPr>
      <dsp:spPr>
        <a:xfrm>
          <a:off x="1410754"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Hypothesis Testing</a:t>
          </a:r>
        </a:p>
      </dsp:txBody>
      <dsp:txXfrm>
        <a:off x="1410754" y="1323341"/>
        <a:ext cx="1193906" cy="621204"/>
      </dsp:txXfrm>
    </dsp:sp>
    <dsp:sp modelId="{F117D159-C43F-4CC8-A8FA-DF388F31224E}">
      <dsp:nvSpPr>
        <dsp:cNvPr id="0" name=""/>
        <dsp:cNvSpPr/>
      </dsp:nvSpPr>
      <dsp:spPr>
        <a:xfrm>
          <a:off x="1410754"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Supports businesses in testing theories and making conclusions through statistical analysis</a:t>
          </a:r>
        </a:p>
      </dsp:txBody>
      <dsp:txXfrm>
        <a:off x="1410754" y="1984447"/>
        <a:ext cx="1193906" cy="830354"/>
      </dsp:txXfrm>
    </dsp:sp>
    <dsp:sp modelId="{FC07BFF9-3630-4EB6-8C2F-7A06DE082C6D}">
      <dsp:nvSpPr>
        <dsp:cNvPr id="0" name=""/>
        <dsp:cNvSpPr/>
      </dsp:nvSpPr>
      <dsp:spPr>
        <a:xfrm>
          <a:off x="3201614" y="819683"/>
          <a:ext cx="417867" cy="41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C693D4-7170-453C-B2CF-9493C86224D8}">
      <dsp:nvSpPr>
        <dsp:cNvPr id="0" name=""/>
        <dsp:cNvSpPr/>
      </dsp:nvSpPr>
      <dsp:spPr>
        <a:xfrm>
          <a:off x="2813594"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Predictive Modeling</a:t>
          </a:r>
        </a:p>
      </dsp:txBody>
      <dsp:txXfrm>
        <a:off x="2813594" y="1323341"/>
        <a:ext cx="1193906" cy="621204"/>
      </dsp:txXfrm>
    </dsp:sp>
    <dsp:sp modelId="{5917531F-F859-4623-BB7C-8163DB259742}">
      <dsp:nvSpPr>
        <dsp:cNvPr id="0" name=""/>
        <dsp:cNvSpPr/>
      </dsp:nvSpPr>
      <dsp:spPr>
        <a:xfrm>
          <a:off x="2813594"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Creating predictive models that forecast future events</a:t>
          </a:r>
        </a:p>
      </dsp:txBody>
      <dsp:txXfrm>
        <a:off x="2813594" y="1984447"/>
        <a:ext cx="1193906" cy="830354"/>
      </dsp:txXfrm>
    </dsp:sp>
    <dsp:sp modelId="{914D017C-75A1-4683-A716-C943DA5588B0}">
      <dsp:nvSpPr>
        <dsp:cNvPr id="0" name=""/>
        <dsp:cNvSpPr/>
      </dsp:nvSpPr>
      <dsp:spPr>
        <a:xfrm>
          <a:off x="4604453" y="819683"/>
          <a:ext cx="417867" cy="417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C3AA679-A16B-4C1A-8F22-F81762630937}">
      <dsp:nvSpPr>
        <dsp:cNvPr id="0" name=""/>
        <dsp:cNvSpPr/>
      </dsp:nvSpPr>
      <dsp:spPr>
        <a:xfrm>
          <a:off x="4216434"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Risk Assessment</a:t>
          </a:r>
        </a:p>
      </dsp:txBody>
      <dsp:txXfrm>
        <a:off x="4216434" y="1323341"/>
        <a:ext cx="1193906" cy="621204"/>
      </dsp:txXfrm>
    </dsp:sp>
    <dsp:sp modelId="{FAEA3C84-2212-4645-AF6C-FD5FFC9D859A}">
      <dsp:nvSpPr>
        <dsp:cNvPr id="0" name=""/>
        <dsp:cNvSpPr/>
      </dsp:nvSpPr>
      <dsp:spPr>
        <a:xfrm>
          <a:off x="4216434"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Identifying and quantifying potential risks, enabling informed decision-making</a:t>
          </a:r>
        </a:p>
      </dsp:txBody>
      <dsp:txXfrm>
        <a:off x="4216434" y="1984447"/>
        <a:ext cx="1193906" cy="830354"/>
      </dsp:txXfrm>
    </dsp:sp>
    <dsp:sp modelId="{C6585936-9F68-4B87-B623-C2335831F539}">
      <dsp:nvSpPr>
        <dsp:cNvPr id="0" name=""/>
        <dsp:cNvSpPr/>
      </dsp:nvSpPr>
      <dsp:spPr>
        <a:xfrm>
          <a:off x="6007293" y="819683"/>
          <a:ext cx="417867" cy="417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DE6B6A-F4D4-4976-ABD9-3D649D7C176F}">
      <dsp:nvSpPr>
        <dsp:cNvPr id="0" name=""/>
        <dsp:cNvSpPr/>
      </dsp:nvSpPr>
      <dsp:spPr>
        <a:xfrm>
          <a:off x="5619274"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Causal Analysis</a:t>
          </a:r>
        </a:p>
      </dsp:txBody>
      <dsp:txXfrm>
        <a:off x="5619274" y="1323341"/>
        <a:ext cx="1193906" cy="621204"/>
      </dsp:txXfrm>
    </dsp:sp>
    <dsp:sp modelId="{E85A1EDE-BA82-4945-B9B7-697C11F1F07A}">
      <dsp:nvSpPr>
        <dsp:cNvPr id="0" name=""/>
        <dsp:cNvSpPr/>
      </dsp:nvSpPr>
      <dsp:spPr>
        <a:xfrm>
          <a:off x="5619274"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Establish causal relationships between variables</a:t>
          </a:r>
        </a:p>
      </dsp:txBody>
      <dsp:txXfrm>
        <a:off x="5619274" y="1984447"/>
        <a:ext cx="1193906" cy="830354"/>
      </dsp:txXfrm>
    </dsp:sp>
    <dsp:sp modelId="{8652383C-8D98-4C94-BC22-92DA87C930EE}">
      <dsp:nvSpPr>
        <dsp:cNvPr id="0" name=""/>
        <dsp:cNvSpPr/>
      </dsp:nvSpPr>
      <dsp:spPr>
        <a:xfrm>
          <a:off x="7410133" y="819683"/>
          <a:ext cx="417867" cy="4178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B499C2-61A5-48D6-B7A6-3C25304B51CA}">
      <dsp:nvSpPr>
        <dsp:cNvPr id="0" name=""/>
        <dsp:cNvSpPr/>
      </dsp:nvSpPr>
      <dsp:spPr>
        <a:xfrm>
          <a:off x="7022114"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Competitive Advantage</a:t>
          </a:r>
        </a:p>
      </dsp:txBody>
      <dsp:txXfrm>
        <a:off x="7022114" y="1323341"/>
        <a:ext cx="1193906" cy="621204"/>
      </dsp:txXfrm>
    </dsp:sp>
    <dsp:sp modelId="{6E33210F-31E3-4290-807A-FF2AF1A04E52}">
      <dsp:nvSpPr>
        <dsp:cNvPr id="0" name=""/>
        <dsp:cNvSpPr/>
      </dsp:nvSpPr>
      <dsp:spPr>
        <a:xfrm>
          <a:off x="7022114"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Gives businesses a competitive edge</a:t>
          </a:r>
        </a:p>
      </dsp:txBody>
      <dsp:txXfrm>
        <a:off x="7022114" y="1984447"/>
        <a:ext cx="1193906" cy="830354"/>
      </dsp:txXfrm>
    </dsp:sp>
    <dsp:sp modelId="{60683BDB-2BFB-4860-8364-FDCE0B737670}">
      <dsp:nvSpPr>
        <dsp:cNvPr id="0" name=""/>
        <dsp:cNvSpPr/>
      </dsp:nvSpPr>
      <dsp:spPr>
        <a:xfrm>
          <a:off x="8812973" y="819683"/>
          <a:ext cx="417867" cy="41786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D8D1C8-CE8B-4D03-9EF3-CC8365EDC261}">
      <dsp:nvSpPr>
        <dsp:cNvPr id="0" name=""/>
        <dsp:cNvSpPr/>
      </dsp:nvSpPr>
      <dsp:spPr>
        <a:xfrm>
          <a:off x="8424953"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Continuous Improvement</a:t>
          </a:r>
        </a:p>
      </dsp:txBody>
      <dsp:txXfrm>
        <a:off x="8424953" y="1323341"/>
        <a:ext cx="1193906" cy="621204"/>
      </dsp:txXfrm>
    </dsp:sp>
    <dsp:sp modelId="{C2E8D399-CD56-47B7-9D6E-AAAB3A25AB2E}">
      <dsp:nvSpPr>
        <dsp:cNvPr id="0" name=""/>
        <dsp:cNvSpPr/>
      </dsp:nvSpPr>
      <dsp:spPr>
        <a:xfrm>
          <a:off x="8424953"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Allows businesses to continually assess and refine their strategies </a:t>
          </a:r>
        </a:p>
      </dsp:txBody>
      <dsp:txXfrm>
        <a:off x="8424953" y="1984447"/>
        <a:ext cx="1193906" cy="830354"/>
      </dsp:txXfrm>
    </dsp:sp>
    <dsp:sp modelId="{8FE96E08-671E-4834-AB41-3A1E169E5C01}">
      <dsp:nvSpPr>
        <dsp:cNvPr id="0" name=""/>
        <dsp:cNvSpPr/>
      </dsp:nvSpPr>
      <dsp:spPr>
        <a:xfrm>
          <a:off x="10215813" y="819683"/>
          <a:ext cx="417867" cy="417867"/>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3EF4BF-25F5-4955-9C18-C1A23565D6F6}">
      <dsp:nvSpPr>
        <dsp:cNvPr id="0" name=""/>
        <dsp:cNvSpPr/>
      </dsp:nvSpPr>
      <dsp:spPr>
        <a:xfrm>
          <a:off x="9827793" y="1323341"/>
          <a:ext cx="1193906" cy="621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Scalability and Automation</a:t>
          </a:r>
        </a:p>
      </dsp:txBody>
      <dsp:txXfrm>
        <a:off x="9827793" y="1323341"/>
        <a:ext cx="1193906" cy="621204"/>
      </dsp:txXfrm>
    </dsp:sp>
    <dsp:sp modelId="{51F10AEC-55AA-4251-AD99-75DD0EA43F62}">
      <dsp:nvSpPr>
        <dsp:cNvPr id="0" name=""/>
        <dsp:cNvSpPr/>
      </dsp:nvSpPr>
      <dsp:spPr>
        <a:xfrm>
          <a:off x="9827793" y="1984447"/>
          <a:ext cx="1193906" cy="830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Manage extensive data sets and conduct complex analyses quickly</a:t>
          </a:r>
        </a:p>
      </dsp:txBody>
      <dsp:txXfrm>
        <a:off x="9827793" y="1984447"/>
        <a:ext cx="1193906" cy="83035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48082-3C39-4840-9286-1E18702B90E4}" type="datetimeFigureOut">
              <a:rPr lang="en-US" smtClean="0"/>
              <a:t>5/29/2024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6EAA6-990C-430D-8E36-B72EB83D1389}" type="slidenum">
              <a:rPr lang="en-US" smtClean="0"/>
              <a:t>‹#›</a:t>
            </a:fld>
            <a:endParaRPr lang="en-US"/>
          </a:p>
        </p:txBody>
      </p:sp>
    </p:spTree>
    <p:extLst>
      <p:ext uri="{BB962C8B-B14F-4D97-AF65-F5344CB8AC3E}">
        <p14:creationId xmlns:p14="http://schemas.microsoft.com/office/powerpoint/2010/main" val="704923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C6AACB-C604-4429-931C-0144E066D196}" type="slidenum">
              <a:rPr lang="en-US" smtClean="0"/>
              <a:t>1</a:t>
            </a:fld>
            <a:endParaRPr lang="en-US"/>
          </a:p>
        </p:txBody>
      </p:sp>
    </p:spTree>
    <p:extLst>
      <p:ext uri="{BB962C8B-B14F-4D97-AF65-F5344CB8AC3E}">
        <p14:creationId xmlns:p14="http://schemas.microsoft.com/office/powerpoint/2010/main" val="3293229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final slide of the presentation. Thank you for listening. Are there any questions?</a:t>
            </a:r>
          </a:p>
        </p:txBody>
      </p:sp>
      <p:sp>
        <p:nvSpPr>
          <p:cNvPr id="4" name="Slide Number Placeholder 3"/>
          <p:cNvSpPr>
            <a:spLocks noGrp="1"/>
          </p:cNvSpPr>
          <p:nvPr>
            <p:ph type="sldNum" sz="quarter" idx="5"/>
          </p:nvPr>
        </p:nvSpPr>
        <p:spPr/>
        <p:txBody>
          <a:bodyPr/>
          <a:lstStyle/>
          <a:p>
            <a:fld id="{5296EAA6-990C-430D-8E36-B72EB83D1389}" type="slidenum">
              <a:rPr lang="en-US" smtClean="0"/>
              <a:t>10</a:t>
            </a:fld>
            <a:endParaRPr lang="en-US"/>
          </a:p>
        </p:txBody>
      </p:sp>
    </p:spTree>
    <p:extLst>
      <p:ext uri="{BB962C8B-B14F-4D97-AF65-F5344CB8AC3E}">
        <p14:creationId xmlns:p14="http://schemas.microsoft.com/office/powerpoint/2010/main" val="426680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Introduction
* Learning Objectives
* Fundamental Concepts in Data Analytics
* Descriptive Analytics
* Exploratory Data Analysis
* Inferential and Predictive Analytics
* What to Expect?</a:t>
            </a:r>
          </a:p>
        </p:txBody>
      </p:sp>
      <p:sp>
        <p:nvSpPr>
          <p:cNvPr id="4" name="Slide Number Placeholder 3"/>
          <p:cNvSpPr>
            <a:spLocks noGrp="1"/>
          </p:cNvSpPr>
          <p:nvPr>
            <p:ph type="sldNum" sz="quarter" idx="5"/>
          </p:nvPr>
        </p:nvSpPr>
        <p:spPr/>
        <p:txBody>
          <a:bodyPr/>
          <a:lstStyle/>
          <a:p>
            <a:fld id="{C3C6AACB-C604-4429-931C-0144E066D196}" type="slidenum">
              <a:rPr lang="en-US" smtClean="0"/>
              <a:t>2</a:t>
            </a:fld>
            <a:endParaRPr lang="en-US"/>
          </a:p>
        </p:txBody>
      </p:sp>
    </p:spTree>
    <p:extLst>
      <p:ext uri="{BB962C8B-B14F-4D97-AF65-F5344CB8AC3E}">
        <p14:creationId xmlns:p14="http://schemas.microsoft.com/office/powerpoint/2010/main" val="180266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explore the key concepts of Data Analytics, a field that combines different disciplines to extract valuable information from complex datasets. The significance of data analytics extends across various industries, including healthcare, finance, and marketing. Within the realm of organizational strategy, data analytics emerges as a fundamental and pivotal element, driving innovation and fostering growth.
</a:t>
            </a:r>
          </a:p>
        </p:txBody>
      </p:sp>
      <p:sp>
        <p:nvSpPr>
          <p:cNvPr id="4" name="Slide Number Placeholder 3"/>
          <p:cNvSpPr>
            <a:spLocks noGrp="1"/>
          </p:cNvSpPr>
          <p:nvPr>
            <p:ph type="sldNum" sz="quarter" idx="5"/>
          </p:nvPr>
        </p:nvSpPr>
        <p:spPr/>
        <p:txBody>
          <a:bodyPr/>
          <a:lstStyle/>
          <a:p>
            <a:fld id="{C3C6AACB-C604-4429-931C-0144E066D196}" type="slidenum">
              <a:rPr lang="en-US" smtClean="0"/>
              <a:t>3</a:t>
            </a:fld>
            <a:endParaRPr lang="en-US"/>
          </a:p>
        </p:txBody>
      </p:sp>
    </p:spTree>
    <p:extLst>
      <p:ext uri="{BB962C8B-B14F-4D97-AF65-F5344CB8AC3E}">
        <p14:creationId xmlns:p14="http://schemas.microsoft.com/office/powerpoint/2010/main" val="902795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 will learn about the role of data analytics in decision-making and strategy planning, as well as explore core concepts such as descriptive, inferential, and exploratory data analytics. By the end of this chapter, you will have a deeper understanding of how data analytics can drive business decisions.</a:t>
            </a:r>
          </a:p>
        </p:txBody>
      </p:sp>
      <p:sp>
        <p:nvSpPr>
          <p:cNvPr id="4" name="Slide Number Placeholder 3"/>
          <p:cNvSpPr>
            <a:spLocks noGrp="1"/>
          </p:cNvSpPr>
          <p:nvPr>
            <p:ph type="sldNum" sz="quarter" idx="5"/>
          </p:nvPr>
        </p:nvSpPr>
        <p:spPr/>
        <p:txBody>
          <a:bodyPr/>
          <a:lstStyle/>
          <a:p>
            <a:fld id="{C3C6AACB-C604-4429-931C-0144E066D196}" type="slidenum">
              <a:rPr lang="en-US" smtClean="0"/>
              <a:t>4</a:t>
            </a:fld>
            <a:endParaRPr lang="en-US"/>
          </a:p>
        </p:txBody>
      </p:sp>
    </p:spTree>
    <p:extLst>
      <p:ext uri="{BB962C8B-B14F-4D97-AF65-F5344CB8AC3E}">
        <p14:creationId xmlns:p14="http://schemas.microsoft.com/office/powerpoint/2010/main" val="998486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encompasses several core concepts that form the basis for analyzing and interpreting data in meaningful ways. These fundamental concepts include descriptive, inferential, and exploratory data analysis. Each of these plays a crucial role in understanding data and making informed decisions.
</a:t>
            </a:r>
          </a:p>
        </p:txBody>
      </p:sp>
      <p:sp>
        <p:nvSpPr>
          <p:cNvPr id="4" name="Slide Number Placeholder 3"/>
          <p:cNvSpPr>
            <a:spLocks noGrp="1"/>
          </p:cNvSpPr>
          <p:nvPr>
            <p:ph type="sldNum" sz="quarter" idx="5"/>
          </p:nvPr>
        </p:nvSpPr>
        <p:spPr/>
        <p:txBody>
          <a:bodyPr/>
          <a:lstStyle/>
          <a:p>
            <a:fld id="{C3C6AACB-C604-4429-931C-0144E066D196}" type="slidenum">
              <a:rPr lang="en-US" smtClean="0"/>
              <a:t>5</a:t>
            </a:fld>
            <a:endParaRPr lang="en-US"/>
          </a:p>
        </p:txBody>
      </p:sp>
    </p:spTree>
    <p:extLst>
      <p:ext uri="{BB962C8B-B14F-4D97-AF65-F5344CB8AC3E}">
        <p14:creationId xmlns:p14="http://schemas.microsoft.com/office/powerpoint/2010/main" val="413054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Descriptive analytics is a branch of data analytics that provides a summary of historical data to extract valuable information. It utilizes statistical tools and visual aids to interpret past data. Key applications include computing average monthly sales and pinpointing top-selling products. It helps businesses make data-driven decisions by uncovering insights about customer behavior and market trends.
</a:t>
            </a:r>
          </a:p>
        </p:txBody>
      </p:sp>
      <p:sp>
        <p:nvSpPr>
          <p:cNvPr id="4" name="Slide Number Placeholder 3"/>
          <p:cNvSpPr>
            <a:spLocks noGrp="1"/>
          </p:cNvSpPr>
          <p:nvPr>
            <p:ph type="sldNum" sz="quarter" idx="5"/>
          </p:nvPr>
        </p:nvSpPr>
        <p:spPr/>
        <p:txBody>
          <a:bodyPr/>
          <a:lstStyle/>
          <a:p>
            <a:fld id="{C3C6AACB-C604-4429-931C-0144E066D196}" type="slidenum">
              <a:rPr lang="en-US" smtClean="0"/>
              <a:t>6</a:t>
            </a:fld>
            <a:endParaRPr lang="en-US"/>
          </a:p>
        </p:txBody>
      </p:sp>
    </p:spTree>
    <p:extLst>
      <p:ext uri="{BB962C8B-B14F-4D97-AF65-F5344CB8AC3E}">
        <p14:creationId xmlns:p14="http://schemas.microsoft.com/office/powerpoint/2010/main" val="2365166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Exploratory Data Analysis is a fundamental methodology in data analysis that focuses on exploring, investigating, and gaining insights into data by employing visual representations. It enables deeper understanding of data characteristics, patterns, and relationships, empowering analysts to make informed decisions based on the data.
</a:t>
            </a:r>
          </a:p>
        </p:txBody>
      </p:sp>
      <p:sp>
        <p:nvSpPr>
          <p:cNvPr id="4" name="Slide Number Placeholder 3"/>
          <p:cNvSpPr>
            <a:spLocks noGrp="1"/>
          </p:cNvSpPr>
          <p:nvPr>
            <p:ph type="sldNum" sz="quarter" idx="5"/>
          </p:nvPr>
        </p:nvSpPr>
        <p:spPr/>
        <p:txBody>
          <a:bodyPr/>
          <a:lstStyle/>
          <a:p>
            <a:fld id="{C3C6AACB-C604-4429-931C-0144E066D196}" type="slidenum">
              <a:rPr lang="en-US" smtClean="0"/>
              <a:t>7</a:t>
            </a:fld>
            <a:endParaRPr lang="en-US"/>
          </a:p>
        </p:txBody>
      </p:sp>
    </p:spTree>
    <p:extLst>
      <p:ext uri="{BB962C8B-B14F-4D97-AF65-F5344CB8AC3E}">
        <p14:creationId xmlns:p14="http://schemas.microsoft.com/office/powerpoint/2010/main" val="278645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Inferential and predictive analytics provide businesses with several strategic benefits, including data-driven insights, hypothesis testing, predictive modeling, risk assessment, causal analysis, competitive advantage, continuous improvement, and scalability and automation. These benefits allow businesses to make informed decisions, predict future patterns, and identify potential challenges and opportunities.
</a:t>
            </a:r>
          </a:p>
        </p:txBody>
      </p:sp>
      <p:sp>
        <p:nvSpPr>
          <p:cNvPr id="4" name="Slide Number Placeholder 3"/>
          <p:cNvSpPr>
            <a:spLocks noGrp="1"/>
          </p:cNvSpPr>
          <p:nvPr>
            <p:ph type="sldNum" sz="quarter" idx="5"/>
          </p:nvPr>
        </p:nvSpPr>
        <p:spPr/>
        <p:txBody>
          <a:bodyPr/>
          <a:lstStyle/>
          <a:p>
            <a:fld id="{C3C6AACB-C604-4429-931C-0144E066D196}" type="slidenum">
              <a:rPr lang="en-US" smtClean="0"/>
              <a:t>8</a:t>
            </a:fld>
            <a:endParaRPr lang="en-US"/>
          </a:p>
        </p:txBody>
      </p:sp>
    </p:spTree>
    <p:extLst>
      <p:ext uri="{BB962C8B-B14F-4D97-AF65-F5344CB8AC3E}">
        <p14:creationId xmlns:p14="http://schemas.microsoft.com/office/powerpoint/2010/main" val="3854488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of the book, we will explore advanced techniques in data analytics, including data wrangling, textual data analysis, time series analysis, advanced data visualization, map visualizations, and inferential and predictive analysis. These techniques will provide you with a comprehensive toolkit for tackling real-world data challenges and making data-driven decisions.
</a:t>
            </a:r>
          </a:p>
        </p:txBody>
      </p:sp>
      <p:sp>
        <p:nvSpPr>
          <p:cNvPr id="4" name="Slide Number Placeholder 3"/>
          <p:cNvSpPr>
            <a:spLocks noGrp="1"/>
          </p:cNvSpPr>
          <p:nvPr>
            <p:ph type="sldNum" sz="quarter" idx="5"/>
          </p:nvPr>
        </p:nvSpPr>
        <p:spPr/>
        <p:txBody>
          <a:bodyPr/>
          <a:lstStyle/>
          <a:p>
            <a:fld id="{C3C6AACB-C604-4429-931C-0144E066D196}" type="slidenum">
              <a:rPr lang="en-US" smtClean="0"/>
              <a:t>9</a:t>
            </a:fld>
            <a:endParaRPr lang="en-US"/>
          </a:p>
        </p:txBody>
      </p:sp>
    </p:spTree>
    <p:extLst>
      <p:ext uri="{BB962C8B-B14F-4D97-AF65-F5344CB8AC3E}">
        <p14:creationId xmlns:p14="http://schemas.microsoft.com/office/powerpoint/2010/main" val="1691438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55A5808-3B61-48CC-92EF-85AC2E0DFA56}" type="datetime2">
              <a:rPr lang="en-US" smtClean="0"/>
              <a:t>Wednesday, May 29, 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523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Wednesday, May 29,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5651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3DD97D4-9636-490F-85D0-E926C2B6F3B1}" type="datetime2">
              <a:rPr lang="en-US" smtClean="0"/>
              <a:t>Wednesday, May 29, 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90487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F3AF3C6-0FD4-4939-991C-00DDE5C56815}" type="datetime2">
              <a:rPr lang="en-US" smtClean="0"/>
              <a:t>Wednesday, May 29, 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56361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807482-8128-47C6-A8DD-6452B0291CFF}" type="datetime2">
              <a:rPr lang="en-US" smtClean="0"/>
              <a:t>Wednesday, May 29, 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04235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Wednesday, May 29,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794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Wednesday, May 29,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573679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Wednesday, May 29,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72943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Wednesday, May 29,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174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B73E0B7D-2260-4809-8F0A-9E5F3E24F169}" type="datetime2">
              <a:rPr lang="en-US" smtClean="0"/>
              <a:t>Wednesday, May 29, 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9202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Wednesday, May 29,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148117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AE0C963C-C1DB-4AFD-9DDC-0691666BF49B}" type="datetime2">
              <a:rPr lang="en-US" smtClean="0"/>
              <a:pPr/>
              <a:t>Wednesday, May 29, 2024</a:t>
            </a:fld>
            <a:endParaRPr lang="en-US" cap="all"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algn="l"/>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01389E6-C847-4AD0-B56D-D205B2EAB1EE}" type="slidenum">
              <a:rPr lang="en-US" smtClean="0"/>
              <a:pPr/>
              <a:t>‹#›</a:t>
            </a:fld>
            <a:endParaRPr lang="en-US" sz="800"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438210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E4F06-0E33-1CDD-D186-B2BB1F12B18E}"/>
              </a:ext>
            </a:extLst>
          </p:cNvPr>
          <p:cNvSpPr>
            <a:spLocks noGrp="1"/>
          </p:cNvSpPr>
          <p:nvPr>
            <p:ph type="title"/>
          </p:nvPr>
        </p:nvSpPr>
        <p:spPr>
          <a:xfrm>
            <a:off x="581193" y="2393950"/>
            <a:ext cx="11029615" cy="2147467"/>
          </a:xfrm>
        </p:spPr>
        <p:txBody>
          <a:bodyPr anchor="b">
            <a:normAutofit/>
          </a:bodyPr>
          <a:lstStyle/>
          <a:p>
            <a:r>
              <a:rPr lang="en-US"/>
              <a:t>Data Analytics Concepts</a:t>
            </a:r>
          </a:p>
        </p:txBody>
      </p:sp>
      <p:sp>
        <p:nvSpPr>
          <p:cNvPr id="4" name="Text Placeholder 2">
            <a:extLst>
              <a:ext uri="{FF2B5EF4-FFF2-40B4-BE49-F238E27FC236}">
                <a16:creationId xmlns:a16="http://schemas.microsoft.com/office/drawing/2014/main" id="{2237CD8E-2DC8-FF2C-485E-5F730742AB89}"/>
              </a:ext>
            </a:extLst>
          </p:cNvPr>
          <p:cNvSpPr>
            <a:spLocks noGrp="1"/>
          </p:cNvSpPr>
          <p:nvPr>
            <p:ph type="body" idx="1"/>
          </p:nvPr>
        </p:nvSpPr>
        <p:spPr>
          <a:xfrm>
            <a:off x="581192" y="4541417"/>
            <a:ext cx="11029615" cy="600556"/>
          </a:xfrm>
        </p:spPr>
        <p:txBody>
          <a:bodyPr>
            <a:normAutofit fontScale="85000" lnSpcReduction="20000"/>
          </a:bodyPr>
          <a:lstStyle/>
          <a:p>
            <a:r>
              <a:rPr lang="en-US" dirty="0"/>
              <a:t>R From Scratch: An intro to Data Analytics</a:t>
            </a:r>
          </a:p>
          <a:p>
            <a:r>
              <a:rPr lang="en-US"/>
              <a:t>Jasser </a:t>
            </a:r>
            <a:r>
              <a:rPr lang="en-US" dirty="0"/>
              <a:t>Jasser</a:t>
            </a:r>
          </a:p>
        </p:txBody>
      </p:sp>
    </p:spTree>
    <p:extLst>
      <p:ext uri="{BB962C8B-B14F-4D97-AF65-F5344CB8AC3E}">
        <p14:creationId xmlns:p14="http://schemas.microsoft.com/office/powerpoint/2010/main" val="35107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00B1-BC97-38BD-0CCC-2DADCD27EDFA}"/>
              </a:ext>
            </a:extLst>
          </p:cNvPr>
          <p:cNvSpPr>
            <a:spLocks noGrp="1"/>
          </p:cNvSpPr>
          <p:nvPr>
            <p:ph type="title"/>
          </p:nvPr>
        </p:nvSpPr>
        <p:spPr>
          <a:xfrm>
            <a:off x="581193" y="4693389"/>
            <a:ext cx="11029616" cy="566738"/>
          </a:xfrm>
        </p:spPr>
        <p:txBody>
          <a:bodyPr vert="horz" lIns="0" tIns="0" rIns="0" bIns="0" rtlCol="0" anchor="b">
            <a:normAutofit/>
          </a:bodyPr>
          <a:lstStyle/>
          <a:p>
            <a:r>
              <a:rPr lang="en-US" spc="750"/>
              <a:t>Thank You</a:t>
            </a:r>
          </a:p>
        </p:txBody>
      </p:sp>
      <p:pic>
        <p:nvPicPr>
          <p:cNvPr id="6" name="Picture 5" descr="Many question marks on black background">
            <a:extLst>
              <a:ext uri="{FF2B5EF4-FFF2-40B4-BE49-F238E27FC236}">
                <a16:creationId xmlns:a16="http://schemas.microsoft.com/office/drawing/2014/main" id="{7E7B9666-4CBD-A758-FE0D-5588EF1CA582}"/>
              </a:ext>
            </a:extLst>
          </p:cNvPr>
          <p:cNvPicPr>
            <a:picLocks noChangeAspect="1"/>
          </p:cNvPicPr>
          <p:nvPr/>
        </p:nvPicPr>
        <p:blipFill rotWithShape="1">
          <a:blip r:embed="rId3">
            <a:extLst>
              <a:ext uri="{28A0092B-C50C-407E-A947-70E740481C1C}">
                <a14:useLocalDpi xmlns:a14="http://schemas.microsoft.com/office/drawing/2010/main" val="0"/>
              </a:ext>
            </a:extLst>
          </a:blip>
          <a:srcRect t="30831" r="-1" b="16155"/>
          <a:stretch/>
        </p:blipFill>
        <p:spPr>
          <a:xfrm>
            <a:off x="447817" y="641350"/>
            <a:ext cx="11290859" cy="3651249"/>
          </a:xfrm>
          <a:prstGeom prst="rect">
            <a:avLst/>
          </a:prstGeom>
          <a:noFill/>
        </p:spPr>
      </p:pic>
      <p:sp>
        <p:nvSpPr>
          <p:cNvPr id="3" name="Content Placeholder 2">
            <a:extLst>
              <a:ext uri="{FF2B5EF4-FFF2-40B4-BE49-F238E27FC236}">
                <a16:creationId xmlns:a16="http://schemas.microsoft.com/office/drawing/2014/main" id="{C8C8EDF9-A36B-56F4-384D-33EB0B5C29D8}"/>
              </a:ext>
            </a:extLst>
          </p:cNvPr>
          <p:cNvSpPr>
            <a:spLocks noGrp="1"/>
          </p:cNvSpPr>
          <p:nvPr>
            <p:ph type="body" sz="half" idx="2"/>
          </p:nvPr>
        </p:nvSpPr>
        <p:spPr>
          <a:xfrm>
            <a:off x="581192" y="5260127"/>
            <a:ext cx="11029617" cy="998148"/>
          </a:xfrm>
        </p:spPr>
        <p:txBody>
          <a:bodyPr vert="horz" lIns="0" tIns="0" rIns="0" bIns="0" rtlCol="0" anchor="t">
            <a:normAutofit/>
          </a:bodyPr>
          <a:lstStyle/>
          <a:p>
            <a:pPr marL="0" indent="0">
              <a:buNone/>
            </a:pPr>
            <a:r>
              <a:rPr lang="en-US" b="1" cap="all" spc="600"/>
              <a:t>Questions?</a:t>
            </a:r>
          </a:p>
        </p:txBody>
      </p:sp>
    </p:spTree>
    <p:extLst>
      <p:ext uri="{BB962C8B-B14F-4D97-AF65-F5344CB8AC3E}">
        <p14:creationId xmlns:p14="http://schemas.microsoft.com/office/powerpoint/2010/main" val="2182079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131E6-7128-4467-66F7-9513E689E538}"/>
              </a:ext>
            </a:extLst>
          </p:cNvPr>
          <p:cNvSpPr>
            <a:spLocks noGrp="1"/>
          </p:cNvSpPr>
          <p:nvPr>
            <p:ph type="title"/>
          </p:nvPr>
        </p:nvSpPr>
        <p:spPr>
          <a:xfrm>
            <a:off x="767857" y="933450"/>
            <a:ext cx="3031852" cy="1722419"/>
          </a:xfrm>
        </p:spPr>
        <p:txBody>
          <a:bodyPr anchor="b">
            <a:normAutofit/>
          </a:bodyPr>
          <a:lstStyle/>
          <a:p>
            <a:r>
              <a:rPr lang="en-US"/>
              <a:t>Agenda</a:t>
            </a:r>
          </a:p>
        </p:txBody>
      </p:sp>
      <p:sp>
        <p:nvSpPr>
          <p:cNvPr id="3" name="Content Placeholder 2">
            <a:extLst>
              <a:ext uri="{FF2B5EF4-FFF2-40B4-BE49-F238E27FC236}">
                <a16:creationId xmlns:a16="http://schemas.microsoft.com/office/drawing/2014/main" id="{FA09FE43-CFA8-036C-8E6A-957A4240CF2D}"/>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dirty="0"/>
              <a:t>Introduction</a:t>
            </a:r>
          </a:p>
          <a:p>
            <a:pPr>
              <a:lnSpc>
                <a:spcPct val="90000"/>
              </a:lnSpc>
            </a:pPr>
            <a:r>
              <a:rPr lang="en-US" sz="1700" dirty="0"/>
              <a:t>Learning Objectives</a:t>
            </a:r>
          </a:p>
          <a:p>
            <a:pPr>
              <a:lnSpc>
                <a:spcPct val="90000"/>
              </a:lnSpc>
            </a:pPr>
            <a:r>
              <a:rPr lang="en-US" sz="1700" dirty="0"/>
              <a:t>Fundamental Concepts in Data Analytics</a:t>
            </a:r>
          </a:p>
          <a:p>
            <a:pPr>
              <a:lnSpc>
                <a:spcPct val="90000"/>
              </a:lnSpc>
            </a:pPr>
            <a:r>
              <a:rPr lang="en-US" sz="1700" dirty="0"/>
              <a:t>Descriptive Analytics</a:t>
            </a:r>
          </a:p>
          <a:p>
            <a:pPr>
              <a:lnSpc>
                <a:spcPct val="90000"/>
              </a:lnSpc>
            </a:pPr>
            <a:r>
              <a:rPr lang="en-US" sz="1700" dirty="0"/>
              <a:t>Exploratory Data Analysis</a:t>
            </a:r>
          </a:p>
          <a:p>
            <a:pPr>
              <a:lnSpc>
                <a:spcPct val="90000"/>
              </a:lnSpc>
            </a:pPr>
            <a:r>
              <a:rPr lang="en-US" sz="1700" dirty="0"/>
              <a:t>Inferential and Predictive Analytics</a:t>
            </a:r>
          </a:p>
          <a:p>
            <a:pPr>
              <a:lnSpc>
                <a:spcPct val="90000"/>
              </a:lnSpc>
            </a:pPr>
            <a:r>
              <a:rPr lang="en-US" sz="1700" dirty="0"/>
              <a:t>What to Expect?</a:t>
            </a:r>
          </a:p>
        </p:txBody>
      </p:sp>
      <p:sp>
        <p:nvSpPr>
          <p:cNvPr id="5" name="Text Placeholder 3">
            <a:extLst>
              <a:ext uri="{FF2B5EF4-FFF2-40B4-BE49-F238E27FC236}">
                <a16:creationId xmlns:a16="http://schemas.microsoft.com/office/drawing/2014/main" id="{2720DB96-1725-5237-A35F-171BCC09FB84}"/>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1389610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5F7CC-46D5-C505-449F-09E0AC456FAC}"/>
              </a:ext>
            </a:extLst>
          </p:cNvPr>
          <p:cNvSpPr>
            <a:spLocks noGrp="1"/>
          </p:cNvSpPr>
          <p:nvPr>
            <p:ph type="title"/>
          </p:nvPr>
        </p:nvSpPr>
        <p:spPr>
          <a:xfrm>
            <a:off x="767857" y="933450"/>
            <a:ext cx="3031852" cy="1722419"/>
          </a:xfrm>
        </p:spPr>
        <p:txBody>
          <a:bodyPr anchor="b">
            <a:normAutofit/>
          </a:bodyPr>
          <a:lstStyle/>
          <a:p>
            <a:r>
              <a:rPr lang="en-US"/>
              <a:t>Introduction</a:t>
            </a:r>
          </a:p>
        </p:txBody>
      </p:sp>
      <p:sp>
        <p:nvSpPr>
          <p:cNvPr id="11" name="Text Placeholder 3">
            <a:extLst>
              <a:ext uri="{FF2B5EF4-FFF2-40B4-BE49-F238E27FC236}">
                <a16:creationId xmlns:a16="http://schemas.microsoft.com/office/drawing/2014/main" id="{D7203C46-CFC4-CC8A-49CF-CD2C3E5B2539}"/>
              </a:ext>
            </a:extLst>
          </p:cNvPr>
          <p:cNvSpPr>
            <a:spLocks noGrp="1"/>
          </p:cNvSpPr>
          <p:nvPr>
            <p:ph type="body" sz="half" idx="2"/>
          </p:nvPr>
        </p:nvSpPr>
        <p:spPr>
          <a:xfrm>
            <a:off x="767857" y="2836654"/>
            <a:ext cx="3031852" cy="3001392"/>
          </a:xfrm>
        </p:spPr>
        <p:txBody>
          <a:bodyPr/>
          <a:lstStyle/>
          <a:p>
            <a:endParaRPr lang="en-US"/>
          </a:p>
        </p:txBody>
      </p:sp>
      <p:graphicFrame>
        <p:nvGraphicFramePr>
          <p:cNvPr id="5" name="Content Placeholder 2">
            <a:extLst>
              <a:ext uri="{FF2B5EF4-FFF2-40B4-BE49-F238E27FC236}">
                <a16:creationId xmlns:a16="http://schemas.microsoft.com/office/drawing/2014/main" id="{2BFB36E0-7E95-8A89-3B92-ACA5BAAA2928}"/>
              </a:ext>
            </a:extLst>
          </p:cNvPr>
          <p:cNvGraphicFramePr>
            <a:graphicFrameLocks noGrp="1"/>
          </p:cNvGraphicFramePr>
          <p:nvPr>
            <p:ph idx="1"/>
            <p:extLst>
              <p:ext uri="{D42A27DB-BD31-4B8C-83A1-F6EECF244321}">
                <p14:modId xmlns:p14="http://schemas.microsoft.com/office/powerpoint/2010/main" val="2403724822"/>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0463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3DF84-54AC-97D6-372D-E154D0EADCD5}"/>
              </a:ext>
            </a:extLst>
          </p:cNvPr>
          <p:cNvSpPr>
            <a:spLocks noGrp="1"/>
          </p:cNvSpPr>
          <p:nvPr>
            <p:ph type="title"/>
          </p:nvPr>
        </p:nvSpPr>
        <p:spPr>
          <a:xfrm>
            <a:off x="767857" y="933450"/>
            <a:ext cx="3031852" cy="1722419"/>
          </a:xfrm>
        </p:spPr>
        <p:txBody>
          <a:bodyPr anchor="b">
            <a:normAutofit/>
          </a:bodyPr>
          <a:lstStyle/>
          <a:p>
            <a:r>
              <a:rPr lang="en-US"/>
              <a:t>Learning Objectives</a:t>
            </a:r>
          </a:p>
        </p:txBody>
      </p:sp>
      <p:sp>
        <p:nvSpPr>
          <p:cNvPr id="3" name="Content Placeholder 2">
            <a:extLst>
              <a:ext uri="{FF2B5EF4-FFF2-40B4-BE49-F238E27FC236}">
                <a16:creationId xmlns:a16="http://schemas.microsoft.com/office/drawing/2014/main" id="{C03251E6-7760-0F41-F5CF-21510BB06E7A}"/>
              </a:ext>
            </a:extLst>
          </p:cNvPr>
          <p:cNvSpPr>
            <a:spLocks noGrp="1"/>
          </p:cNvSpPr>
          <p:nvPr>
            <p:ph idx="1"/>
          </p:nvPr>
        </p:nvSpPr>
        <p:spPr>
          <a:xfrm>
            <a:off x="4900928" y="1179829"/>
            <a:ext cx="6650991" cy="4658216"/>
          </a:xfrm>
        </p:spPr>
        <p:txBody>
          <a:bodyPr anchor="ctr">
            <a:normAutofit/>
          </a:bodyPr>
          <a:lstStyle/>
          <a:p>
            <a:r>
              <a:rPr lang="en-US"/>
              <a:t>Understand the Role of Data Analytics</a:t>
            </a:r>
          </a:p>
          <a:p>
            <a:pPr lvl="1"/>
            <a:r>
              <a:rPr lang="en-US" sz="2000"/>
              <a:t>Learn about the broad applications of data analytics across various industries</a:t>
            </a:r>
          </a:p>
          <a:p>
            <a:pPr lvl="1"/>
            <a:r>
              <a:rPr lang="en-US" sz="2000"/>
              <a:t>Understand its critical role in decision-making, strategy planning, and process optimization</a:t>
            </a:r>
          </a:p>
          <a:p>
            <a:r>
              <a:rPr lang="en-US"/>
              <a:t>Explore Core Concepts of Data Analytics</a:t>
            </a:r>
          </a:p>
          <a:p>
            <a:pPr lvl="1"/>
            <a:r>
              <a:rPr lang="en-US" sz="2000"/>
              <a:t>Gain a deeper understanding of descriptive, inferential, and exploratory data analytics</a:t>
            </a:r>
          </a:p>
          <a:p>
            <a:pPr lvl="1"/>
            <a:r>
              <a:rPr lang="en-US" sz="2000"/>
              <a:t>Understand their relevance in interpreting data to drive business decisions</a:t>
            </a:r>
          </a:p>
        </p:txBody>
      </p:sp>
      <p:sp>
        <p:nvSpPr>
          <p:cNvPr id="5" name="Text Placeholder 3">
            <a:extLst>
              <a:ext uri="{FF2B5EF4-FFF2-40B4-BE49-F238E27FC236}">
                <a16:creationId xmlns:a16="http://schemas.microsoft.com/office/drawing/2014/main" id="{0BE12C29-122F-85EB-FAC4-7671D14D0FFF}"/>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637011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31B9-3413-4C6C-6F17-49BBEA4A974E}"/>
              </a:ext>
            </a:extLst>
          </p:cNvPr>
          <p:cNvSpPr>
            <a:spLocks noGrp="1"/>
          </p:cNvSpPr>
          <p:nvPr>
            <p:ph type="title"/>
          </p:nvPr>
        </p:nvSpPr>
        <p:spPr>
          <a:xfrm>
            <a:off x="581193" y="4693389"/>
            <a:ext cx="11029616" cy="566738"/>
          </a:xfrm>
        </p:spPr>
        <p:txBody>
          <a:bodyPr vert="horz" lIns="0" tIns="0" rIns="0" bIns="0" rtlCol="0" anchor="b">
            <a:normAutofit/>
          </a:bodyPr>
          <a:lstStyle/>
          <a:p>
            <a:r>
              <a:rPr lang="en-US"/>
              <a:t>Fundamental Concepts in Data Analytics</a:t>
            </a:r>
          </a:p>
        </p:txBody>
      </p:sp>
      <p:pic>
        <p:nvPicPr>
          <p:cNvPr id="5" name="Content Placeholder 4" descr="Digital business graph and charts">
            <a:extLst>
              <a:ext uri="{FF2B5EF4-FFF2-40B4-BE49-F238E27FC236}">
                <a16:creationId xmlns:a16="http://schemas.microsoft.com/office/drawing/2014/main" id="{023EACC3-8F87-4BEB-9142-1D21658E3ACD}"/>
              </a:ext>
            </a:extLst>
          </p:cNvPr>
          <p:cNvPicPr>
            <a:picLocks noGrp="1" noChangeAspect="1"/>
          </p:cNvPicPr>
          <p:nvPr>
            <p:ph type="pic" idx="1"/>
          </p:nvPr>
        </p:nvPicPr>
        <p:blipFill rotWithShape="1">
          <a:blip r:embed="rId3"/>
          <a:srcRect t="11825" r="-1" b="20451"/>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38AC0321-2F66-7BC9-152B-A1F3E658C7EE}"/>
              </a:ext>
            </a:extLst>
          </p:cNvPr>
          <p:cNvSpPr>
            <a:spLocks noGrp="1"/>
          </p:cNvSpPr>
          <p:nvPr>
            <p:ph type="body" sz="half" idx="2"/>
          </p:nvPr>
        </p:nvSpPr>
        <p:spPr>
          <a:xfrm>
            <a:off x="581192" y="5260127"/>
            <a:ext cx="11029617" cy="998148"/>
          </a:xfrm>
        </p:spPr>
        <p:txBody>
          <a:bodyPr vert="horz" lIns="0" tIns="0" rIns="0" bIns="0" rtlCol="0" anchor="t">
            <a:normAutofit/>
          </a:bodyPr>
          <a:lstStyle/>
          <a:p>
            <a:r>
              <a:rPr lang="en-US"/>
              <a:t>Descriptive data analysis</a:t>
            </a:r>
          </a:p>
          <a:p>
            <a:r>
              <a:rPr lang="en-US"/>
              <a:t>Inferential data analysis</a:t>
            </a:r>
          </a:p>
          <a:p>
            <a:r>
              <a:rPr lang="en-US"/>
              <a:t>Exploratory data analysis</a:t>
            </a:r>
          </a:p>
        </p:txBody>
      </p:sp>
    </p:spTree>
    <p:extLst>
      <p:ext uri="{BB962C8B-B14F-4D97-AF65-F5344CB8AC3E}">
        <p14:creationId xmlns:p14="http://schemas.microsoft.com/office/powerpoint/2010/main" val="1781403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90C99-752A-A314-AD83-343690719E8B}"/>
              </a:ext>
            </a:extLst>
          </p:cNvPr>
          <p:cNvSpPr>
            <a:spLocks noGrp="1"/>
          </p:cNvSpPr>
          <p:nvPr>
            <p:ph type="title"/>
          </p:nvPr>
        </p:nvSpPr>
        <p:spPr>
          <a:xfrm>
            <a:off x="767857" y="933450"/>
            <a:ext cx="3031852" cy="1722419"/>
          </a:xfrm>
        </p:spPr>
        <p:txBody>
          <a:bodyPr anchor="b">
            <a:normAutofit/>
          </a:bodyPr>
          <a:lstStyle/>
          <a:p>
            <a:r>
              <a:rPr lang="en-US"/>
              <a:t>Descriptive Analytics</a:t>
            </a:r>
          </a:p>
        </p:txBody>
      </p:sp>
      <p:sp>
        <p:nvSpPr>
          <p:cNvPr id="3" name="Content Placeholder 2">
            <a:extLst>
              <a:ext uri="{FF2B5EF4-FFF2-40B4-BE49-F238E27FC236}">
                <a16:creationId xmlns:a16="http://schemas.microsoft.com/office/drawing/2014/main" id="{157E1FD3-C372-96A8-A503-70AB68A1E01B}"/>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Provides summary of historical data</a:t>
            </a:r>
          </a:p>
          <a:p>
            <a:pPr lvl="1">
              <a:lnSpc>
                <a:spcPct val="90000"/>
              </a:lnSpc>
            </a:pPr>
            <a:r>
              <a:rPr lang="en-US" sz="1700"/>
              <a:t>Extracts valuable information</a:t>
            </a:r>
          </a:p>
          <a:p>
            <a:pPr lvl="1">
              <a:lnSpc>
                <a:spcPct val="90000"/>
              </a:lnSpc>
            </a:pPr>
            <a:r>
              <a:rPr lang="en-US" sz="1700"/>
              <a:t>Lays groundwork for advanced techniques</a:t>
            </a:r>
          </a:p>
          <a:p>
            <a:pPr>
              <a:lnSpc>
                <a:spcPct val="90000"/>
              </a:lnSpc>
            </a:pPr>
            <a:r>
              <a:rPr lang="en-US" sz="1700"/>
              <a:t>Utilizes statistical tools and visual aids</a:t>
            </a:r>
          </a:p>
          <a:p>
            <a:pPr lvl="1">
              <a:lnSpc>
                <a:spcPct val="90000"/>
              </a:lnSpc>
            </a:pPr>
            <a:r>
              <a:rPr lang="en-US" sz="1700"/>
              <a:t>Mean, median, mode, standard deviation</a:t>
            </a:r>
          </a:p>
          <a:p>
            <a:pPr lvl="1">
              <a:lnSpc>
                <a:spcPct val="90000"/>
              </a:lnSpc>
            </a:pPr>
            <a:r>
              <a:rPr lang="en-US" sz="1700"/>
              <a:t>Histograms, bar charts, pie charts</a:t>
            </a:r>
          </a:p>
          <a:p>
            <a:pPr>
              <a:lnSpc>
                <a:spcPct val="90000"/>
              </a:lnSpc>
            </a:pPr>
            <a:r>
              <a:rPr lang="en-US" sz="1700"/>
              <a:t>Key applications in business</a:t>
            </a:r>
          </a:p>
          <a:p>
            <a:pPr lvl="1">
              <a:lnSpc>
                <a:spcPct val="90000"/>
              </a:lnSpc>
            </a:pPr>
            <a:r>
              <a:rPr lang="en-US" sz="1700"/>
              <a:t>Computing average monthly sales</a:t>
            </a:r>
          </a:p>
          <a:p>
            <a:pPr lvl="1">
              <a:lnSpc>
                <a:spcPct val="90000"/>
              </a:lnSpc>
            </a:pPr>
            <a:r>
              <a:rPr lang="en-US" sz="1700"/>
              <a:t>Pinpointing top-selling products</a:t>
            </a:r>
          </a:p>
          <a:p>
            <a:pPr lvl="1">
              <a:lnSpc>
                <a:spcPct val="90000"/>
              </a:lnSpc>
            </a:pPr>
            <a:r>
              <a:rPr lang="en-US" sz="1700"/>
              <a:t>Illustrating trends in website traffic</a:t>
            </a:r>
          </a:p>
          <a:p>
            <a:pPr>
              <a:lnSpc>
                <a:spcPct val="90000"/>
              </a:lnSpc>
            </a:pPr>
            <a:r>
              <a:rPr lang="en-US" sz="1700"/>
              <a:t>Helps businesses make data-driven decisions</a:t>
            </a:r>
          </a:p>
          <a:p>
            <a:pPr lvl="1">
              <a:lnSpc>
                <a:spcPct val="90000"/>
              </a:lnSpc>
            </a:pPr>
            <a:r>
              <a:rPr lang="en-US" sz="1700"/>
              <a:t>Uncover insights about customer behavior and market trends</a:t>
            </a:r>
          </a:p>
        </p:txBody>
      </p:sp>
      <p:sp>
        <p:nvSpPr>
          <p:cNvPr id="5" name="Text Placeholder 3">
            <a:extLst>
              <a:ext uri="{FF2B5EF4-FFF2-40B4-BE49-F238E27FC236}">
                <a16:creationId xmlns:a16="http://schemas.microsoft.com/office/drawing/2014/main" id="{CCD063B4-F879-2DE9-9B46-227ECB4158D9}"/>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1330494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32A7-5673-CF6D-F2E1-22C9FF61AC2D}"/>
              </a:ext>
            </a:extLst>
          </p:cNvPr>
          <p:cNvSpPr>
            <a:spLocks noGrp="1"/>
          </p:cNvSpPr>
          <p:nvPr>
            <p:ph type="title"/>
          </p:nvPr>
        </p:nvSpPr>
        <p:spPr>
          <a:xfrm>
            <a:off x="767857" y="933450"/>
            <a:ext cx="3031852" cy="1722419"/>
          </a:xfrm>
        </p:spPr>
        <p:txBody>
          <a:bodyPr anchor="b">
            <a:normAutofit/>
          </a:bodyPr>
          <a:lstStyle/>
          <a:p>
            <a:r>
              <a:rPr lang="en-US"/>
              <a:t>Exploratory Data Analysis</a:t>
            </a:r>
          </a:p>
        </p:txBody>
      </p:sp>
      <p:sp>
        <p:nvSpPr>
          <p:cNvPr id="3" name="Content Placeholder 2">
            <a:extLst>
              <a:ext uri="{FF2B5EF4-FFF2-40B4-BE49-F238E27FC236}">
                <a16:creationId xmlns:a16="http://schemas.microsoft.com/office/drawing/2014/main" id="{87F660C2-6538-3F54-96DF-2E1055D2B9DF}"/>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EDA is a fundamental methodology in data analysis</a:t>
            </a:r>
          </a:p>
          <a:p>
            <a:pPr lvl="1">
              <a:lnSpc>
                <a:spcPct val="90000"/>
              </a:lnSpc>
            </a:pPr>
            <a:r>
              <a:rPr lang="en-US" sz="1700"/>
              <a:t>Focuses on exploring, investigating, and gaining insights into data</a:t>
            </a:r>
          </a:p>
          <a:p>
            <a:pPr lvl="1">
              <a:lnSpc>
                <a:spcPct val="90000"/>
              </a:lnSpc>
            </a:pPr>
            <a:r>
              <a:rPr lang="en-US" sz="1700"/>
              <a:t>Employs visual representations</a:t>
            </a:r>
          </a:p>
          <a:p>
            <a:pPr>
              <a:lnSpc>
                <a:spcPct val="90000"/>
              </a:lnSpc>
            </a:pPr>
            <a:r>
              <a:rPr lang="en-US" sz="1700"/>
              <a:t>EDA enables deeper understanding of data</a:t>
            </a:r>
          </a:p>
          <a:p>
            <a:pPr lvl="1">
              <a:lnSpc>
                <a:spcPct val="90000"/>
              </a:lnSpc>
            </a:pPr>
            <a:r>
              <a:rPr lang="en-US" sz="1700"/>
              <a:t>Reveals fundamental patterns, correlations, and insights</a:t>
            </a:r>
          </a:p>
          <a:p>
            <a:pPr lvl="1">
              <a:lnSpc>
                <a:spcPct val="90000"/>
              </a:lnSpc>
            </a:pPr>
            <a:r>
              <a:rPr lang="en-US" sz="1700"/>
              <a:t>Empowers analysts to make informed decisions</a:t>
            </a:r>
          </a:p>
          <a:p>
            <a:pPr>
              <a:lnSpc>
                <a:spcPct val="90000"/>
              </a:lnSpc>
            </a:pPr>
            <a:r>
              <a:rPr lang="en-US" sz="1700"/>
              <a:t>EDA is conducted before advanced statistical modeling techniques</a:t>
            </a:r>
          </a:p>
          <a:p>
            <a:pPr lvl="1">
              <a:lnSpc>
                <a:spcPct val="90000"/>
              </a:lnSpc>
            </a:pPr>
            <a:r>
              <a:rPr lang="en-US" sz="1700"/>
              <a:t>Gain initial insights and understanding of the data</a:t>
            </a:r>
          </a:p>
          <a:p>
            <a:pPr>
              <a:lnSpc>
                <a:spcPct val="90000"/>
              </a:lnSpc>
            </a:pPr>
            <a:r>
              <a:rPr lang="en-US" sz="1700"/>
              <a:t>EDA holds a pivotal role in the data analysis process</a:t>
            </a:r>
          </a:p>
          <a:p>
            <a:pPr lvl="1">
              <a:lnSpc>
                <a:spcPct val="90000"/>
              </a:lnSpc>
            </a:pPr>
            <a:r>
              <a:rPr lang="en-US" sz="1700"/>
              <a:t>Identifies key characteristics and connections within the data</a:t>
            </a:r>
          </a:p>
          <a:p>
            <a:pPr lvl="1">
              <a:lnSpc>
                <a:spcPct val="90000"/>
              </a:lnSpc>
            </a:pPr>
            <a:r>
              <a:rPr lang="en-US" sz="1700"/>
              <a:t>Spots potential data quality concerns</a:t>
            </a:r>
          </a:p>
        </p:txBody>
      </p:sp>
      <p:sp>
        <p:nvSpPr>
          <p:cNvPr id="5" name="Text Placeholder 3">
            <a:extLst>
              <a:ext uri="{FF2B5EF4-FFF2-40B4-BE49-F238E27FC236}">
                <a16:creationId xmlns:a16="http://schemas.microsoft.com/office/drawing/2014/main" id="{5101B615-60A2-CE5F-A334-70162963B795}"/>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248939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2443-B40A-5DBA-E7EA-66DEE65AACD6}"/>
              </a:ext>
            </a:extLst>
          </p:cNvPr>
          <p:cNvSpPr>
            <a:spLocks noGrp="1"/>
          </p:cNvSpPr>
          <p:nvPr>
            <p:ph type="title"/>
          </p:nvPr>
        </p:nvSpPr>
        <p:spPr>
          <a:xfrm>
            <a:off x="581192" y="702156"/>
            <a:ext cx="11029616" cy="1188720"/>
          </a:xfrm>
        </p:spPr>
        <p:txBody>
          <a:bodyPr anchor="b">
            <a:normAutofit/>
          </a:bodyPr>
          <a:lstStyle/>
          <a:p>
            <a:r>
              <a:rPr lang="en-US"/>
              <a:t>Inferential and Predictive Analytics</a:t>
            </a:r>
          </a:p>
        </p:txBody>
      </p:sp>
      <p:graphicFrame>
        <p:nvGraphicFramePr>
          <p:cNvPr id="15" name="Content Placeholder 2">
            <a:extLst>
              <a:ext uri="{FF2B5EF4-FFF2-40B4-BE49-F238E27FC236}">
                <a16:creationId xmlns:a16="http://schemas.microsoft.com/office/drawing/2014/main" id="{3102C27E-1DFC-BB9D-D305-EC0042A2DCEB}"/>
              </a:ext>
            </a:extLst>
          </p:cNvPr>
          <p:cNvGraphicFramePr>
            <a:graphicFrameLocks noGrp="1"/>
          </p:cNvGraphicFramePr>
          <p:nvPr>
            <p:ph idx="1"/>
            <p:extLst>
              <p:ext uri="{D42A27DB-BD31-4B8C-83A1-F6EECF244321}">
                <p14:modId xmlns:p14="http://schemas.microsoft.com/office/powerpoint/2010/main" val="875632623"/>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529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F0CBA-CCA0-5299-9E16-BCE957DE8782}"/>
              </a:ext>
            </a:extLst>
          </p:cNvPr>
          <p:cNvSpPr>
            <a:spLocks noGrp="1"/>
          </p:cNvSpPr>
          <p:nvPr>
            <p:ph type="title"/>
          </p:nvPr>
        </p:nvSpPr>
        <p:spPr>
          <a:xfrm>
            <a:off x="767857" y="933450"/>
            <a:ext cx="3031852" cy="1722419"/>
          </a:xfrm>
        </p:spPr>
        <p:txBody>
          <a:bodyPr anchor="b">
            <a:normAutofit/>
          </a:bodyPr>
          <a:lstStyle/>
          <a:p>
            <a:r>
              <a:rPr lang="en-US"/>
              <a:t>What to Expect?</a:t>
            </a:r>
          </a:p>
        </p:txBody>
      </p:sp>
      <p:sp>
        <p:nvSpPr>
          <p:cNvPr id="3" name="Content Placeholder 2">
            <a:extLst>
              <a:ext uri="{FF2B5EF4-FFF2-40B4-BE49-F238E27FC236}">
                <a16:creationId xmlns:a16="http://schemas.microsoft.com/office/drawing/2014/main" id="{C7B78F72-4952-0CB1-82D1-AC3C7B520BA6}"/>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Advanced Techniques in Data Wrangling</a:t>
            </a:r>
          </a:p>
          <a:p>
            <a:pPr lvl="1">
              <a:lnSpc>
                <a:spcPct val="90000"/>
              </a:lnSpc>
            </a:pPr>
            <a:r>
              <a:rPr lang="en-US" sz="1700"/>
              <a:t>Handling missing data</a:t>
            </a:r>
          </a:p>
          <a:p>
            <a:pPr lvl="1">
              <a:lnSpc>
                <a:spcPct val="90000"/>
              </a:lnSpc>
            </a:pPr>
            <a:r>
              <a:rPr lang="en-US" sz="1700"/>
              <a:t>Reshaping data</a:t>
            </a:r>
          </a:p>
          <a:p>
            <a:pPr lvl="1">
              <a:lnSpc>
                <a:spcPct val="90000"/>
              </a:lnSpc>
            </a:pPr>
            <a:r>
              <a:rPr lang="en-US" sz="1700"/>
              <a:t>Joining datasets</a:t>
            </a:r>
          </a:p>
          <a:p>
            <a:pPr>
              <a:lnSpc>
                <a:spcPct val="90000"/>
              </a:lnSpc>
            </a:pPr>
            <a:r>
              <a:rPr lang="en-US" sz="1700"/>
              <a:t>Textual Data Analysis</a:t>
            </a:r>
          </a:p>
          <a:p>
            <a:pPr lvl="1">
              <a:lnSpc>
                <a:spcPct val="90000"/>
              </a:lnSpc>
            </a:pPr>
            <a:r>
              <a:rPr lang="en-US" sz="1700"/>
              <a:t>Extracting insights from text data</a:t>
            </a:r>
          </a:p>
          <a:p>
            <a:pPr>
              <a:lnSpc>
                <a:spcPct val="90000"/>
              </a:lnSpc>
            </a:pPr>
            <a:r>
              <a:rPr lang="en-US" sz="1700"/>
              <a:t>Time Series Analysis</a:t>
            </a:r>
          </a:p>
          <a:p>
            <a:pPr lvl="1">
              <a:lnSpc>
                <a:spcPct val="90000"/>
              </a:lnSpc>
            </a:pPr>
            <a:r>
              <a:rPr lang="en-US" sz="1700"/>
              <a:t>Analyzing time-dependent data</a:t>
            </a:r>
          </a:p>
          <a:p>
            <a:pPr lvl="1">
              <a:lnSpc>
                <a:spcPct val="90000"/>
              </a:lnSpc>
            </a:pPr>
            <a:r>
              <a:rPr lang="en-US" sz="1700"/>
              <a:t>Making predictions based on historical trends</a:t>
            </a:r>
          </a:p>
          <a:p>
            <a:pPr>
              <a:lnSpc>
                <a:spcPct val="90000"/>
              </a:lnSpc>
            </a:pPr>
            <a:r>
              <a:rPr lang="en-US" sz="1700"/>
              <a:t>Advanced Data Visualization Techniques</a:t>
            </a:r>
          </a:p>
          <a:p>
            <a:pPr>
              <a:lnSpc>
                <a:spcPct val="90000"/>
              </a:lnSpc>
            </a:pPr>
            <a:r>
              <a:rPr lang="en-US" sz="1700"/>
              <a:t>Map Visualizations</a:t>
            </a:r>
          </a:p>
          <a:p>
            <a:pPr>
              <a:lnSpc>
                <a:spcPct val="90000"/>
              </a:lnSpc>
            </a:pPr>
            <a:r>
              <a:rPr lang="en-US" sz="1700"/>
              <a:t>Inferential and Predictive Analysis</a:t>
            </a:r>
          </a:p>
        </p:txBody>
      </p:sp>
      <p:sp>
        <p:nvSpPr>
          <p:cNvPr id="5" name="Text Placeholder 3">
            <a:extLst>
              <a:ext uri="{FF2B5EF4-FFF2-40B4-BE49-F238E27FC236}">
                <a16:creationId xmlns:a16="http://schemas.microsoft.com/office/drawing/2014/main" id="{2037E146-F16B-472F-C8E1-28444462C40E}"/>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4043795533"/>
      </p:ext>
    </p:extLst>
  </p:cSld>
  <p:clrMapOvr>
    <a:masterClrMapping/>
  </p:clrMapOvr>
</p:sld>
</file>

<file path=ppt/theme/theme1.xml><?xml version="1.0" encoding="utf-8"?>
<a:theme xmlns:a="http://schemas.openxmlformats.org/drawingml/2006/main" name="RScratch">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RScratch" id="{AA138B95-F95B-4142-AB5B-ADAB951AA240}" vid="{BB402AA1-29DA-4111-9B1F-5BECAB513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RScratch</Template>
  <TotalTime>19</TotalTime>
  <Words>968</Words>
  <Application>Microsoft Office PowerPoint</Application>
  <PresentationFormat>Widescreen</PresentationFormat>
  <Paragraphs>109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Gill Sans MT</vt:lpstr>
      <vt:lpstr>Wingdings 2</vt:lpstr>
      <vt:lpstr>RScratch</vt:lpstr>
      <vt:lpstr>Data Analytics Concepts</vt:lpstr>
      <vt:lpstr>Agenda</vt:lpstr>
      <vt:lpstr>Introduction</vt:lpstr>
      <vt:lpstr>Learning Objectives</vt:lpstr>
      <vt:lpstr>Fundamental Concepts in Data Analytics</vt:lpstr>
      <vt:lpstr>Descriptive Analytics</vt:lpstr>
      <vt:lpstr>Exploratory Data Analysis</vt:lpstr>
      <vt:lpstr>Inferential and Predictive Analytics</vt:lpstr>
      <vt:lpstr>What to Expect?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Concepts</dc:title>
  <dc:creator>Jasser Jasser</dc:creator>
  <cp:lastModifiedBy>JJ Jasser</cp:lastModifiedBy>
  <cp:revision>1</cp:revision>
  <dcterms:created xsi:type="dcterms:W3CDTF">2024-05-27T13:29:33Z</dcterms:created>
  <dcterms:modified xsi:type="dcterms:W3CDTF">2024-05-30T03:41:03Z</dcterms:modified>
</cp:coreProperties>
</file>