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09" r:id="rId4"/>
    <p:sldId id="258" r:id="rId6"/>
    <p:sldId id="259" r:id="rId7"/>
    <p:sldId id="260" r:id="rId8"/>
    <p:sldId id="295" r:id="rId9"/>
    <p:sldId id="262" r:id="rId10"/>
    <p:sldId id="263" r:id="rId11"/>
    <p:sldId id="266" r:id="rId12"/>
    <p:sldId id="267" r:id="rId13"/>
    <p:sldId id="268" r:id="rId14"/>
    <p:sldId id="269" r:id="rId15"/>
    <p:sldId id="270" r:id="rId16"/>
    <p:sldId id="296" r:id="rId17"/>
    <p:sldId id="274" r:id="rId18"/>
    <p:sldId id="297" r:id="rId19"/>
    <p:sldId id="298" r:id="rId20"/>
    <p:sldId id="299" r:id="rId21"/>
    <p:sldId id="276" r:id="rId22"/>
    <p:sldId id="278" r:id="rId23"/>
    <p:sldId id="301" r:id="rId24"/>
    <p:sldId id="302" r:id="rId25"/>
    <p:sldId id="303" r:id="rId26"/>
    <p:sldId id="283" r:id="rId27"/>
    <p:sldId id="284" r:id="rId28"/>
    <p:sldId id="304" r:id="rId29"/>
    <p:sldId id="285" r:id="rId30"/>
    <p:sldId id="305" r:id="rId31"/>
    <p:sldId id="290" r:id="rId32"/>
    <p:sldId id="307" r:id="rId33"/>
    <p:sldId id="310" r:id="rId34"/>
    <p:sldId id="311" r:id="rId35"/>
  </p:sldIdLst>
  <p:sldSz cx="9144000" cy="5417820"/>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0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p:scale>
          <a:sx n="66" d="100"/>
          <a:sy n="66" d="100"/>
        </p:scale>
        <p:origin x="-1268" y="0"/>
      </p:cViewPr>
      <p:guideLst>
        <p:guide orient="horz" pos="1707"/>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36460383858268"/>
          <c:y val="0.0171211849703995"/>
          <c:w val="0.936353961614173"/>
          <c:h val="0.942320131500976"/>
        </c:manualLayout>
      </c:layout>
      <c:lineChart>
        <c:grouping val="standard"/>
        <c:varyColors val="0"/>
        <c:ser>
          <c:idx val="0"/>
          <c:order val="0"/>
          <c:tx>
            <c:strRef>
              <c:f>Sheet1!$B$1</c:f>
              <c:strCache>
                <c:ptCount val="1"/>
                <c:pt idx="0">
                  <c:v>系列 1</c:v>
                </c:pt>
              </c:strCache>
            </c:strRef>
          </c:tx>
          <c:spPr>
            <a:ln w="57150" cap="rnd" cmpd="sng" algn="ctr">
              <a:solidFill>
                <a:schemeClr val="bg1"/>
              </a:solidFill>
              <a:prstDash val="solid"/>
              <a:round/>
            </a:ln>
            <a:effectLst>
              <a:outerShdw blurRad="50800" dist="38100" dir="2700000" algn="tl" rotWithShape="0">
                <a:prstClr val="black">
                  <a:alpha val="40000"/>
                </a:prstClr>
              </a:outerShdw>
            </a:effectLst>
          </c:spPr>
          <c:marker>
            <c:symbol val="circle"/>
            <c:size val="5"/>
            <c:spPr>
              <a:solidFill>
                <a:schemeClr val="bg1"/>
              </a:solidFill>
              <a:ln w="174625" cap="flat" cmpd="sng" algn="ctr">
                <a:solidFill>
                  <a:schemeClr val="bg1"/>
                </a:solidFill>
                <a:prstDash val="solid"/>
                <a:round/>
              </a:ln>
              <a:effectLst>
                <a:outerShdw blurRad="50800" dist="38100" dir="2700000" algn="tl" rotWithShape="0">
                  <a:prstClr val="black">
                    <a:alpha val="40000"/>
                  </a:prstClr>
                </a:outerShdw>
              </a:effectLst>
            </c:spPr>
          </c:marker>
          <c:dLbls>
            <c:delete val="1"/>
          </c:dLbls>
          <c:cat>
            <c:strRef>
              <c:f>Sheet1!$A$2:$A$9</c:f>
              <c:strCache>
                <c:ptCount val="8"/>
                <c:pt idx="0">
                  <c:v>标记点1</c:v>
                </c:pt>
                <c:pt idx="1">
                  <c:v>标记点2</c:v>
                </c:pt>
                <c:pt idx="2">
                  <c:v>标记点3</c:v>
                </c:pt>
                <c:pt idx="3">
                  <c:v>标记点4</c:v>
                </c:pt>
                <c:pt idx="4">
                  <c:v>标记点5</c:v>
                </c:pt>
                <c:pt idx="5">
                  <c:v>标记点6</c:v>
                </c:pt>
                <c:pt idx="6">
                  <c:v>标记点7</c:v>
                </c:pt>
                <c:pt idx="7">
                  <c:v>标记点8</c:v>
                </c:pt>
              </c:strCache>
            </c:strRef>
          </c:cat>
          <c:val>
            <c:numRef>
              <c:f>Sheet1!$B$2:$B$9</c:f>
              <c:numCache>
                <c:formatCode>General</c:formatCode>
                <c:ptCount val="8"/>
                <c:pt idx="0">
                  <c:v>10</c:v>
                </c:pt>
                <c:pt idx="1">
                  <c:v>8</c:v>
                </c:pt>
                <c:pt idx="2">
                  <c:v>6</c:v>
                </c:pt>
                <c:pt idx="3">
                  <c:v>5</c:v>
                </c:pt>
                <c:pt idx="4">
                  <c:v>8</c:v>
                </c:pt>
                <c:pt idx="5">
                  <c:v>9</c:v>
                </c:pt>
                <c:pt idx="6">
                  <c:v>4</c:v>
                </c:pt>
                <c:pt idx="7">
                  <c:v>8</c:v>
                </c:pt>
              </c:numCache>
            </c:numRef>
          </c:val>
          <c:smooth val="0"/>
        </c:ser>
        <c:dLbls>
          <c:showLegendKey val="0"/>
          <c:showVal val="0"/>
          <c:showCatName val="0"/>
          <c:showSerName val="0"/>
          <c:showPercent val="0"/>
          <c:showBubbleSize val="0"/>
        </c:dLbls>
        <c:marker val="1"/>
        <c:smooth val="0"/>
        <c:axId val="309962240"/>
        <c:axId val="309964160"/>
      </c:lineChart>
      <c:catAx>
        <c:axId val="3099622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195" b="0" i="0" u="none" strike="noStrike" kern="1200" baseline="0">
                <a:solidFill>
                  <a:schemeClr val="bg1"/>
                </a:solidFill>
                <a:latin typeface="Akzidenz-Grotesk BQ Condensed" pitchFamily="2" charset="0"/>
                <a:ea typeface="+mn-ea"/>
                <a:cs typeface="+mn-cs"/>
              </a:defRPr>
            </a:pPr>
          </a:p>
        </c:txPr>
        <c:crossAx val="309964160"/>
        <c:crosses val="autoZero"/>
        <c:auto val="1"/>
        <c:lblAlgn val="ctr"/>
        <c:lblOffset val="100"/>
        <c:noMultiLvlLbl val="0"/>
      </c:catAx>
      <c:valAx>
        <c:axId val="30996416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out"/>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lang="zh-CN" sz="1195" b="0" i="0" u="none" strike="noStrike" kern="1200" baseline="0">
                <a:solidFill>
                  <a:schemeClr val="bg1"/>
                </a:solidFill>
                <a:latin typeface="Akzidenz-Grotesk BQ Condensed" pitchFamily="2" charset="0"/>
                <a:ea typeface="+mn-ea"/>
                <a:cs typeface="+mn-cs"/>
              </a:defRPr>
            </a:pPr>
          </a:p>
        </c:txPr>
        <c:crossAx val="309962240"/>
        <c:crosses val="autoZero"/>
        <c:crossBetween val="between"/>
      </c:valAx>
      <c:spPr>
        <a:noFill/>
        <a:ln w="25400">
          <a:noFill/>
        </a:ln>
        <a:effectLst/>
      </c:spPr>
    </c:plotArea>
    <c:plotVisOnly val="1"/>
    <c:dispBlanksAs val="gap"/>
    <c:showDLblsOverMax val="0"/>
  </c:chart>
  <c:spPr>
    <a:solidFill>
      <a:srgbClr val="0070C0"/>
    </a:solidFill>
    <a:ln>
      <a:noFill/>
    </a:ln>
    <a:effectLst/>
  </c:spPr>
  <c:txPr>
    <a:bodyPr/>
    <a:lstStyle/>
    <a:p>
      <a:pPr>
        <a:defRPr lang="zh-CN">
          <a:solidFill>
            <a:schemeClr val="bg1"/>
          </a:solidFill>
          <a:latin typeface="Akzidenz-Grotesk BQ Condensed" pitchFamily="2"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0070C0"/>
            </a:solidFill>
            <a:ln w="47625">
              <a:gradFill>
                <a:gsLst>
                  <a:gs pos="0">
                    <a:schemeClr val="bg1"/>
                  </a:gs>
                  <a:gs pos="100000">
                    <a:schemeClr val="bg1">
                      <a:lumMod val="85000"/>
                    </a:schemeClr>
                  </a:gs>
                </a:gsLst>
                <a:lin ang="5400000" scaled="1"/>
              </a:gradFill>
            </a:ln>
            <a:effectLst>
              <a:outerShdw blurRad="50800" dist="38100" dir="2700000" algn="tl" rotWithShape="0">
                <a:prstClr val="black">
                  <a:alpha val="40000"/>
                </a:prstClr>
              </a:outerShdw>
            </a:effectLst>
          </c:spPr>
          <c:explosion val="0"/>
          <c:dPt>
            <c:idx val="0"/>
            <c:bubble3D val="0"/>
            <c:explosion val="10"/>
            <c:spPr>
              <a:solidFill>
                <a:srgbClr val="0070C0"/>
              </a:solidFill>
              <a:ln w="47625">
                <a:gradFill>
                  <a:gsLst>
                    <a:gs pos="0">
                      <a:schemeClr val="bg1"/>
                    </a:gs>
                    <a:gs pos="100000">
                      <a:schemeClr val="bg1">
                        <a:lumMod val="85000"/>
                      </a:schemeClr>
                    </a:gs>
                  </a:gsLst>
                  <a:lin ang="5400000" scaled="1"/>
                </a:gradFill>
              </a:ln>
              <a:effectLst>
                <a:outerShdw blurRad="50800" dist="38100" dir="2700000" algn="tl" rotWithShape="0">
                  <a:prstClr val="black">
                    <a:alpha val="40000"/>
                  </a:prstClr>
                </a:outerShdw>
              </a:effectLst>
            </c:spPr>
          </c:dPt>
          <c:dPt>
            <c:idx val="1"/>
            <c:bubble3D val="0"/>
            <c:explosion val="7"/>
            <c:spPr>
              <a:solidFill>
                <a:srgbClr val="0070C0"/>
              </a:solidFill>
              <a:ln w="47625">
                <a:gradFill>
                  <a:gsLst>
                    <a:gs pos="0">
                      <a:schemeClr val="bg1"/>
                    </a:gs>
                    <a:gs pos="100000">
                      <a:schemeClr val="bg1">
                        <a:lumMod val="85000"/>
                      </a:schemeClr>
                    </a:gs>
                  </a:gsLst>
                  <a:lin ang="5400000" scaled="1"/>
                </a:gradFill>
              </a:ln>
              <a:effectLst>
                <a:outerShdw blurRad="50800" dist="38100" dir="2700000" algn="tl" rotWithShape="0">
                  <a:prstClr val="black">
                    <a:alpha val="40000"/>
                  </a:prstClr>
                </a:outerShdw>
              </a:effectLst>
            </c:spPr>
          </c:dPt>
          <c:dPt>
            <c:idx val="2"/>
            <c:bubble3D val="0"/>
            <c:explosion val="11"/>
            <c:spPr>
              <a:solidFill>
                <a:srgbClr val="0070C0"/>
              </a:solidFill>
              <a:ln w="47625">
                <a:gradFill>
                  <a:gsLst>
                    <a:gs pos="0">
                      <a:schemeClr val="bg1"/>
                    </a:gs>
                    <a:gs pos="100000">
                      <a:schemeClr val="bg1">
                        <a:lumMod val="85000"/>
                      </a:schemeClr>
                    </a:gs>
                  </a:gsLst>
                  <a:lin ang="5400000" scaled="1"/>
                </a:gradFill>
              </a:ln>
              <a:effectLst>
                <a:outerShdw blurRad="50800" dist="38100" dir="2700000" algn="tl" rotWithShape="0">
                  <a:prstClr val="black">
                    <a:alpha val="40000"/>
                  </a:prstClr>
                </a:outerShdw>
              </a:effectLst>
            </c:spPr>
          </c:dPt>
          <c:dLbls>
            <c:dLbl>
              <c:idx val="0"/>
              <c:layout>
                <c:manualLayout>
                  <c:x val="-0.168067913385827"/>
                  <c:y val="-0.0605595435187289"/>
                </c:manualLayout>
              </c:layout>
              <c:tx>
                <c:rich>
                  <a:bodyPr rot="0" spcFirstLastPara="1" vertOverflow="ellipsis" vert="horz" wrap="square" lIns="38100" tIns="19050" rIns="38100" bIns="19050" anchor="ctr" anchorCtr="1"/>
                  <a:lstStyle/>
                  <a:p>
                    <a:pPr>
                      <a:defRPr lang="zh-CN" sz="1600" b="0" i="0" u="none" strike="noStrike" kern="1200" baseline="0">
                        <a:solidFill>
                          <a:schemeClr val="bg1"/>
                        </a:solidFill>
                        <a:latin typeface="Akzidenz-Grotesk BQ Condensed" pitchFamily="2" charset="0"/>
                        <a:ea typeface="方正中等线简体" panose="03000509000000000000" pitchFamily="65" charset="-122"/>
                        <a:cs typeface="+mn-cs"/>
                      </a:defRPr>
                    </a:pPr>
                    <a:r>
                      <a:rPr lang="en-US">
                        <a:solidFill>
                          <a:schemeClr val="bg1"/>
                        </a:solidFill>
                      </a:rPr>
                      <a:t>64%</a:t>
                    </a:r>
                    <a:endParaRPr lang="en-US"/>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49124753937008"/>
                  <c:y val="0.0275235588383638"/>
                </c:manualLayout>
              </c:layout>
              <c:tx>
                <c:rich>
                  <a:bodyPr rot="0" spcFirstLastPara="1" vertOverflow="ellipsis" vert="horz" wrap="square" lIns="38100" tIns="19050" rIns="38100" bIns="19050" anchor="ctr" anchorCtr="1"/>
                  <a:lstStyle/>
                  <a:p>
                    <a:pPr algn="ctr" rtl="0">
                      <a:defRPr lang="zh-CN" sz="2800" b="0" i="0" u="none" strike="noStrike" kern="1200" baseline="0">
                        <a:solidFill>
                          <a:schemeClr val="bg1"/>
                        </a:solidFill>
                        <a:latin typeface="Akzidenz-Grotesk BQ Condensed" pitchFamily="2" charset="0"/>
                        <a:ea typeface="方正中等线简体" panose="03000509000000000000" pitchFamily="65" charset="-122"/>
                        <a:cs typeface="+mn-cs"/>
                      </a:defRPr>
                    </a:pPr>
                    <a:r>
                      <a:rPr lang="en-US" sz="2800">
                        <a:solidFill>
                          <a:schemeClr val="bg1"/>
                        </a:solidFill>
                      </a:rPr>
                      <a:t>24%</a:t>
                    </a:r>
                    <a:endParaRPr lang="en-US" sz="2800">
                      <a:blipFill>
                        <a:blip r:embed="rId2"/>
                        <a:stretch>
                          <a:fillRect/>
                        </a:stretch>
                      </a:blipFill>
                    </a:endParaRPr>
                  </a:p>
                </c:rich>
              </c:tx>
              <c:numFmt formatCode="General" sourceLinked="1"/>
              <c:spPr>
                <a:noFill/>
                <a:ln>
                  <a:noFill/>
                </a:ln>
                <a:effectLst/>
              </c:spPr>
              <c:txPr>
                <a:bodyPr rot="0" spcFirstLastPara="1" vertOverflow="ellipsis" vert="horz" wrap="square" lIns="38100" tIns="19050" rIns="38100" bIns="19050" anchor="ctr" anchorCtr="1"/>
                <a:lstStyle/>
                <a:p>
                  <a:pPr algn="ctr">
                    <a:defRPr lang="zh-CN" sz="2800" b="0" i="0" u="none" strike="noStrike" kern="1200" baseline="0">
                      <a:solidFill>
                        <a:schemeClr val="bg1"/>
                      </a:solidFill>
                      <a:latin typeface="Akzidenz-Grotesk BQ Condensed" pitchFamily="2" charset="0"/>
                      <a:ea typeface="方正中等线简体" panose="03000509000000000000" pitchFamily="65" charset="-122"/>
                      <a:cs typeface="+mn-cs"/>
                    </a:defRPr>
                  </a:pPr>
                </a:p>
              </c:txPr>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827877706692913"/>
                  <c:y val="0.144909439904685"/>
                </c:manualLayout>
              </c:layout>
              <c:tx>
                <c:rich>
                  <a:bodyPr rot="0" spcFirstLastPara="1" vertOverflow="ellipsis" vert="horz" wrap="square" lIns="38100" tIns="19050" rIns="38100" bIns="19050" anchor="ctr" anchorCtr="1"/>
                  <a:lstStyle/>
                  <a:p>
                    <a:pPr>
                      <a:defRPr lang="zh-CN" sz="1600" b="0" i="0" u="none" strike="noStrike" kern="1200" baseline="0">
                        <a:solidFill>
                          <a:schemeClr val="bg1"/>
                        </a:solidFill>
                        <a:latin typeface="Akzidenz-Grotesk BQ Condensed" pitchFamily="2" charset="0"/>
                        <a:ea typeface="方正中等线简体" panose="03000509000000000000" pitchFamily="65" charset="-122"/>
                        <a:cs typeface="+mn-cs"/>
                      </a:defRPr>
                    </a:pPr>
                    <a:r>
                      <a:rPr lang="en-US">
                        <a:solidFill>
                          <a:schemeClr val="bg1"/>
                        </a:solidFill>
                      </a:rPr>
                      <a:t>12%</a:t>
                    </a:r>
                    <a:endParaRPr lang="en-US"/>
                  </a:p>
                </c:rich>
              </c:tx>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zh-CN" sz="2800" b="0" i="0" u="none" strike="noStrike" kern="1200" baseline="0">
                    <a:solidFill>
                      <a:schemeClr val="bg1"/>
                    </a:solidFill>
                    <a:latin typeface="Akzidenz-Grotesk BQ Condensed" pitchFamily="2" charset="0"/>
                    <a:ea typeface="方正中等线简体" panose="03000509000000000000" pitchFamily="65" charset="-122"/>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Sheet1!$A$2:$A$4</c:f>
              <c:strCache>
                <c:ptCount val="3"/>
                <c:pt idx="0">
                  <c:v>第一季度</c:v>
                </c:pt>
                <c:pt idx="1">
                  <c:v>第二季度</c:v>
                </c:pt>
                <c:pt idx="2">
                  <c:v>第三季度</c:v>
                </c:pt>
              </c:strCache>
            </c:strRef>
          </c:cat>
          <c:val>
            <c:numRef>
              <c:f>Sheet1!$B$2:$B$4</c:f>
              <c:numCache>
                <c:formatCode>General</c:formatCode>
                <c:ptCount val="3"/>
                <c:pt idx="0">
                  <c:v>8.2</c:v>
                </c:pt>
                <c:pt idx="1">
                  <c:v>3.2</c:v>
                </c:pt>
                <c:pt idx="2">
                  <c:v>1.4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600" b="0" i="0" u="none" strike="noStrike" kern="1200" baseline="0">
              <a:solidFill>
                <a:schemeClr val="tx1"/>
              </a:solidFill>
              <a:latin typeface="Akzidenz-Grotesk BQ Condensed" pitchFamily="2" charset="0"/>
              <a:ea typeface="方正中等线简体" panose="03000509000000000000" pitchFamily="65" charset="-122"/>
              <a:cs typeface="+mn-cs"/>
            </a:defRPr>
          </a:pPr>
        </a:p>
      </c:txPr>
    </c:legend>
    <c:plotVisOnly val="1"/>
    <c:dispBlanksAs val="gap"/>
    <c:showDLblsOverMax val="0"/>
  </c:chart>
  <c:spPr>
    <a:noFill/>
    <a:ln>
      <a:noFill/>
    </a:ln>
    <a:effectLst/>
  </c:spPr>
  <c:txPr>
    <a:bodyPr/>
    <a:lstStyle/>
    <a:p>
      <a:pPr>
        <a:defRPr lang="zh-CN" sz="1600">
          <a:solidFill>
            <a:schemeClr val="bg1"/>
          </a:solidFill>
          <a:latin typeface="Akzidenz-Grotesk BQ Condensed" pitchFamily="2" charset="0"/>
          <a:ea typeface="方正中等线简体" panose="03000509000000000000" pitchFamily="65"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7488-3BFF-4D2A-9431-D9EBCFA51D2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36575" y="685800"/>
            <a:ext cx="57848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AF7C6-F520-494E-A505-468C33C29B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A4489E-250B-47E1-8A43-1BD0E54494C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21E417-C83A-4B6D-9A25-BAFA5B611E3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A4489E-250B-47E1-8A43-1BD0E54494C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21E417-C83A-4B6D-9A25-BAFA5B611E3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9CDFE20-F66D-4DC0-829E-847D512D9224}"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E9961C-96FC-437D-8B8B-79CBBB84F82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A4489E-250B-47E1-8A43-1BD0E54494C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6575" y="685800"/>
            <a:ext cx="578485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CAF7C6-F520-494E-A505-468C33C29B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66726" y="490392"/>
            <a:ext cx="8208963" cy="1161388"/>
          </a:xfrm>
          <a:prstGeom prst="rect">
            <a:avLst/>
          </a:prstGeom>
        </p:spPr>
        <p:txBody>
          <a:bodyPr/>
          <a:lstStyle>
            <a:lvl1pPr algn="ctr">
              <a:defRPr sz="4400" b="1"/>
            </a:lvl1pPr>
          </a:lstStyle>
          <a:p>
            <a:pPr lvl="0"/>
            <a:r>
              <a:rPr lang="zh-CN" altLang="en-US" noProof="0" smtClean="0"/>
              <a:t>单击此处编辑母版标题样式</a:t>
            </a:r>
            <a:endParaRPr lang="en-GB" altLang="zh-CN" noProof="0" smtClean="0"/>
          </a:p>
        </p:txBody>
      </p:sp>
      <p:sp>
        <p:nvSpPr>
          <p:cNvPr id="3075" name="Rectangle 3"/>
          <p:cNvSpPr>
            <a:spLocks noGrp="1" noChangeArrowheads="1"/>
          </p:cNvSpPr>
          <p:nvPr>
            <p:ph type="subTitle" idx="1"/>
          </p:nvPr>
        </p:nvSpPr>
        <p:spPr>
          <a:xfrm>
            <a:off x="468314" y="1742082"/>
            <a:ext cx="8207375" cy="682284"/>
          </a:xfrm>
          <a:prstGeom prst="rect">
            <a:avLst/>
          </a:prstGeom>
        </p:spPr>
        <p:txBody>
          <a:bodyPr/>
          <a:lstStyle>
            <a:lvl1pPr marL="0" indent="0" algn="ctr">
              <a:buFontTx/>
              <a:buNone/>
              <a:defRPr sz="3600" b="1">
                <a:solidFill>
                  <a:schemeClr val="bg1"/>
                </a:solidFill>
              </a:defRPr>
            </a:lvl1pPr>
          </a:lstStyle>
          <a:p>
            <a:pPr lvl="0"/>
            <a:r>
              <a:rPr lang="zh-CN" altLang="en-US" noProof="0" smtClean="0"/>
              <a:t>单击此处编辑母版副标题样式</a:t>
            </a:r>
            <a:endParaRPr lang="en-GB" altLang="zh-CN" noProof="0" smtClean="0"/>
          </a:p>
        </p:txBody>
      </p:sp>
      <p:sp>
        <p:nvSpPr>
          <p:cNvPr id="3076" name="Rectangle 4"/>
          <p:cNvSpPr>
            <a:spLocks noGrp="1" noChangeArrowheads="1"/>
          </p:cNvSpPr>
          <p:nvPr>
            <p:ph type="dt" sz="half" idx="2"/>
          </p:nvPr>
        </p:nvSpPr>
        <p:spPr/>
        <p:txBody>
          <a:bodyPr/>
          <a:lstStyle>
            <a:lvl1pPr>
              <a:defRPr/>
            </a:lvl1pPr>
          </a:lstStyle>
          <a:p>
            <a:endParaRPr lang="en-GB" altLang="zh-CN"/>
          </a:p>
        </p:txBody>
      </p:sp>
      <p:sp>
        <p:nvSpPr>
          <p:cNvPr id="3077" name="Rectangle 5"/>
          <p:cNvSpPr>
            <a:spLocks noGrp="1" noChangeArrowheads="1"/>
          </p:cNvSpPr>
          <p:nvPr>
            <p:ph type="ftr" sz="quarter" idx="3"/>
          </p:nvPr>
        </p:nvSpPr>
        <p:spPr/>
        <p:txBody>
          <a:bodyPr/>
          <a:lstStyle>
            <a:lvl1pPr>
              <a:defRPr/>
            </a:lvl1pPr>
          </a:lstStyle>
          <a:p>
            <a:endParaRPr lang="en-GB" altLang="zh-CN"/>
          </a:p>
        </p:txBody>
      </p:sp>
      <p:sp>
        <p:nvSpPr>
          <p:cNvPr id="3078" name="Rectangle 6"/>
          <p:cNvSpPr>
            <a:spLocks noGrp="1" noChangeArrowheads="1"/>
          </p:cNvSpPr>
          <p:nvPr>
            <p:ph type="sldNum" sz="quarter" idx="4"/>
          </p:nvPr>
        </p:nvSpPr>
        <p:spPr/>
        <p:txBody>
          <a:bodyPr/>
          <a:lstStyle>
            <a:lvl1pPr>
              <a:defRPr/>
            </a:lvl1pPr>
          </a:lstStyle>
          <a:p>
            <a:fld id="{6B6ED055-04AF-4A86-8000-57E17E6C2A6E}" type="slidenum">
              <a:rPr lang="en-GB" altLang="zh-CN"/>
            </a:fld>
            <a:endParaRPr lang="en-GB"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Effect transition="in" filter="fade">
                                      <p:cBhvr>
                                        <p:cTn id="13" dur="1000"/>
                                        <p:tgtEl>
                                          <p:spTgt spid="3075">
                                            <p:txEl>
                                              <p:pRg st="0" end="0"/>
                                            </p:txEl>
                                          </p:spTgt>
                                        </p:tgtEl>
                                      </p:cBhvr>
                                    </p:animEffect>
                                    <p:anim calcmode="lin" valueType="num">
                                      <p:cBhvr>
                                        <p:cTn id="14" dur="1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07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tmplLst>
          <p:tmpl lvl="1">
            <p:tnLst>
              <p:par>
                <p:cTn presetID="47" presetClass="entr" presetSubtype="0"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fade">
                      <p:cBhvr>
                        <p:cTn dur="1000"/>
                        <p:tgtEl>
                          <p:spTgt spid="3075"/>
                        </p:tgtEl>
                      </p:cBhvr>
                    </p:animEffect>
                    <p:anim calcmode="lin" valueType="num">
                      <p:cBhvr>
                        <p:cTn dur="1000" fill="hold"/>
                        <p:tgtEl>
                          <p:spTgt spid="3075"/>
                        </p:tgtEl>
                        <p:attrNameLst>
                          <p:attrName>ppt_x</p:attrName>
                        </p:attrNameLst>
                      </p:cBhvr>
                      <p:tavLst>
                        <p:tav tm="0">
                          <p:val>
                            <p:strVal val="#ppt_x"/>
                          </p:val>
                        </p:tav>
                        <p:tav tm="100000">
                          <p:val>
                            <p:strVal val="#ppt_x"/>
                          </p:val>
                        </p:tav>
                      </p:tavLst>
                    </p:anim>
                    <p:anim calcmode="lin" valueType="num">
                      <p:cBhvr>
                        <p:cTn dur="1000" fill="hold"/>
                        <p:tgtEl>
                          <p:spTgt spid="307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92275" y="149250"/>
            <a:ext cx="7416800" cy="38754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536" y="433483"/>
            <a:ext cx="9036050" cy="417899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A30BCD67-AA54-40D5-BC96-C1DD77F8CE0D}" type="slidenum">
              <a:rPr lang="en-GB" altLang="zh-CN"/>
            </a:fld>
            <a:endParaRPr lang="en-GB"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0063" y="149250"/>
            <a:ext cx="2259012" cy="469070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025" y="149250"/>
            <a:ext cx="6624638" cy="469070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2280D80F-8F1D-44D3-98BF-497E3D438299}" type="slidenum">
              <a:rPr lang="en-GB" altLang="zh-CN"/>
            </a:fld>
            <a:endParaRPr lang="en-GB" alt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83135"/>
            <a:ext cx="7772400" cy="116138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070278"/>
            <a:ext cx="6400800" cy="138463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481656"/>
            <a:ext cx="7772400" cy="107610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296439"/>
            <a:ext cx="7772400" cy="118521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64232"/>
            <a:ext cx="4038600" cy="35757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64232"/>
            <a:ext cx="4038600" cy="35757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12810"/>
            <a:ext cx="4040188" cy="5054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718252"/>
            <a:ext cx="4040188" cy="31217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212810"/>
            <a:ext cx="4041775" cy="5054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718252"/>
            <a:ext cx="4041775" cy="31217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15722"/>
            <a:ext cx="3008313" cy="918073"/>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15722"/>
            <a:ext cx="5111750" cy="462423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133796"/>
            <a:ext cx="3008313" cy="37061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92275" y="149250"/>
            <a:ext cx="7416800" cy="38754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95536" y="433483"/>
            <a:ext cx="9036050" cy="417899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C5A37F66-84C7-45CD-972E-9CAAE7A2510B}" type="slidenum">
              <a:rPr lang="en-GB" altLang="zh-CN"/>
            </a:fld>
            <a:endParaRPr lang="en-GB" altLang="zh-CN"/>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792697"/>
            <a:ext cx="5486400" cy="44774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84121"/>
            <a:ext cx="5486400" cy="32508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240446"/>
            <a:ext cx="5486400" cy="6358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6977"/>
            <a:ext cx="2057400" cy="462297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6977"/>
            <a:ext cx="6019800" cy="4622976"/>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481656"/>
            <a:ext cx="7772400" cy="107610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296439"/>
            <a:ext cx="7772400" cy="118521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GB" altLang="zh-CN"/>
          </a:p>
        </p:txBody>
      </p:sp>
      <p:sp>
        <p:nvSpPr>
          <p:cNvPr id="5" name="页脚占位符 4"/>
          <p:cNvSpPr>
            <a:spLocks noGrp="1"/>
          </p:cNvSpPr>
          <p:nvPr>
            <p:ph type="ftr" sz="quarter" idx="11"/>
          </p:nvPr>
        </p:nvSpPr>
        <p:spPr/>
        <p:txBody>
          <a:bodyPr/>
          <a:lstStyle>
            <a:lvl1pPr>
              <a:defRPr/>
            </a:lvl1pPr>
          </a:lstStyle>
          <a:p>
            <a:endParaRPr lang="en-GB" altLang="zh-CN"/>
          </a:p>
        </p:txBody>
      </p:sp>
      <p:sp>
        <p:nvSpPr>
          <p:cNvPr id="6" name="灯片编号占位符 5"/>
          <p:cNvSpPr>
            <a:spLocks noGrp="1"/>
          </p:cNvSpPr>
          <p:nvPr>
            <p:ph type="sldNum" sz="quarter" idx="12"/>
          </p:nvPr>
        </p:nvSpPr>
        <p:spPr/>
        <p:txBody>
          <a:bodyPr/>
          <a:lstStyle>
            <a:lvl1pPr>
              <a:defRPr/>
            </a:lvl1pPr>
          </a:lstStyle>
          <a:p>
            <a:fld id="{4058A4BE-B7F5-44AC-8CA5-BEAD005AB828}" type="slidenum">
              <a:rPr lang="en-GB" altLang="zh-CN"/>
            </a:fld>
            <a:endParaRPr lang="en-GB"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692275" y="149250"/>
            <a:ext cx="7416800" cy="38754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3026" y="660963"/>
            <a:ext cx="4441825" cy="417899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67251" y="660963"/>
            <a:ext cx="4441825" cy="417899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3D009D31-446A-4B6A-9A40-3CE458F4977A}" type="slidenum">
              <a:rPr lang="en-GB" altLang="zh-CN"/>
            </a:fld>
            <a:endParaRPr lang="en-GB"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977"/>
            <a:ext cx="8229600" cy="903023"/>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12810"/>
            <a:ext cx="4040188" cy="50544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718252"/>
            <a:ext cx="4040188" cy="312170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212810"/>
            <a:ext cx="4041775" cy="50544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718252"/>
            <a:ext cx="4041775" cy="3121701"/>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GB" altLang="zh-CN"/>
          </a:p>
        </p:txBody>
      </p:sp>
      <p:sp>
        <p:nvSpPr>
          <p:cNvPr id="8" name="页脚占位符 7"/>
          <p:cNvSpPr>
            <a:spLocks noGrp="1"/>
          </p:cNvSpPr>
          <p:nvPr>
            <p:ph type="ftr" sz="quarter" idx="11"/>
          </p:nvPr>
        </p:nvSpPr>
        <p:spPr/>
        <p:txBody>
          <a:bodyPr/>
          <a:lstStyle>
            <a:lvl1pPr>
              <a:defRPr/>
            </a:lvl1pPr>
          </a:lstStyle>
          <a:p>
            <a:endParaRPr lang="en-GB" altLang="zh-CN"/>
          </a:p>
        </p:txBody>
      </p:sp>
      <p:sp>
        <p:nvSpPr>
          <p:cNvPr id="9" name="灯片编号占位符 8"/>
          <p:cNvSpPr>
            <a:spLocks noGrp="1"/>
          </p:cNvSpPr>
          <p:nvPr>
            <p:ph type="sldNum" sz="quarter" idx="12"/>
          </p:nvPr>
        </p:nvSpPr>
        <p:spPr/>
        <p:txBody>
          <a:bodyPr/>
          <a:lstStyle>
            <a:lvl1pPr>
              <a:defRPr/>
            </a:lvl1pPr>
          </a:lstStyle>
          <a:p>
            <a:fld id="{BF1EE97B-5650-48C6-A271-D4AD49DDF6E5}" type="slidenum">
              <a:rPr lang="en-GB" altLang="zh-CN"/>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92275" y="149250"/>
            <a:ext cx="7416800" cy="38754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GB" altLang="zh-CN"/>
          </a:p>
        </p:txBody>
      </p:sp>
      <p:sp>
        <p:nvSpPr>
          <p:cNvPr id="4" name="页脚占位符 3"/>
          <p:cNvSpPr>
            <a:spLocks noGrp="1"/>
          </p:cNvSpPr>
          <p:nvPr>
            <p:ph type="ftr" sz="quarter" idx="11"/>
          </p:nvPr>
        </p:nvSpPr>
        <p:spPr/>
        <p:txBody>
          <a:bodyPr/>
          <a:lstStyle>
            <a:lvl1pPr>
              <a:defRPr/>
            </a:lvl1pPr>
          </a:lstStyle>
          <a:p>
            <a:endParaRPr lang="en-GB" altLang="zh-CN"/>
          </a:p>
        </p:txBody>
      </p:sp>
      <p:sp>
        <p:nvSpPr>
          <p:cNvPr id="5" name="灯片编号占位符 4"/>
          <p:cNvSpPr>
            <a:spLocks noGrp="1"/>
          </p:cNvSpPr>
          <p:nvPr>
            <p:ph type="sldNum" sz="quarter" idx="12"/>
          </p:nvPr>
        </p:nvSpPr>
        <p:spPr/>
        <p:txBody>
          <a:bodyPr/>
          <a:lstStyle>
            <a:lvl1pPr>
              <a:defRPr/>
            </a:lvl1pPr>
          </a:lstStyle>
          <a:p>
            <a:fld id="{D7B337E4-4D93-4751-A3F5-05F54182F24A}" type="slidenum">
              <a:rPr lang="en-GB" altLang="zh-CN"/>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GB" altLang="zh-CN"/>
          </a:p>
        </p:txBody>
      </p:sp>
      <p:sp>
        <p:nvSpPr>
          <p:cNvPr id="3" name="页脚占位符 2"/>
          <p:cNvSpPr>
            <a:spLocks noGrp="1"/>
          </p:cNvSpPr>
          <p:nvPr>
            <p:ph type="ftr" sz="quarter" idx="11"/>
          </p:nvPr>
        </p:nvSpPr>
        <p:spPr/>
        <p:txBody>
          <a:bodyPr/>
          <a:lstStyle>
            <a:lvl1pPr>
              <a:defRPr/>
            </a:lvl1pPr>
          </a:lstStyle>
          <a:p>
            <a:endParaRPr lang="en-GB" altLang="zh-CN"/>
          </a:p>
        </p:txBody>
      </p:sp>
      <p:sp>
        <p:nvSpPr>
          <p:cNvPr id="4" name="灯片编号占位符 3"/>
          <p:cNvSpPr>
            <a:spLocks noGrp="1"/>
          </p:cNvSpPr>
          <p:nvPr>
            <p:ph type="sldNum" sz="quarter" idx="12"/>
          </p:nvPr>
        </p:nvSpPr>
        <p:spPr/>
        <p:txBody>
          <a:bodyPr/>
          <a:lstStyle>
            <a:lvl1pPr>
              <a:defRPr/>
            </a:lvl1pPr>
          </a:lstStyle>
          <a:p>
            <a:fld id="{02A70767-0A62-43A4-98DF-77C21F6C29B9}" type="slidenum">
              <a:rPr lang="en-GB" altLang="zh-CN"/>
            </a:fld>
            <a:endParaRPr lang="en-GB"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15722"/>
            <a:ext cx="3008313" cy="918073"/>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15722"/>
            <a:ext cx="5111750" cy="462423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133796"/>
            <a:ext cx="3008313" cy="370615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036ED936-30A5-42F8-B94D-26565EDE557A}" type="slidenum">
              <a:rPr lang="en-GB" altLang="zh-CN"/>
            </a:fld>
            <a:endParaRPr lang="en-GB"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792697"/>
            <a:ext cx="5486400" cy="447749"/>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84121"/>
            <a:ext cx="5486400" cy="325088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240446"/>
            <a:ext cx="5486400" cy="63587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GB" altLang="zh-CN"/>
          </a:p>
        </p:txBody>
      </p:sp>
      <p:sp>
        <p:nvSpPr>
          <p:cNvPr id="6" name="页脚占位符 5"/>
          <p:cNvSpPr>
            <a:spLocks noGrp="1"/>
          </p:cNvSpPr>
          <p:nvPr>
            <p:ph type="ftr" sz="quarter" idx="11"/>
          </p:nvPr>
        </p:nvSpPr>
        <p:spPr/>
        <p:txBody>
          <a:bodyPr/>
          <a:lstStyle>
            <a:lvl1pPr>
              <a:defRPr/>
            </a:lvl1pPr>
          </a:lstStyle>
          <a:p>
            <a:endParaRPr lang="en-GB" altLang="zh-CN"/>
          </a:p>
        </p:txBody>
      </p:sp>
      <p:sp>
        <p:nvSpPr>
          <p:cNvPr id="7" name="灯片编号占位符 6"/>
          <p:cNvSpPr>
            <a:spLocks noGrp="1"/>
          </p:cNvSpPr>
          <p:nvPr>
            <p:ph type="sldNum" sz="quarter" idx="12"/>
          </p:nvPr>
        </p:nvSpPr>
        <p:spPr/>
        <p:txBody>
          <a:bodyPr/>
          <a:lstStyle>
            <a:lvl1pPr>
              <a:defRPr/>
            </a:lvl1pPr>
          </a:lstStyle>
          <a:p>
            <a:fld id="{9E9A5C48-7371-4A28-BA3B-3A1848249D4F}" type="slidenum">
              <a:rPr lang="en-GB" altLang="zh-CN"/>
            </a:fld>
            <a:endParaRPr lang="en-GB"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dt" sz="half" idx="2"/>
          </p:nvPr>
        </p:nvSpPr>
        <p:spPr bwMode="auto">
          <a:xfrm>
            <a:off x="2916239" y="5006761"/>
            <a:ext cx="1584325" cy="37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chemeClr val="bg1"/>
                </a:solidFill>
                <a:ea typeface="宋体" panose="02010600030101010101" pitchFamily="2" charset="-122"/>
              </a:defRPr>
            </a:lvl1pPr>
          </a:lstStyle>
          <a:p>
            <a:endParaRPr lang="en-GB" altLang="zh-CN"/>
          </a:p>
        </p:txBody>
      </p:sp>
      <p:sp>
        <p:nvSpPr>
          <p:cNvPr id="1034" name="Rectangle 10"/>
          <p:cNvSpPr>
            <a:spLocks noGrp="1" noChangeArrowheads="1"/>
          </p:cNvSpPr>
          <p:nvPr>
            <p:ph type="ftr" sz="quarter" idx="3"/>
          </p:nvPr>
        </p:nvSpPr>
        <p:spPr bwMode="auto">
          <a:xfrm>
            <a:off x="4572000" y="5006761"/>
            <a:ext cx="2895600" cy="37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chemeClr val="bg1"/>
                </a:solidFill>
                <a:ea typeface="宋体" panose="02010600030101010101" pitchFamily="2" charset="-122"/>
              </a:defRPr>
            </a:lvl1pPr>
          </a:lstStyle>
          <a:p>
            <a:endParaRPr lang="en-GB" altLang="zh-CN"/>
          </a:p>
        </p:txBody>
      </p:sp>
      <p:sp>
        <p:nvSpPr>
          <p:cNvPr id="1035" name="Rectangle 11"/>
          <p:cNvSpPr>
            <a:spLocks noGrp="1" noChangeArrowheads="1"/>
          </p:cNvSpPr>
          <p:nvPr>
            <p:ph type="sldNum" sz="quarter" idx="4"/>
          </p:nvPr>
        </p:nvSpPr>
        <p:spPr bwMode="auto">
          <a:xfrm>
            <a:off x="7947025" y="5006761"/>
            <a:ext cx="1162050" cy="37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solidFill>
                  <a:schemeClr val="bg1"/>
                </a:solidFill>
                <a:ea typeface="宋体" panose="02010600030101010101" pitchFamily="2" charset="-122"/>
              </a:defRPr>
            </a:lvl1pPr>
          </a:lstStyle>
          <a:p>
            <a:fld id="{B9236655-B44A-40D0-A05D-8D334E3ECB12}" type="slidenum">
              <a:rPr lang="en-GB" altLang="zh-CN"/>
            </a:fld>
            <a:endParaRPr lang="en-GB" altLang="zh-CN"/>
          </a:p>
        </p:txBody>
      </p:sp>
      <p:grpSp>
        <p:nvGrpSpPr>
          <p:cNvPr id="6" name="Group 2"/>
          <p:cNvGrpSpPr/>
          <p:nvPr userDrawn="1"/>
        </p:nvGrpSpPr>
        <p:grpSpPr bwMode="auto">
          <a:xfrm>
            <a:off x="-1834823" y="-746543"/>
            <a:ext cx="11734801" cy="7294922"/>
            <a:chOff x="0" y="0"/>
            <a:chExt cx="15998170" cy="10312383"/>
          </a:xfrm>
        </p:grpSpPr>
        <p:grpSp>
          <p:nvGrpSpPr>
            <p:cNvPr id="7" name="Group 3"/>
            <p:cNvGrpSpPr/>
            <p:nvPr/>
          </p:nvGrpSpPr>
          <p:grpSpPr bwMode="auto">
            <a:xfrm rot="-1809353">
              <a:off x="3012676" y="4939170"/>
              <a:ext cx="4949425" cy="5373213"/>
              <a:chOff x="0" y="0"/>
              <a:chExt cx="1643999" cy="1784764"/>
            </a:xfrm>
          </p:grpSpPr>
          <p:sp>
            <p:nvSpPr>
              <p:cNvPr id="36" name="直角三角形 120"/>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21"/>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22"/>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直角三角形 123"/>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 name="直角三角形 124"/>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 name="直角三角形 125"/>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8" name="Group 10"/>
            <p:cNvGrpSpPr/>
            <p:nvPr/>
          </p:nvGrpSpPr>
          <p:grpSpPr bwMode="auto">
            <a:xfrm rot="-1809353">
              <a:off x="8443513" y="4792891"/>
              <a:ext cx="4949425" cy="5373213"/>
              <a:chOff x="0" y="0"/>
              <a:chExt cx="1643999" cy="1784764"/>
            </a:xfrm>
          </p:grpSpPr>
          <p:sp>
            <p:nvSpPr>
              <p:cNvPr id="30" name="直角三角形 11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直角三角形 11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直角三角形 11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1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直角三角形 11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19"/>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9" name="Group 17"/>
            <p:cNvGrpSpPr/>
            <p:nvPr/>
          </p:nvGrpSpPr>
          <p:grpSpPr bwMode="auto">
            <a:xfrm rot="-1809353">
              <a:off x="5485981" y="133874"/>
              <a:ext cx="4949425" cy="5373213"/>
              <a:chOff x="0" y="0"/>
              <a:chExt cx="1643999" cy="1784764"/>
            </a:xfrm>
          </p:grpSpPr>
          <p:sp>
            <p:nvSpPr>
              <p:cNvPr id="24" name="直角三角形 108"/>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直角三角形 109"/>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直角三角形 110"/>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直角三角形 111"/>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12"/>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13"/>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0" name="Group 24"/>
            <p:cNvGrpSpPr/>
            <p:nvPr/>
          </p:nvGrpSpPr>
          <p:grpSpPr bwMode="auto">
            <a:xfrm rot="-1809353">
              <a:off x="11048745" y="0"/>
              <a:ext cx="4949425" cy="5373213"/>
              <a:chOff x="0" y="0"/>
              <a:chExt cx="1643999" cy="1784764"/>
            </a:xfrm>
          </p:grpSpPr>
          <p:sp>
            <p:nvSpPr>
              <p:cNvPr id="18" name="直角三角形 127"/>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直角三角形 128"/>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直角三角形 129"/>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直角三角形 130"/>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直角三角形 131"/>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直角三角形 132"/>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1" name="Group 31"/>
            <p:cNvGrpSpPr/>
            <p:nvPr/>
          </p:nvGrpSpPr>
          <p:grpSpPr bwMode="auto">
            <a:xfrm rot="-1809353">
              <a:off x="0" y="195022"/>
              <a:ext cx="4949425" cy="5373213"/>
              <a:chOff x="0" y="0"/>
              <a:chExt cx="1643999" cy="1784764"/>
            </a:xfrm>
          </p:grpSpPr>
          <p:sp>
            <p:nvSpPr>
              <p:cNvPr id="12" name="直角三角形 13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13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直角三角形 13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直角三角形 13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直角三角形 13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直角三角形 139"/>
              <p:cNvSpPr>
                <a:spLocks noChangeArrowheads="1"/>
              </p:cNvSpPr>
              <p:nvPr/>
            </p:nvSpPr>
            <p:spPr bwMode="auto">
              <a:xfrm rot="14400000">
                <a:off x="784857" y="315733"/>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r" rtl="0" eaLnBrk="1" fontAlgn="base" hangingPunct="1">
        <a:spcBef>
          <a:spcPct val="0"/>
        </a:spcBef>
        <a:spcAft>
          <a:spcPct val="0"/>
        </a:spcAft>
        <a:defRPr sz="2400">
          <a:solidFill>
            <a:schemeClr val="bg1"/>
          </a:solidFill>
          <a:latin typeface="+mj-lt"/>
          <a:ea typeface="+mj-ea"/>
          <a:cs typeface="+mj-cs"/>
        </a:defRPr>
      </a:lvl1pPr>
      <a:lvl2pPr algn="r" rtl="0" eaLnBrk="1" fontAlgn="base" hangingPunct="1">
        <a:spcBef>
          <a:spcPct val="0"/>
        </a:spcBef>
        <a:spcAft>
          <a:spcPct val="0"/>
        </a:spcAft>
        <a:defRPr sz="2400">
          <a:solidFill>
            <a:schemeClr val="bg1"/>
          </a:solidFill>
          <a:latin typeface="Arial" panose="020B0604020202020204" pitchFamily="34" charset="0"/>
        </a:defRPr>
      </a:lvl2pPr>
      <a:lvl3pPr algn="r" rtl="0" eaLnBrk="1" fontAlgn="base" hangingPunct="1">
        <a:spcBef>
          <a:spcPct val="0"/>
        </a:spcBef>
        <a:spcAft>
          <a:spcPct val="0"/>
        </a:spcAft>
        <a:defRPr sz="2400">
          <a:solidFill>
            <a:schemeClr val="bg1"/>
          </a:solidFill>
          <a:latin typeface="Arial" panose="020B0604020202020204" pitchFamily="34" charset="0"/>
        </a:defRPr>
      </a:lvl3pPr>
      <a:lvl4pPr algn="r" rtl="0" eaLnBrk="1" fontAlgn="base" hangingPunct="1">
        <a:spcBef>
          <a:spcPct val="0"/>
        </a:spcBef>
        <a:spcAft>
          <a:spcPct val="0"/>
        </a:spcAft>
        <a:defRPr sz="2400">
          <a:solidFill>
            <a:schemeClr val="bg1"/>
          </a:solidFill>
          <a:latin typeface="Arial" panose="020B0604020202020204" pitchFamily="34" charset="0"/>
        </a:defRPr>
      </a:lvl4pPr>
      <a:lvl5pPr algn="r" rtl="0" eaLnBrk="1" fontAlgn="base" hangingPunct="1">
        <a:spcBef>
          <a:spcPct val="0"/>
        </a:spcBef>
        <a:spcAft>
          <a:spcPct val="0"/>
        </a:spcAft>
        <a:defRPr sz="2400">
          <a:solidFill>
            <a:schemeClr val="bg1"/>
          </a:solidFill>
          <a:latin typeface="Arial" panose="020B0604020202020204" pitchFamily="34" charset="0"/>
        </a:defRPr>
      </a:lvl5pPr>
      <a:lvl6pPr marL="457200" algn="r" rtl="0" eaLnBrk="1" fontAlgn="base" hangingPunct="1">
        <a:spcBef>
          <a:spcPct val="0"/>
        </a:spcBef>
        <a:spcAft>
          <a:spcPct val="0"/>
        </a:spcAft>
        <a:defRPr sz="2400">
          <a:solidFill>
            <a:schemeClr val="bg1"/>
          </a:solidFill>
          <a:latin typeface="Arial" panose="020B0604020202020204" pitchFamily="34" charset="0"/>
        </a:defRPr>
      </a:lvl6pPr>
      <a:lvl7pPr marL="914400" algn="r" rtl="0" eaLnBrk="1" fontAlgn="base" hangingPunct="1">
        <a:spcBef>
          <a:spcPct val="0"/>
        </a:spcBef>
        <a:spcAft>
          <a:spcPct val="0"/>
        </a:spcAft>
        <a:defRPr sz="2400">
          <a:solidFill>
            <a:schemeClr val="bg1"/>
          </a:solidFill>
          <a:latin typeface="Arial" panose="020B0604020202020204" pitchFamily="34" charset="0"/>
        </a:defRPr>
      </a:lvl7pPr>
      <a:lvl8pPr marL="1371600" algn="r" rtl="0" eaLnBrk="1" fontAlgn="base" hangingPunct="1">
        <a:spcBef>
          <a:spcPct val="0"/>
        </a:spcBef>
        <a:spcAft>
          <a:spcPct val="0"/>
        </a:spcAft>
        <a:defRPr sz="2400">
          <a:solidFill>
            <a:schemeClr val="bg1"/>
          </a:solidFill>
          <a:latin typeface="Arial" panose="020B0604020202020204" pitchFamily="34" charset="0"/>
        </a:defRPr>
      </a:lvl8pPr>
      <a:lvl9pPr marL="1828800" algn="r" rtl="0" eaLnBrk="1" fontAlgn="base" hangingPunct="1">
        <a:spcBef>
          <a:spcPct val="0"/>
        </a:spcBef>
        <a:spcAft>
          <a:spcPct val="0"/>
        </a:spcAft>
        <a:defRPr sz="24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16977"/>
            <a:ext cx="8229600" cy="90302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64232"/>
            <a:ext cx="8229600" cy="357572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5021811"/>
            <a:ext cx="2133600" cy="288466"/>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panose="020F0502020204030204"/>
              </a:rPr>
            </a:fld>
            <a:endParaRPr lang="zh-CN" altLang="en-US">
              <a:solidFill>
                <a:prstClr val="black">
                  <a:tint val="75000"/>
                </a:prstClr>
              </a:solidFill>
              <a:latin typeface="Calibri" panose="020F0502020204030204"/>
            </a:endParaRPr>
          </a:p>
        </p:txBody>
      </p:sp>
      <p:sp>
        <p:nvSpPr>
          <p:cNvPr id="5" name="页脚占位符 4"/>
          <p:cNvSpPr>
            <a:spLocks noGrp="1"/>
          </p:cNvSpPr>
          <p:nvPr>
            <p:ph type="ftr" sz="quarter" idx="3"/>
          </p:nvPr>
        </p:nvSpPr>
        <p:spPr>
          <a:xfrm>
            <a:off x="3124200" y="5021811"/>
            <a:ext cx="2895600" cy="288466"/>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panose="020F0502020204030204"/>
            </a:endParaRPr>
          </a:p>
        </p:txBody>
      </p:sp>
      <p:sp>
        <p:nvSpPr>
          <p:cNvPr id="6" name="灯片编号占位符 5"/>
          <p:cNvSpPr>
            <a:spLocks noGrp="1"/>
          </p:cNvSpPr>
          <p:nvPr>
            <p:ph type="sldNum" sz="quarter" idx="4"/>
          </p:nvPr>
        </p:nvSpPr>
        <p:spPr>
          <a:xfrm>
            <a:off x="6553200" y="5021811"/>
            <a:ext cx="2133600" cy="288466"/>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panose="020F0502020204030204"/>
              </a:rPr>
            </a:fld>
            <a:endParaRPr lang="zh-CN" altLang="en-US">
              <a:solidFill>
                <a:prstClr val="black">
                  <a:tint val="75000"/>
                </a:prstClr>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20.png"/><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26.jpe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29.png"/><Relationship Id="rId18" Type="http://schemas.openxmlformats.org/officeDocument/2006/relationships/image" Target="../media/image28.png"/><Relationship Id="rId17" Type="http://schemas.openxmlformats.org/officeDocument/2006/relationships/image" Target="../media/image27.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496640">
            <a:off x="3307008" y="549906"/>
            <a:ext cx="2664296" cy="625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rot="496385">
            <a:off x="3333831" y="571269"/>
            <a:ext cx="2428870" cy="584775"/>
          </a:xfrm>
          <a:prstGeom prst="rect">
            <a:avLst/>
          </a:prstGeom>
          <a:noFill/>
        </p:spPr>
        <p:txBody>
          <a:bodyPr wrap="none" rtlCol="0">
            <a:spAutoFit/>
          </a:bodyPr>
          <a:lstStyle/>
          <a:p>
            <a:r>
              <a:rPr lang="zh-CN" altLang="en-US" sz="3200" b="1" i="1" dirty="0">
                <a:solidFill>
                  <a:schemeClr val="bg1">
                    <a:lumMod val="95000"/>
                  </a:schemeClr>
                </a:solidFill>
                <a:latin typeface="微软雅黑" panose="020B0503020204020204" pitchFamily="34" charset="-122"/>
                <a:ea typeface="微软雅黑" panose="020B0503020204020204" pitchFamily="34" charset="-122"/>
              </a:rPr>
              <a:t>奔跑</a:t>
            </a:r>
            <a:r>
              <a:rPr lang="zh-CN" altLang="en-US" sz="3200" b="1" i="1" dirty="0" smtClean="0">
                <a:solidFill>
                  <a:schemeClr val="bg1">
                    <a:lumMod val="95000"/>
                  </a:schemeClr>
                </a:solidFill>
                <a:latin typeface="微软雅黑" panose="020B0503020204020204" pitchFamily="34" charset="-122"/>
                <a:ea typeface="微软雅黑" panose="020B0503020204020204" pitchFamily="34" charset="-122"/>
              </a:rPr>
              <a:t>吧</a:t>
            </a:r>
            <a:r>
              <a:rPr lang="en-US" altLang="zh-CN" sz="3200" b="1" i="1" dirty="0" smtClean="0">
                <a:solidFill>
                  <a:schemeClr val="bg1">
                    <a:lumMod val="95000"/>
                  </a:schemeClr>
                </a:solidFill>
                <a:latin typeface="微软雅黑" panose="020B0503020204020204" pitchFamily="34" charset="-122"/>
                <a:ea typeface="微软雅黑" panose="020B0503020204020204" pitchFamily="34" charset="-122"/>
              </a:rPr>
              <a:t>2018</a:t>
            </a:r>
            <a:endParaRPr lang="zh-CN" altLang="en-US" sz="3200" b="1" i="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026" name="Picture 2" descr="C:\Users\Administrator\Desktop\1.png"/>
          <p:cNvPicPr>
            <a:picLocks noChangeAspect="1" noChangeArrowheads="1"/>
          </p:cNvPicPr>
          <p:nvPr/>
        </p:nvPicPr>
        <p:blipFill>
          <a:blip r:embed="rId1" cstate="screen">
            <a:duotone>
              <a:schemeClr val="accent1">
                <a:shade val="45000"/>
                <a:satMod val="135000"/>
              </a:schemeClr>
              <a:prstClr val="white"/>
            </a:duotone>
          </a:blip>
          <a:srcRect/>
          <a:stretch>
            <a:fillRect/>
          </a:stretch>
        </p:blipFill>
        <p:spPr bwMode="auto">
          <a:xfrm>
            <a:off x="3068588" y="970536"/>
            <a:ext cx="2724055" cy="273836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2.png"/>
          <p:cNvPicPr>
            <a:picLocks noChangeAspect="1" noChangeArrowheads="1"/>
          </p:cNvPicPr>
          <p:nvPr/>
        </p:nvPicPr>
        <p:blipFill>
          <a:blip r:embed="rId2" cstate="screen">
            <a:duotone>
              <a:schemeClr val="accent1">
                <a:shade val="45000"/>
                <a:satMod val="135000"/>
              </a:schemeClr>
              <a:prstClr val="white"/>
            </a:duotone>
          </a:blip>
          <a:srcRect/>
          <a:stretch>
            <a:fillRect/>
          </a:stretch>
        </p:blipFill>
        <p:spPr bwMode="auto">
          <a:xfrm>
            <a:off x="3511984" y="2306793"/>
            <a:ext cx="452830" cy="1161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3.png"/>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5072651" y="2373765"/>
            <a:ext cx="555087" cy="10955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5.png"/>
          <p:cNvPicPr>
            <a:picLocks noChangeAspect="1" noChangeArrowheads="1"/>
          </p:cNvPicPr>
          <p:nvPr/>
        </p:nvPicPr>
        <p:blipFill>
          <a:blip r:embed="rId4" cstate="screen">
            <a:duotone>
              <a:schemeClr val="accent1">
                <a:shade val="45000"/>
                <a:satMod val="135000"/>
              </a:schemeClr>
              <a:prstClr val="white"/>
            </a:duotone>
          </a:blip>
          <a:srcRect/>
          <a:stretch>
            <a:fillRect/>
          </a:stretch>
        </p:blipFill>
        <p:spPr bwMode="auto">
          <a:xfrm>
            <a:off x="6086997" y="1493089"/>
            <a:ext cx="836885" cy="18592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6.png"/>
          <p:cNvPicPr>
            <a:picLocks noChangeAspect="1" noChangeArrowheads="1"/>
          </p:cNvPicPr>
          <p:nvPr/>
        </p:nvPicPr>
        <p:blipFill>
          <a:blip r:embed="rId5" cstate="screen">
            <a:duotone>
              <a:schemeClr val="accent1">
                <a:shade val="45000"/>
                <a:satMod val="135000"/>
              </a:schemeClr>
              <a:prstClr val="white"/>
            </a:duotone>
          </a:blip>
          <a:srcRect/>
          <a:stretch>
            <a:fillRect/>
          </a:stretch>
        </p:blipFill>
        <p:spPr bwMode="auto">
          <a:xfrm>
            <a:off x="1979713" y="1557148"/>
            <a:ext cx="911721" cy="1828591"/>
          </a:xfrm>
          <a:prstGeom prst="rect">
            <a:avLst/>
          </a:prstGeom>
          <a:noFill/>
          <a:extLst>
            <a:ext uri="{909E8E84-426E-40DD-AFC4-6F175D3DCCD1}">
              <a14:hiddenFill xmlns:a14="http://schemas.microsoft.com/office/drawing/2010/main">
                <a:solidFill>
                  <a:srgbClr val="FFFFFF"/>
                </a:solidFill>
              </a14:hiddenFill>
            </a:ext>
          </a:extLst>
        </p:spPr>
      </p:pic>
      <p:sp>
        <p:nvSpPr>
          <p:cNvPr id="51" name="右箭头 50"/>
          <p:cNvSpPr/>
          <p:nvPr/>
        </p:nvSpPr>
        <p:spPr>
          <a:xfrm>
            <a:off x="-701883" y="2383768"/>
            <a:ext cx="11881320" cy="2902049"/>
          </a:xfrm>
          <a:prstGeom prst="rightArrow">
            <a:avLst>
              <a:gd name="adj1" fmla="val 51969"/>
              <a:gd name="adj2" fmla="val 6532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3169994" y="3429150"/>
            <a:ext cx="3092513" cy="646331"/>
          </a:xfrm>
          <a:prstGeom prst="rect">
            <a:avLst/>
          </a:prstGeom>
          <a:noFill/>
        </p:spPr>
        <p:txBody>
          <a:bodyPr wrap="none" rtlCol="0">
            <a:spAutoFit/>
          </a:bodyPr>
          <a:lstStyle/>
          <a:p>
            <a:pPr algn="ctr"/>
            <a:r>
              <a:rPr lang="zh-CN" altLang="en-US" sz="36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唐杰 工作汇报</a:t>
            </a:r>
            <a:endParaRPr lang="zh-CN" altLang="en-US"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0-#ppt_w/2"/>
                                              </p:val>
                                            </p:tav>
                                            <p:tav tm="100000">
                                              <p:val>
                                                <p:strVal val="#ppt_x"/>
                                              </p:val>
                                            </p:tav>
                                          </p:tavLst>
                                        </p:anim>
                                        <p:anim calcmode="lin" valueType="num">
                                          <p:cBhvr additive="base">
                                            <p:cTn id="8" dur="75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52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anim calcmode="lin" valueType="num">
                                          <p:cBhvr>
                                            <p:cTn id="15" dur="500" fill="hold"/>
                                            <p:tgtEl>
                                              <p:spTgt spid="1026"/>
                                            </p:tgtEl>
                                            <p:attrNameLst>
                                              <p:attrName>ppt_x</p:attrName>
                                            </p:attrNameLst>
                                          </p:cBhvr>
                                          <p:tavLst>
                                            <p:tav tm="0">
                                              <p:val>
                                                <p:fltVal val="0.5"/>
                                              </p:val>
                                            </p:tav>
                                            <p:tav tm="100000">
                                              <p:val>
                                                <p:strVal val="#ppt_x"/>
                                              </p:val>
                                            </p:tav>
                                          </p:tavLst>
                                        </p:anim>
                                        <p:anim calcmode="lin" valueType="num">
                                          <p:cBhvr>
                                            <p:cTn id="16" dur="500" fill="hold"/>
                                            <p:tgtEl>
                                              <p:spTgt spid="1026"/>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250"/>
                                      </p:stCondLst>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
                                              </p:val>
                                            </p:tav>
                                            <p:tav tm="100000">
                                              <p:val>
                                                <p:strVal val="#ppt_w"/>
                                              </p:val>
                                            </p:tav>
                                          </p:tavLst>
                                        </p:anim>
                                        <p:anim calcmode="lin" valueType="num">
                                          <p:cBhvr>
                                            <p:cTn id="20" dur="500" fill="hold"/>
                                            <p:tgtEl>
                                              <p:spTgt spid="1027"/>
                                            </p:tgtEl>
                                            <p:attrNameLst>
                                              <p:attrName>ppt_h</p:attrName>
                                            </p:attrNameLst>
                                          </p:cBhvr>
                                          <p:tavLst>
                                            <p:tav tm="0">
                                              <p:val>
                                                <p:fltVal val="0"/>
                                              </p:val>
                                            </p:tav>
                                            <p:tav tm="100000">
                                              <p:val>
                                                <p:strVal val="#ppt_h"/>
                                              </p:val>
                                            </p:tav>
                                          </p:tavLst>
                                        </p:anim>
                                        <p:animEffect transition="in" filter="fade">
                                          <p:cBhvr>
                                            <p:cTn id="21" dur="500"/>
                                            <p:tgtEl>
                                              <p:spTgt spid="1027"/>
                                            </p:tgtEl>
                                          </p:cBhvr>
                                        </p:animEffect>
                                        <p:anim calcmode="lin" valueType="num">
                                          <p:cBhvr>
                                            <p:cTn id="22" dur="500" fill="hold"/>
                                            <p:tgtEl>
                                              <p:spTgt spid="1027"/>
                                            </p:tgtEl>
                                            <p:attrNameLst>
                                              <p:attrName>ppt_x</p:attrName>
                                            </p:attrNameLst>
                                          </p:cBhvr>
                                          <p:tavLst>
                                            <p:tav tm="0">
                                              <p:val>
                                                <p:fltVal val="0.5"/>
                                              </p:val>
                                            </p:tav>
                                            <p:tav tm="100000">
                                              <p:val>
                                                <p:strVal val="#ppt_x"/>
                                              </p:val>
                                            </p:tav>
                                          </p:tavLst>
                                        </p:anim>
                                        <p:anim calcmode="lin" valueType="num">
                                          <p:cBhvr>
                                            <p:cTn id="23" dur="500" fill="hold"/>
                                            <p:tgtEl>
                                              <p:spTgt spid="1027"/>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50"/>
                                      </p:stCondLst>
                                      <p:childTnLst>
                                        <p:set>
                                          <p:cBhvr>
                                            <p:cTn id="25" dur="1" fill="hold">
                                              <p:stCondLst>
                                                <p:cond delay="0"/>
                                              </p:stCondLst>
                                            </p:cTn>
                                            <p:tgtEl>
                                              <p:spTgt spid="1028"/>
                                            </p:tgtEl>
                                            <p:attrNameLst>
                                              <p:attrName>style.visibility</p:attrName>
                                            </p:attrNameLst>
                                          </p:cBhvr>
                                          <p:to>
                                            <p:strVal val="visible"/>
                                          </p:to>
                                        </p:set>
                                        <p:anim calcmode="lin" valueType="num">
                                          <p:cBhvr>
                                            <p:cTn id="26" dur="500" fill="hold"/>
                                            <p:tgtEl>
                                              <p:spTgt spid="1028"/>
                                            </p:tgtEl>
                                            <p:attrNameLst>
                                              <p:attrName>ppt_w</p:attrName>
                                            </p:attrNameLst>
                                          </p:cBhvr>
                                          <p:tavLst>
                                            <p:tav tm="0">
                                              <p:val>
                                                <p:fltVal val="0"/>
                                              </p:val>
                                            </p:tav>
                                            <p:tav tm="100000">
                                              <p:val>
                                                <p:strVal val="#ppt_w"/>
                                              </p:val>
                                            </p:tav>
                                          </p:tavLst>
                                        </p:anim>
                                        <p:anim calcmode="lin" valueType="num">
                                          <p:cBhvr>
                                            <p:cTn id="27" dur="500" fill="hold"/>
                                            <p:tgtEl>
                                              <p:spTgt spid="1028"/>
                                            </p:tgtEl>
                                            <p:attrNameLst>
                                              <p:attrName>ppt_h</p:attrName>
                                            </p:attrNameLst>
                                          </p:cBhvr>
                                          <p:tavLst>
                                            <p:tav tm="0">
                                              <p:val>
                                                <p:fltVal val="0"/>
                                              </p:val>
                                            </p:tav>
                                            <p:tav tm="100000">
                                              <p:val>
                                                <p:strVal val="#ppt_h"/>
                                              </p:val>
                                            </p:tav>
                                          </p:tavLst>
                                        </p:anim>
                                        <p:animEffect transition="in" filter="fade">
                                          <p:cBhvr>
                                            <p:cTn id="28" dur="500"/>
                                            <p:tgtEl>
                                              <p:spTgt spid="1028"/>
                                            </p:tgtEl>
                                          </p:cBhvr>
                                        </p:animEffect>
                                        <p:anim calcmode="lin" valueType="num">
                                          <p:cBhvr>
                                            <p:cTn id="29" dur="500" fill="hold"/>
                                            <p:tgtEl>
                                              <p:spTgt spid="1028"/>
                                            </p:tgtEl>
                                            <p:attrNameLst>
                                              <p:attrName>ppt_x</p:attrName>
                                            </p:attrNameLst>
                                          </p:cBhvr>
                                          <p:tavLst>
                                            <p:tav tm="0">
                                              <p:val>
                                                <p:fltVal val="0.5"/>
                                              </p:val>
                                            </p:tav>
                                            <p:tav tm="100000">
                                              <p:val>
                                                <p:strVal val="#ppt_x"/>
                                              </p:val>
                                            </p:tav>
                                          </p:tavLst>
                                        </p:anim>
                                        <p:anim calcmode="lin" valueType="num">
                                          <p:cBhvr>
                                            <p:cTn id="30" dur="500" fill="hold"/>
                                            <p:tgtEl>
                                              <p:spTgt spid="1028"/>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500"/>
                                      </p:stCondLst>
                                      <p:childTnLst>
                                        <p:set>
                                          <p:cBhvr>
                                            <p:cTn id="32" dur="1" fill="hold">
                                              <p:stCondLst>
                                                <p:cond delay="0"/>
                                              </p:stCondLst>
                                            </p:cTn>
                                            <p:tgtEl>
                                              <p:spTgt spid="1029"/>
                                            </p:tgtEl>
                                            <p:attrNameLst>
                                              <p:attrName>style.visibility</p:attrName>
                                            </p:attrNameLst>
                                          </p:cBhvr>
                                          <p:to>
                                            <p:strVal val="visible"/>
                                          </p:to>
                                        </p:set>
                                        <p:anim calcmode="lin" valueType="num">
                                          <p:cBhvr>
                                            <p:cTn id="33" dur="500" fill="hold"/>
                                            <p:tgtEl>
                                              <p:spTgt spid="1029"/>
                                            </p:tgtEl>
                                            <p:attrNameLst>
                                              <p:attrName>ppt_w</p:attrName>
                                            </p:attrNameLst>
                                          </p:cBhvr>
                                          <p:tavLst>
                                            <p:tav tm="0">
                                              <p:val>
                                                <p:fltVal val="0"/>
                                              </p:val>
                                            </p:tav>
                                            <p:tav tm="100000">
                                              <p:val>
                                                <p:strVal val="#ppt_w"/>
                                              </p:val>
                                            </p:tav>
                                          </p:tavLst>
                                        </p:anim>
                                        <p:anim calcmode="lin" valueType="num">
                                          <p:cBhvr>
                                            <p:cTn id="34" dur="500" fill="hold"/>
                                            <p:tgtEl>
                                              <p:spTgt spid="1029"/>
                                            </p:tgtEl>
                                            <p:attrNameLst>
                                              <p:attrName>ppt_h</p:attrName>
                                            </p:attrNameLst>
                                          </p:cBhvr>
                                          <p:tavLst>
                                            <p:tav tm="0">
                                              <p:val>
                                                <p:fltVal val="0"/>
                                              </p:val>
                                            </p:tav>
                                            <p:tav tm="100000">
                                              <p:val>
                                                <p:strVal val="#ppt_h"/>
                                              </p:val>
                                            </p:tav>
                                          </p:tavLst>
                                        </p:anim>
                                        <p:animEffect transition="in" filter="fade">
                                          <p:cBhvr>
                                            <p:cTn id="35" dur="500"/>
                                            <p:tgtEl>
                                              <p:spTgt spid="1029"/>
                                            </p:tgtEl>
                                          </p:cBhvr>
                                        </p:animEffect>
                                        <p:anim calcmode="lin" valueType="num">
                                          <p:cBhvr>
                                            <p:cTn id="36" dur="500" fill="hold"/>
                                            <p:tgtEl>
                                              <p:spTgt spid="1029"/>
                                            </p:tgtEl>
                                            <p:attrNameLst>
                                              <p:attrName>ppt_x</p:attrName>
                                            </p:attrNameLst>
                                          </p:cBhvr>
                                          <p:tavLst>
                                            <p:tav tm="0">
                                              <p:val>
                                                <p:fltVal val="0.5"/>
                                              </p:val>
                                            </p:tav>
                                            <p:tav tm="100000">
                                              <p:val>
                                                <p:strVal val="#ppt_x"/>
                                              </p:val>
                                            </p:tav>
                                          </p:tavLst>
                                        </p:anim>
                                        <p:anim calcmode="lin" valueType="num">
                                          <p:cBhvr>
                                            <p:cTn id="37" dur="500" fill="hold"/>
                                            <p:tgtEl>
                                              <p:spTgt spid="1029"/>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500"/>
                                      </p:stCondLst>
                                      <p:childTnLst>
                                        <p:set>
                                          <p:cBhvr>
                                            <p:cTn id="39" dur="1" fill="hold">
                                              <p:stCondLst>
                                                <p:cond delay="0"/>
                                              </p:stCondLst>
                                            </p:cTn>
                                            <p:tgtEl>
                                              <p:spTgt spid="1030"/>
                                            </p:tgtEl>
                                            <p:attrNameLst>
                                              <p:attrName>style.visibility</p:attrName>
                                            </p:attrNameLst>
                                          </p:cBhvr>
                                          <p:to>
                                            <p:strVal val="visible"/>
                                          </p:to>
                                        </p:set>
                                        <p:anim calcmode="lin" valueType="num">
                                          <p:cBhvr>
                                            <p:cTn id="40" dur="500" fill="hold"/>
                                            <p:tgtEl>
                                              <p:spTgt spid="1030"/>
                                            </p:tgtEl>
                                            <p:attrNameLst>
                                              <p:attrName>ppt_w</p:attrName>
                                            </p:attrNameLst>
                                          </p:cBhvr>
                                          <p:tavLst>
                                            <p:tav tm="0">
                                              <p:val>
                                                <p:fltVal val="0"/>
                                              </p:val>
                                            </p:tav>
                                            <p:tav tm="100000">
                                              <p:val>
                                                <p:strVal val="#ppt_w"/>
                                              </p:val>
                                            </p:tav>
                                          </p:tavLst>
                                        </p:anim>
                                        <p:anim calcmode="lin" valueType="num">
                                          <p:cBhvr>
                                            <p:cTn id="41" dur="500" fill="hold"/>
                                            <p:tgtEl>
                                              <p:spTgt spid="1030"/>
                                            </p:tgtEl>
                                            <p:attrNameLst>
                                              <p:attrName>ppt_h</p:attrName>
                                            </p:attrNameLst>
                                          </p:cBhvr>
                                          <p:tavLst>
                                            <p:tav tm="0">
                                              <p:val>
                                                <p:fltVal val="0"/>
                                              </p:val>
                                            </p:tav>
                                            <p:tav tm="100000">
                                              <p:val>
                                                <p:strVal val="#ppt_h"/>
                                              </p:val>
                                            </p:tav>
                                          </p:tavLst>
                                        </p:anim>
                                        <p:animEffect transition="in" filter="fade">
                                          <p:cBhvr>
                                            <p:cTn id="42" dur="500"/>
                                            <p:tgtEl>
                                              <p:spTgt spid="1030"/>
                                            </p:tgtEl>
                                          </p:cBhvr>
                                        </p:animEffect>
                                        <p:anim calcmode="lin" valueType="num">
                                          <p:cBhvr>
                                            <p:cTn id="43" dur="500" fill="hold"/>
                                            <p:tgtEl>
                                              <p:spTgt spid="1030"/>
                                            </p:tgtEl>
                                            <p:attrNameLst>
                                              <p:attrName>ppt_x</p:attrName>
                                            </p:attrNameLst>
                                          </p:cBhvr>
                                          <p:tavLst>
                                            <p:tav tm="0">
                                              <p:val>
                                                <p:fltVal val="0.5"/>
                                              </p:val>
                                            </p:tav>
                                            <p:tav tm="100000">
                                              <p:val>
                                                <p:strVal val="#ppt_x"/>
                                              </p:val>
                                            </p:tav>
                                          </p:tavLst>
                                        </p:anim>
                                        <p:anim calcmode="lin" valueType="num">
                                          <p:cBhvr>
                                            <p:cTn id="44" dur="500" fill="hold"/>
                                            <p:tgtEl>
                                              <p:spTgt spid="1030"/>
                                            </p:tgtEl>
                                            <p:attrNameLst>
                                              <p:attrName>ppt_y</p:attrName>
                                            </p:attrNameLst>
                                          </p:cBhvr>
                                          <p:tavLst>
                                            <p:tav tm="0">
                                              <p:val>
                                                <p:fltVal val="0.5"/>
                                              </p:val>
                                            </p:tav>
                                            <p:tav tm="100000">
                                              <p:val>
                                                <p:strVal val="#ppt_y"/>
                                              </p:val>
                                            </p:tav>
                                          </p:tavLst>
                                        </p:anim>
                                      </p:childTnLst>
                                    </p:cTn>
                                  </p:par>
                                </p:childTnLst>
                              </p:cTn>
                            </p:par>
                            <p:par>
                              <p:cTn id="45" fill="hold">
                                <p:stCondLst>
                                  <p:cond delay="1500"/>
                                </p:stCondLst>
                                <p:childTnLst>
                                  <p:par>
                                    <p:cTn id="46" presetID="16" presetClass="entr" presetSubtype="21"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arn(inVertical)">
                                          <p:cBhvr>
                                            <p:cTn id="48" dur="500"/>
                                            <p:tgtEl>
                                              <p:spTgt spid="4"/>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par>
                              <p:cTn id="53" fill="hold">
                                <p:stCondLst>
                                  <p:cond delay="2500"/>
                                </p:stCondLst>
                                <p:childTnLst>
                                  <p:par>
                                    <p:cTn id="54" presetID="2" presetClass="entr" presetSubtype="2" fill="hold" grpId="0" nodeType="afterEffect" p14:presetBounceEnd="50000">
                                      <p:stCondLst>
                                        <p:cond delay="0"/>
                                      </p:stCondLst>
                                      <p:iterate type="lt">
                                        <p:tmPct val="10000"/>
                                      </p:iterate>
                                      <p:childTnLst>
                                        <p:set>
                                          <p:cBhvr>
                                            <p:cTn id="55" dur="1" fill="hold">
                                              <p:stCondLst>
                                                <p:cond delay="0"/>
                                              </p:stCondLst>
                                            </p:cTn>
                                            <p:tgtEl>
                                              <p:spTgt spid="52"/>
                                            </p:tgtEl>
                                            <p:attrNameLst>
                                              <p:attrName>style.visibility</p:attrName>
                                            </p:attrNameLst>
                                          </p:cBhvr>
                                          <p:to>
                                            <p:strVal val="visible"/>
                                          </p:to>
                                        </p:set>
                                        <p:anim calcmode="lin" valueType="num" p14:bounceEnd="50000">
                                          <p:cBhvr additive="base">
                                            <p:cTn id="56" dur="500" fill="hold"/>
                                            <p:tgtEl>
                                              <p:spTgt spid="52"/>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1" grpId="0" animBg="1"/>
          <p:bldP spid="5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0-#ppt_w/2"/>
                                              </p:val>
                                            </p:tav>
                                            <p:tav tm="100000">
                                              <p:val>
                                                <p:strVal val="#ppt_x"/>
                                              </p:val>
                                            </p:tav>
                                          </p:tavLst>
                                        </p:anim>
                                        <p:anim calcmode="lin" valueType="num">
                                          <p:cBhvr additive="base">
                                            <p:cTn id="8" dur="75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52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anim calcmode="lin" valueType="num">
                                          <p:cBhvr>
                                            <p:cTn id="15" dur="500" fill="hold"/>
                                            <p:tgtEl>
                                              <p:spTgt spid="1026"/>
                                            </p:tgtEl>
                                            <p:attrNameLst>
                                              <p:attrName>ppt_x</p:attrName>
                                            </p:attrNameLst>
                                          </p:cBhvr>
                                          <p:tavLst>
                                            <p:tav tm="0">
                                              <p:val>
                                                <p:fltVal val="0.5"/>
                                              </p:val>
                                            </p:tav>
                                            <p:tav tm="100000">
                                              <p:val>
                                                <p:strVal val="#ppt_x"/>
                                              </p:val>
                                            </p:tav>
                                          </p:tavLst>
                                        </p:anim>
                                        <p:anim calcmode="lin" valueType="num">
                                          <p:cBhvr>
                                            <p:cTn id="16" dur="500" fill="hold"/>
                                            <p:tgtEl>
                                              <p:spTgt spid="1026"/>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250"/>
                                      </p:stCondLst>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
                                              </p:val>
                                            </p:tav>
                                            <p:tav tm="100000">
                                              <p:val>
                                                <p:strVal val="#ppt_w"/>
                                              </p:val>
                                            </p:tav>
                                          </p:tavLst>
                                        </p:anim>
                                        <p:anim calcmode="lin" valueType="num">
                                          <p:cBhvr>
                                            <p:cTn id="20" dur="500" fill="hold"/>
                                            <p:tgtEl>
                                              <p:spTgt spid="1027"/>
                                            </p:tgtEl>
                                            <p:attrNameLst>
                                              <p:attrName>ppt_h</p:attrName>
                                            </p:attrNameLst>
                                          </p:cBhvr>
                                          <p:tavLst>
                                            <p:tav tm="0">
                                              <p:val>
                                                <p:fltVal val="0"/>
                                              </p:val>
                                            </p:tav>
                                            <p:tav tm="100000">
                                              <p:val>
                                                <p:strVal val="#ppt_h"/>
                                              </p:val>
                                            </p:tav>
                                          </p:tavLst>
                                        </p:anim>
                                        <p:animEffect transition="in" filter="fade">
                                          <p:cBhvr>
                                            <p:cTn id="21" dur="500"/>
                                            <p:tgtEl>
                                              <p:spTgt spid="1027"/>
                                            </p:tgtEl>
                                          </p:cBhvr>
                                        </p:animEffect>
                                        <p:anim calcmode="lin" valueType="num">
                                          <p:cBhvr>
                                            <p:cTn id="22" dur="500" fill="hold"/>
                                            <p:tgtEl>
                                              <p:spTgt spid="1027"/>
                                            </p:tgtEl>
                                            <p:attrNameLst>
                                              <p:attrName>ppt_x</p:attrName>
                                            </p:attrNameLst>
                                          </p:cBhvr>
                                          <p:tavLst>
                                            <p:tav tm="0">
                                              <p:val>
                                                <p:fltVal val="0.5"/>
                                              </p:val>
                                            </p:tav>
                                            <p:tav tm="100000">
                                              <p:val>
                                                <p:strVal val="#ppt_x"/>
                                              </p:val>
                                            </p:tav>
                                          </p:tavLst>
                                        </p:anim>
                                        <p:anim calcmode="lin" valueType="num">
                                          <p:cBhvr>
                                            <p:cTn id="23" dur="500" fill="hold"/>
                                            <p:tgtEl>
                                              <p:spTgt spid="1027"/>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50"/>
                                      </p:stCondLst>
                                      <p:childTnLst>
                                        <p:set>
                                          <p:cBhvr>
                                            <p:cTn id="25" dur="1" fill="hold">
                                              <p:stCondLst>
                                                <p:cond delay="0"/>
                                              </p:stCondLst>
                                            </p:cTn>
                                            <p:tgtEl>
                                              <p:spTgt spid="1028"/>
                                            </p:tgtEl>
                                            <p:attrNameLst>
                                              <p:attrName>style.visibility</p:attrName>
                                            </p:attrNameLst>
                                          </p:cBhvr>
                                          <p:to>
                                            <p:strVal val="visible"/>
                                          </p:to>
                                        </p:set>
                                        <p:anim calcmode="lin" valueType="num">
                                          <p:cBhvr>
                                            <p:cTn id="26" dur="500" fill="hold"/>
                                            <p:tgtEl>
                                              <p:spTgt spid="1028"/>
                                            </p:tgtEl>
                                            <p:attrNameLst>
                                              <p:attrName>ppt_w</p:attrName>
                                            </p:attrNameLst>
                                          </p:cBhvr>
                                          <p:tavLst>
                                            <p:tav tm="0">
                                              <p:val>
                                                <p:fltVal val="0"/>
                                              </p:val>
                                            </p:tav>
                                            <p:tav tm="100000">
                                              <p:val>
                                                <p:strVal val="#ppt_w"/>
                                              </p:val>
                                            </p:tav>
                                          </p:tavLst>
                                        </p:anim>
                                        <p:anim calcmode="lin" valueType="num">
                                          <p:cBhvr>
                                            <p:cTn id="27" dur="500" fill="hold"/>
                                            <p:tgtEl>
                                              <p:spTgt spid="1028"/>
                                            </p:tgtEl>
                                            <p:attrNameLst>
                                              <p:attrName>ppt_h</p:attrName>
                                            </p:attrNameLst>
                                          </p:cBhvr>
                                          <p:tavLst>
                                            <p:tav tm="0">
                                              <p:val>
                                                <p:fltVal val="0"/>
                                              </p:val>
                                            </p:tav>
                                            <p:tav tm="100000">
                                              <p:val>
                                                <p:strVal val="#ppt_h"/>
                                              </p:val>
                                            </p:tav>
                                          </p:tavLst>
                                        </p:anim>
                                        <p:animEffect transition="in" filter="fade">
                                          <p:cBhvr>
                                            <p:cTn id="28" dur="500"/>
                                            <p:tgtEl>
                                              <p:spTgt spid="1028"/>
                                            </p:tgtEl>
                                          </p:cBhvr>
                                        </p:animEffect>
                                        <p:anim calcmode="lin" valueType="num">
                                          <p:cBhvr>
                                            <p:cTn id="29" dur="500" fill="hold"/>
                                            <p:tgtEl>
                                              <p:spTgt spid="1028"/>
                                            </p:tgtEl>
                                            <p:attrNameLst>
                                              <p:attrName>ppt_x</p:attrName>
                                            </p:attrNameLst>
                                          </p:cBhvr>
                                          <p:tavLst>
                                            <p:tav tm="0">
                                              <p:val>
                                                <p:fltVal val="0.5"/>
                                              </p:val>
                                            </p:tav>
                                            <p:tav tm="100000">
                                              <p:val>
                                                <p:strVal val="#ppt_x"/>
                                              </p:val>
                                            </p:tav>
                                          </p:tavLst>
                                        </p:anim>
                                        <p:anim calcmode="lin" valueType="num">
                                          <p:cBhvr>
                                            <p:cTn id="30" dur="500" fill="hold"/>
                                            <p:tgtEl>
                                              <p:spTgt spid="1028"/>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500"/>
                                      </p:stCondLst>
                                      <p:childTnLst>
                                        <p:set>
                                          <p:cBhvr>
                                            <p:cTn id="32" dur="1" fill="hold">
                                              <p:stCondLst>
                                                <p:cond delay="0"/>
                                              </p:stCondLst>
                                            </p:cTn>
                                            <p:tgtEl>
                                              <p:spTgt spid="1029"/>
                                            </p:tgtEl>
                                            <p:attrNameLst>
                                              <p:attrName>style.visibility</p:attrName>
                                            </p:attrNameLst>
                                          </p:cBhvr>
                                          <p:to>
                                            <p:strVal val="visible"/>
                                          </p:to>
                                        </p:set>
                                        <p:anim calcmode="lin" valueType="num">
                                          <p:cBhvr>
                                            <p:cTn id="33" dur="500" fill="hold"/>
                                            <p:tgtEl>
                                              <p:spTgt spid="1029"/>
                                            </p:tgtEl>
                                            <p:attrNameLst>
                                              <p:attrName>ppt_w</p:attrName>
                                            </p:attrNameLst>
                                          </p:cBhvr>
                                          <p:tavLst>
                                            <p:tav tm="0">
                                              <p:val>
                                                <p:fltVal val="0"/>
                                              </p:val>
                                            </p:tav>
                                            <p:tav tm="100000">
                                              <p:val>
                                                <p:strVal val="#ppt_w"/>
                                              </p:val>
                                            </p:tav>
                                          </p:tavLst>
                                        </p:anim>
                                        <p:anim calcmode="lin" valueType="num">
                                          <p:cBhvr>
                                            <p:cTn id="34" dur="500" fill="hold"/>
                                            <p:tgtEl>
                                              <p:spTgt spid="1029"/>
                                            </p:tgtEl>
                                            <p:attrNameLst>
                                              <p:attrName>ppt_h</p:attrName>
                                            </p:attrNameLst>
                                          </p:cBhvr>
                                          <p:tavLst>
                                            <p:tav tm="0">
                                              <p:val>
                                                <p:fltVal val="0"/>
                                              </p:val>
                                            </p:tav>
                                            <p:tav tm="100000">
                                              <p:val>
                                                <p:strVal val="#ppt_h"/>
                                              </p:val>
                                            </p:tav>
                                          </p:tavLst>
                                        </p:anim>
                                        <p:animEffect transition="in" filter="fade">
                                          <p:cBhvr>
                                            <p:cTn id="35" dur="500"/>
                                            <p:tgtEl>
                                              <p:spTgt spid="1029"/>
                                            </p:tgtEl>
                                          </p:cBhvr>
                                        </p:animEffect>
                                        <p:anim calcmode="lin" valueType="num">
                                          <p:cBhvr>
                                            <p:cTn id="36" dur="500" fill="hold"/>
                                            <p:tgtEl>
                                              <p:spTgt spid="1029"/>
                                            </p:tgtEl>
                                            <p:attrNameLst>
                                              <p:attrName>ppt_x</p:attrName>
                                            </p:attrNameLst>
                                          </p:cBhvr>
                                          <p:tavLst>
                                            <p:tav tm="0">
                                              <p:val>
                                                <p:fltVal val="0.5"/>
                                              </p:val>
                                            </p:tav>
                                            <p:tav tm="100000">
                                              <p:val>
                                                <p:strVal val="#ppt_x"/>
                                              </p:val>
                                            </p:tav>
                                          </p:tavLst>
                                        </p:anim>
                                        <p:anim calcmode="lin" valueType="num">
                                          <p:cBhvr>
                                            <p:cTn id="37" dur="500" fill="hold"/>
                                            <p:tgtEl>
                                              <p:spTgt spid="1029"/>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500"/>
                                      </p:stCondLst>
                                      <p:childTnLst>
                                        <p:set>
                                          <p:cBhvr>
                                            <p:cTn id="39" dur="1" fill="hold">
                                              <p:stCondLst>
                                                <p:cond delay="0"/>
                                              </p:stCondLst>
                                            </p:cTn>
                                            <p:tgtEl>
                                              <p:spTgt spid="1030"/>
                                            </p:tgtEl>
                                            <p:attrNameLst>
                                              <p:attrName>style.visibility</p:attrName>
                                            </p:attrNameLst>
                                          </p:cBhvr>
                                          <p:to>
                                            <p:strVal val="visible"/>
                                          </p:to>
                                        </p:set>
                                        <p:anim calcmode="lin" valueType="num">
                                          <p:cBhvr>
                                            <p:cTn id="40" dur="500" fill="hold"/>
                                            <p:tgtEl>
                                              <p:spTgt spid="1030"/>
                                            </p:tgtEl>
                                            <p:attrNameLst>
                                              <p:attrName>ppt_w</p:attrName>
                                            </p:attrNameLst>
                                          </p:cBhvr>
                                          <p:tavLst>
                                            <p:tav tm="0">
                                              <p:val>
                                                <p:fltVal val="0"/>
                                              </p:val>
                                            </p:tav>
                                            <p:tav tm="100000">
                                              <p:val>
                                                <p:strVal val="#ppt_w"/>
                                              </p:val>
                                            </p:tav>
                                          </p:tavLst>
                                        </p:anim>
                                        <p:anim calcmode="lin" valueType="num">
                                          <p:cBhvr>
                                            <p:cTn id="41" dur="500" fill="hold"/>
                                            <p:tgtEl>
                                              <p:spTgt spid="1030"/>
                                            </p:tgtEl>
                                            <p:attrNameLst>
                                              <p:attrName>ppt_h</p:attrName>
                                            </p:attrNameLst>
                                          </p:cBhvr>
                                          <p:tavLst>
                                            <p:tav tm="0">
                                              <p:val>
                                                <p:fltVal val="0"/>
                                              </p:val>
                                            </p:tav>
                                            <p:tav tm="100000">
                                              <p:val>
                                                <p:strVal val="#ppt_h"/>
                                              </p:val>
                                            </p:tav>
                                          </p:tavLst>
                                        </p:anim>
                                        <p:animEffect transition="in" filter="fade">
                                          <p:cBhvr>
                                            <p:cTn id="42" dur="500"/>
                                            <p:tgtEl>
                                              <p:spTgt spid="1030"/>
                                            </p:tgtEl>
                                          </p:cBhvr>
                                        </p:animEffect>
                                        <p:anim calcmode="lin" valueType="num">
                                          <p:cBhvr>
                                            <p:cTn id="43" dur="500" fill="hold"/>
                                            <p:tgtEl>
                                              <p:spTgt spid="1030"/>
                                            </p:tgtEl>
                                            <p:attrNameLst>
                                              <p:attrName>ppt_x</p:attrName>
                                            </p:attrNameLst>
                                          </p:cBhvr>
                                          <p:tavLst>
                                            <p:tav tm="0">
                                              <p:val>
                                                <p:fltVal val="0.5"/>
                                              </p:val>
                                            </p:tav>
                                            <p:tav tm="100000">
                                              <p:val>
                                                <p:strVal val="#ppt_x"/>
                                              </p:val>
                                            </p:tav>
                                          </p:tavLst>
                                        </p:anim>
                                        <p:anim calcmode="lin" valueType="num">
                                          <p:cBhvr>
                                            <p:cTn id="44" dur="500" fill="hold"/>
                                            <p:tgtEl>
                                              <p:spTgt spid="1030"/>
                                            </p:tgtEl>
                                            <p:attrNameLst>
                                              <p:attrName>ppt_y</p:attrName>
                                            </p:attrNameLst>
                                          </p:cBhvr>
                                          <p:tavLst>
                                            <p:tav tm="0">
                                              <p:val>
                                                <p:fltVal val="0.5"/>
                                              </p:val>
                                            </p:tav>
                                            <p:tav tm="100000">
                                              <p:val>
                                                <p:strVal val="#ppt_y"/>
                                              </p:val>
                                            </p:tav>
                                          </p:tavLst>
                                        </p:anim>
                                      </p:childTnLst>
                                    </p:cTn>
                                  </p:par>
                                </p:childTnLst>
                              </p:cTn>
                            </p:par>
                            <p:par>
                              <p:cTn id="45" fill="hold">
                                <p:stCondLst>
                                  <p:cond delay="1500"/>
                                </p:stCondLst>
                                <p:childTnLst>
                                  <p:par>
                                    <p:cTn id="46" presetID="16" presetClass="entr" presetSubtype="21"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arn(inVertical)">
                                          <p:cBhvr>
                                            <p:cTn id="48" dur="500"/>
                                            <p:tgtEl>
                                              <p:spTgt spid="4"/>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par>
                              <p:cTn id="53" fill="hold">
                                <p:stCondLst>
                                  <p:cond delay="2500"/>
                                </p:stCondLst>
                                <p:childTnLst>
                                  <p:par>
                                    <p:cTn id="54" presetID="2" presetClass="entr" presetSubtype="2" fill="hold" grpId="0" nodeType="afterEffect">
                                      <p:stCondLst>
                                        <p:cond delay="0"/>
                                      </p:stCondLst>
                                      <p:iterate type="lt">
                                        <p:tmPct val="10000"/>
                                      </p:iterate>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fill="hold"/>
                                            <p:tgtEl>
                                              <p:spTgt spid="52"/>
                                            </p:tgtEl>
                                            <p:attrNameLst>
                                              <p:attrName>ppt_x</p:attrName>
                                            </p:attrNameLst>
                                          </p:cBhvr>
                                          <p:tavLst>
                                            <p:tav tm="0">
                                              <p:val>
                                                <p:strVal val="1+#ppt_w/2"/>
                                              </p:val>
                                            </p:tav>
                                            <p:tav tm="100000">
                                              <p:val>
                                                <p:strVal val="#ppt_x"/>
                                              </p:val>
                                            </p:tav>
                                          </p:tavLst>
                                        </p:anim>
                                        <p:anim calcmode="lin" valueType="num">
                                          <p:cBhvr additive="base">
                                            <p:cTn id="57"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1" grpId="0" animBg="1"/>
          <p:bldP spid="5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任意多边形 42"/>
          <p:cNvSpPr/>
          <p:nvPr/>
        </p:nvSpPr>
        <p:spPr>
          <a:xfrm>
            <a:off x="1314451" y="2721306"/>
            <a:ext cx="1899437" cy="1149804"/>
          </a:xfrm>
          <a:custGeom>
            <a:avLst/>
            <a:gdLst>
              <a:gd name="connsiteX0" fmla="*/ 0 w 1988820"/>
              <a:gd name="connsiteY0" fmla="*/ 0 h 1524000"/>
              <a:gd name="connsiteX1" fmla="*/ 1074420 w 1988820"/>
              <a:gd name="connsiteY1" fmla="*/ 1524000 h 1524000"/>
              <a:gd name="connsiteX2" fmla="*/ 1988820 w 1988820"/>
              <a:gd name="connsiteY2" fmla="*/ 1524000 h 1524000"/>
              <a:gd name="connsiteX3" fmla="*/ 914400 w 1988820"/>
              <a:gd name="connsiteY3" fmla="*/ 7620 h 1524000"/>
              <a:gd name="connsiteX4" fmla="*/ 0 w 198882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820" h="1524000">
                <a:moveTo>
                  <a:pt x="0" y="0"/>
                </a:moveTo>
                <a:lnTo>
                  <a:pt x="1074420" y="1524000"/>
                </a:lnTo>
                <a:lnTo>
                  <a:pt x="1988820" y="1524000"/>
                </a:lnTo>
                <a:lnTo>
                  <a:pt x="914400" y="7620"/>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316" tIns="43658" rIns="87316" bIns="43658"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任意多边形 43"/>
          <p:cNvSpPr/>
          <p:nvPr/>
        </p:nvSpPr>
        <p:spPr>
          <a:xfrm>
            <a:off x="2624071" y="2727892"/>
            <a:ext cx="1899437" cy="1136012"/>
          </a:xfrm>
          <a:custGeom>
            <a:avLst/>
            <a:gdLst>
              <a:gd name="connsiteX0" fmla="*/ 0 w 1988820"/>
              <a:gd name="connsiteY0" fmla="*/ 0 h 1524000"/>
              <a:gd name="connsiteX1" fmla="*/ 1074420 w 1988820"/>
              <a:gd name="connsiteY1" fmla="*/ 1524000 h 1524000"/>
              <a:gd name="connsiteX2" fmla="*/ 1988820 w 1988820"/>
              <a:gd name="connsiteY2" fmla="*/ 1524000 h 1524000"/>
              <a:gd name="connsiteX3" fmla="*/ 914400 w 1988820"/>
              <a:gd name="connsiteY3" fmla="*/ 7620 h 1524000"/>
              <a:gd name="connsiteX4" fmla="*/ 0 w 198882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820" h="1524000">
                <a:moveTo>
                  <a:pt x="0" y="0"/>
                </a:moveTo>
                <a:lnTo>
                  <a:pt x="1074420" y="1524000"/>
                </a:lnTo>
                <a:lnTo>
                  <a:pt x="1988820" y="1524000"/>
                </a:lnTo>
                <a:lnTo>
                  <a:pt x="914400" y="7620"/>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316" tIns="43658" rIns="87316" bIns="43658"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任意多边形 44"/>
          <p:cNvSpPr/>
          <p:nvPr/>
        </p:nvSpPr>
        <p:spPr>
          <a:xfrm>
            <a:off x="3958025" y="2720997"/>
            <a:ext cx="1899437" cy="1149804"/>
          </a:xfrm>
          <a:custGeom>
            <a:avLst/>
            <a:gdLst>
              <a:gd name="connsiteX0" fmla="*/ 0 w 1988820"/>
              <a:gd name="connsiteY0" fmla="*/ 0 h 1524000"/>
              <a:gd name="connsiteX1" fmla="*/ 1074420 w 1988820"/>
              <a:gd name="connsiteY1" fmla="*/ 1524000 h 1524000"/>
              <a:gd name="connsiteX2" fmla="*/ 1988820 w 1988820"/>
              <a:gd name="connsiteY2" fmla="*/ 1524000 h 1524000"/>
              <a:gd name="connsiteX3" fmla="*/ 914400 w 1988820"/>
              <a:gd name="connsiteY3" fmla="*/ 7620 h 1524000"/>
              <a:gd name="connsiteX4" fmla="*/ 0 w 198882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820" h="1524000">
                <a:moveTo>
                  <a:pt x="0" y="0"/>
                </a:moveTo>
                <a:lnTo>
                  <a:pt x="1074420" y="1524000"/>
                </a:lnTo>
                <a:lnTo>
                  <a:pt x="1988820" y="1524000"/>
                </a:lnTo>
                <a:lnTo>
                  <a:pt x="914400" y="7620"/>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316" tIns="43658" rIns="87316" bIns="43658"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任意多边形 45"/>
          <p:cNvSpPr/>
          <p:nvPr/>
        </p:nvSpPr>
        <p:spPr>
          <a:xfrm>
            <a:off x="5306169" y="2727891"/>
            <a:ext cx="1899437" cy="1136013"/>
          </a:xfrm>
          <a:custGeom>
            <a:avLst/>
            <a:gdLst>
              <a:gd name="connsiteX0" fmla="*/ 0 w 1988820"/>
              <a:gd name="connsiteY0" fmla="*/ 0 h 1524000"/>
              <a:gd name="connsiteX1" fmla="*/ 1074420 w 1988820"/>
              <a:gd name="connsiteY1" fmla="*/ 1524000 h 1524000"/>
              <a:gd name="connsiteX2" fmla="*/ 1988820 w 1988820"/>
              <a:gd name="connsiteY2" fmla="*/ 1524000 h 1524000"/>
              <a:gd name="connsiteX3" fmla="*/ 914400 w 1988820"/>
              <a:gd name="connsiteY3" fmla="*/ 7620 h 1524000"/>
              <a:gd name="connsiteX4" fmla="*/ 0 w 1988820"/>
              <a:gd name="connsiteY4" fmla="*/ 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8820" h="1524000">
                <a:moveTo>
                  <a:pt x="0" y="0"/>
                </a:moveTo>
                <a:lnTo>
                  <a:pt x="1074420" y="1524000"/>
                </a:lnTo>
                <a:lnTo>
                  <a:pt x="1988820" y="1524000"/>
                </a:lnTo>
                <a:lnTo>
                  <a:pt x="914400" y="7620"/>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316" tIns="43658" rIns="87316" bIns="43658"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矩形 46"/>
          <p:cNvSpPr/>
          <p:nvPr/>
        </p:nvSpPr>
        <p:spPr>
          <a:xfrm>
            <a:off x="1274820" y="1419166"/>
            <a:ext cx="2022997" cy="365168"/>
          </a:xfrm>
          <a:prstGeom prst="rect">
            <a:avLst/>
          </a:prstGeom>
        </p:spPr>
        <p:txBody>
          <a:bodyPr wrap="none" lIns="87316" tIns="43658" rIns="87316" bIns="43658">
            <a:spAutoFit/>
          </a:bodyPr>
          <a:lstStyle/>
          <a:p>
            <a:r>
              <a:rPr lang="zh-CN" altLang="en-US" b="1" dirty="0" smtClean="0">
                <a:solidFill>
                  <a:srgbClr val="0070C0"/>
                </a:solidFill>
                <a:latin typeface="微软雅黑" panose="020B0503020204020204" pitchFamily="34" charset="-122"/>
                <a:ea typeface="微软雅黑" panose="020B0503020204020204" pitchFamily="34" charset="-122"/>
              </a:rPr>
              <a:t>单击</a:t>
            </a:r>
            <a:r>
              <a:rPr lang="zh-CN" altLang="en-US" b="1" dirty="0">
                <a:solidFill>
                  <a:srgbClr val="0070C0"/>
                </a:solidFill>
                <a:latin typeface="微软雅黑" panose="020B0503020204020204" pitchFamily="34" charset="-122"/>
                <a:ea typeface="微软雅黑" panose="020B0503020204020204" pitchFamily="34" charset="-122"/>
              </a:rPr>
              <a:t>此处</a:t>
            </a:r>
            <a:r>
              <a:rPr lang="zh-CN" altLang="en-US" b="1" dirty="0" smtClean="0">
                <a:solidFill>
                  <a:srgbClr val="0070C0"/>
                </a:solidFill>
                <a:latin typeface="微软雅黑" panose="020B0503020204020204" pitchFamily="34" charset="-122"/>
                <a:ea typeface="微软雅黑" panose="020B0503020204020204" pitchFamily="34" charset="-122"/>
              </a:rPr>
              <a:t>添加标题</a:t>
            </a:r>
            <a:endParaRPr lang="zh-CN" altLang="en-US" b="1" dirty="0">
              <a:solidFill>
                <a:srgbClr val="0070C0"/>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1329377" y="1745862"/>
            <a:ext cx="3578366" cy="0"/>
          </a:xfrm>
          <a:prstGeom prst="line">
            <a:avLst/>
          </a:prstGeom>
          <a:noFill/>
          <a:ln w="12700" cap="flat" cmpd="sng" algn="ctr">
            <a:solidFill>
              <a:srgbClr val="0070C0"/>
            </a:solidFill>
            <a:prstDash val="dash"/>
            <a:headEnd type="none" w="med" len="med"/>
            <a:tailEnd type="none" w="med" len="med"/>
          </a:ln>
          <a:effectLst/>
        </p:spPr>
      </p:cxnSp>
      <p:sp>
        <p:nvSpPr>
          <p:cNvPr id="49" name="TextBox 28"/>
          <p:cNvSpPr txBox="1"/>
          <p:nvPr/>
        </p:nvSpPr>
        <p:spPr>
          <a:xfrm>
            <a:off x="1266102" y="1799459"/>
            <a:ext cx="4893756" cy="519056"/>
          </a:xfrm>
          <a:prstGeom prst="rect">
            <a:avLst/>
          </a:prstGeom>
          <a:noFill/>
        </p:spPr>
        <p:txBody>
          <a:bodyPr wrap="square" lIns="87316" tIns="43658" rIns="87316" bIns="43658" rtlCol="0">
            <a:spAutoFit/>
          </a:bodyPr>
          <a:lstStyle/>
          <a:p>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a:t>
            </a:r>
            <a:endPar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2344133" y="2732682"/>
            <a:ext cx="1161494" cy="1138427"/>
            <a:chOff x="2190657" y="2872581"/>
            <a:chExt cx="1216152" cy="1508919"/>
          </a:xfrm>
          <a:solidFill>
            <a:srgbClr val="0070C0"/>
          </a:solidFill>
        </p:grpSpPr>
        <p:sp>
          <p:nvSpPr>
            <p:cNvPr id="51" name="平行四边形 50"/>
            <p:cNvSpPr/>
            <p:nvPr/>
          </p:nvSpPr>
          <p:spPr>
            <a:xfrm>
              <a:off x="2190657" y="2872581"/>
              <a:ext cx="1216152" cy="1508919"/>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TextBox 31"/>
            <p:cNvSpPr txBox="1"/>
            <p:nvPr/>
          </p:nvSpPr>
          <p:spPr>
            <a:xfrm>
              <a:off x="2444959" y="3439145"/>
              <a:ext cx="707548" cy="489528"/>
            </a:xfrm>
            <a:prstGeom prst="rect">
              <a:avLst/>
            </a:prstGeom>
            <a:grp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671248" y="2727893"/>
            <a:ext cx="1161494" cy="1136012"/>
            <a:chOff x="3580223" y="2866231"/>
            <a:chExt cx="1216152" cy="1505719"/>
          </a:xfrm>
          <a:solidFill>
            <a:srgbClr val="0070C0"/>
          </a:solidFill>
        </p:grpSpPr>
        <p:sp>
          <p:nvSpPr>
            <p:cNvPr id="54" name="平行四边形 53"/>
            <p:cNvSpPr/>
            <p:nvPr/>
          </p:nvSpPr>
          <p:spPr>
            <a:xfrm>
              <a:off x="3580223" y="2866231"/>
              <a:ext cx="1216152" cy="1505719"/>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TextBox 34"/>
            <p:cNvSpPr txBox="1"/>
            <p:nvPr/>
          </p:nvSpPr>
          <p:spPr>
            <a:xfrm>
              <a:off x="3834525" y="3439144"/>
              <a:ext cx="707548" cy="489528"/>
            </a:xfrm>
            <a:prstGeom prst="rect">
              <a:avLst/>
            </a:prstGeom>
            <a:grp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4998362" y="2732683"/>
            <a:ext cx="1161494" cy="1136012"/>
            <a:chOff x="4969789" y="2872581"/>
            <a:chExt cx="1216152" cy="1505719"/>
          </a:xfrm>
          <a:solidFill>
            <a:srgbClr val="0070C0"/>
          </a:solidFill>
        </p:grpSpPr>
        <p:sp>
          <p:nvSpPr>
            <p:cNvPr id="57" name="平行四边形 56"/>
            <p:cNvSpPr/>
            <p:nvPr/>
          </p:nvSpPr>
          <p:spPr>
            <a:xfrm>
              <a:off x="4969789" y="2872581"/>
              <a:ext cx="1216152" cy="1505719"/>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TextBox 37"/>
            <p:cNvSpPr txBox="1"/>
            <p:nvPr/>
          </p:nvSpPr>
          <p:spPr>
            <a:xfrm>
              <a:off x="5224091" y="3439146"/>
              <a:ext cx="707548" cy="489528"/>
            </a:xfrm>
            <a:prstGeom prst="rect">
              <a:avLst/>
            </a:prstGeom>
            <a:grp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6771676" y="1306555"/>
            <a:ext cx="1436305" cy="2842674"/>
            <a:chOff x="6826550" y="982331"/>
            <a:chExt cx="1503894" cy="3767801"/>
          </a:xfrm>
          <a:solidFill>
            <a:srgbClr val="0070C0"/>
          </a:solidFill>
        </p:grpSpPr>
        <p:sp>
          <p:nvSpPr>
            <p:cNvPr id="62" name="等腰三角形 3"/>
            <p:cNvSpPr/>
            <p:nvPr/>
          </p:nvSpPr>
          <p:spPr>
            <a:xfrm rot="1530055">
              <a:off x="6826550" y="982331"/>
              <a:ext cx="1503894" cy="3767801"/>
            </a:xfrm>
            <a:custGeom>
              <a:avLst/>
              <a:gdLst/>
              <a:ahLst/>
              <a:cxnLst/>
              <a:rect l="l" t="t" r="r" b="b"/>
              <a:pathLst>
                <a:path w="1503894" h="3767801">
                  <a:moveTo>
                    <a:pt x="751947" y="0"/>
                  </a:moveTo>
                  <a:lnTo>
                    <a:pt x="1503894" y="1296461"/>
                  </a:lnTo>
                  <a:lnTo>
                    <a:pt x="1188146" y="1296461"/>
                  </a:lnTo>
                  <a:lnTo>
                    <a:pt x="1170187" y="3352644"/>
                  </a:lnTo>
                  <a:lnTo>
                    <a:pt x="299827" y="3767801"/>
                  </a:lnTo>
                  <a:lnTo>
                    <a:pt x="321413" y="1296461"/>
                  </a:lnTo>
                  <a:lnTo>
                    <a:pt x="0" y="12964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TextBox 40"/>
            <p:cNvSpPr txBox="1"/>
            <p:nvPr/>
          </p:nvSpPr>
          <p:spPr>
            <a:xfrm rot="17637637">
              <a:off x="6248451" y="2577884"/>
              <a:ext cx="2762492" cy="386712"/>
            </a:xfrm>
            <a:prstGeom prst="rect">
              <a:avLst/>
            </a:prstGeom>
            <a:grp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单击此处添加文本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1017018" y="2727893"/>
            <a:ext cx="1161494" cy="1136012"/>
            <a:chOff x="801091" y="2866231"/>
            <a:chExt cx="1216152" cy="1505719"/>
          </a:xfrm>
          <a:solidFill>
            <a:srgbClr val="0070C0"/>
          </a:solidFill>
        </p:grpSpPr>
        <p:sp>
          <p:nvSpPr>
            <p:cNvPr id="65" name="平行四边形 64"/>
            <p:cNvSpPr/>
            <p:nvPr/>
          </p:nvSpPr>
          <p:spPr>
            <a:xfrm>
              <a:off x="801091" y="2866231"/>
              <a:ext cx="1216152" cy="1505719"/>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6" name="TextBox 43"/>
            <p:cNvSpPr txBox="1"/>
            <p:nvPr/>
          </p:nvSpPr>
          <p:spPr>
            <a:xfrm>
              <a:off x="1055393" y="3439144"/>
              <a:ext cx="707548" cy="489528"/>
            </a:xfrm>
            <a:prstGeom prst="rect">
              <a:avLst/>
            </a:prstGeom>
            <a:grp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文本</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36" name="TextBox 35"/>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37" name="组合 36"/>
          <p:cNvGrpSpPr/>
          <p:nvPr/>
        </p:nvGrpSpPr>
        <p:grpSpPr>
          <a:xfrm>
            <a:off x="276716" y="2671"/>
            <a:ext cx="834190" cy="834190"/>
            <a:chOff x="7414667" y="3750264"/>
            <a:chExt cx="871129" cy="871129"/>
          </a:xfrm>
        </p:grpSpPr>
        <p:sp>
          <p:nvSpPr>
            <p:cNvPr id="38" name="椭圆 37"/>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39"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02</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40"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工作完成情况</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40"/>
                                        </p:tgtEl>
                                        <p:attrNameLst>
                                          <p:attrName>style.visibility</p:attrName>
                                        </p:attrNameLst>
                                      </p:cBhvr>
                                      <p:to>
                                        <p:strVal val="visible"/>
                                      </p:to>
                                    </p:set>
                                    <p:animEffect>
                                      <p:cBhvr>
                                        <p:cTn id="13" dur="750"/>
                                        <p:tgtEl>
                                          <p:spTgt spid="40"/>
                                        </p:tgtEl>
                                      </p:cBhvr>
                                    </p:animEffect>
                                    <p:anim calcmode="lin" valueType="num">
                                      <p:cBhvr>
                                        <p:cTn id="14" dur="750" fill="hold"/>
                                        <p:tgtEl>
                                          <p:spTgt spid="40"/>
                                        </p:tgtEl>
                                        <p:attrNameLst>
                                          <p:attrName>ppt_x</p:attrName>
                                        </p:attrNameLst>
                                      </p:cBhvr>
                                      <p:tavLst>
                                        <p:tav tm="0">
                                          <p:val>
                                            <p:strVal val="#ppt_x"/>
                                          </p:val>
                                        </p:tav>
                                        <p:tav tm="100000">
                                          <p:val>
                                            <p:strVal val="#ppt_x"/>
                                          </p:val>
                                        </p:tav>
                                      </p:tavLst>
                                    </p:anim>
                                    <p:anim calcmode="lin" valueType="num">
                                      <p:cBhvr>
                                        <p:cTn id="15" dur="75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22" presetClass="entr" presetSubtype="4"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down)">
                                      <p:cBhvr>
                                        <p:cTn id="19" dur="200"/>
                                        <p:tgtEl>
                                          <p:spTgt spid="64"/>
                                        </p:tgtEl>
                                      </p:cBhvr>
                                    </p:animEffect>
                                  </p:childTnLst>
                                </p:cTn>
                              </p:par>
                            </p:childTnLst>
                          </p:cTn>
                        </p:par>
                        <p:par>
                          <p:cTn id="20" fill="hold">
                            <p:stCondLst>
                              <p:cond delay="2125"/>
                            </p:stCondLst>
                            <p:childTnLst>
                              <p:par>
                                <p:cTn id="21" presetID="22" presetClass="entr" presetSubtype="1"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200"/>
                                        <p:tgtEl>
                                          <p:spTgt spid="43"/>
                                        </p:tgtEl>
                                      </p:cBhvr>
                                    </p:animEffect>
                                  </p:childTnLst>
                                </p:cTn>
                              </p:par>
                            </p:childTnLst>
                          </p:cTn>
                        </p:par>
                        <p:par>
                          <p:cTn id="24" fill="hold">
                            <p:stCondLst>
                              <p:cond delay="2625"/>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200"/>
                                        <p:tgtEl>
                                          <p:spTgt spid="50"/>
                                        </p:tgtEl>
                                      </p:cBhvr>
                                    </p:animEffect>
                                  </p:childTnLst>
                                </p:cTn>
                              </p:par>
                            </p:childTnLst>
                          </p:cTn>
                        </p:par>
                        <p:par>
                          <p:cTn id="28" fill="hold">
                            <p:stCondLst>
                              <p:cond delay="3125"/>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200"/>
                                        <p:tgtEl>
                                          <p:spTgt spid="44"/>
                                        </p:tgtEl>
                                      </p:cBhvr>
                                    </p:animEffect>
                                  </p:childTnLst>
                                </p:cTn>
                              </p:par>
                            </p:childTnLst>
                          </p:cTn>
                        </p:par>
                        <p:par>
                          <p:cTn id="32" fill="hold">
                            <p:stCondLst>
                              <p:cond delay="3625"/>
                            </p:stCondLst>
                            <p:childTnLst>
                              <p:par>
                                <p:cTn id="33" presetID="22" presetClass="entr" presetSubtype="4"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down)">
                                      <p:cBhvr>
                                        <p:cTn id="35" dur="200"/>
                                        <p:tgtEl>
                                          <p:spTgt spid="53"/>
                                        </p:tgtEl>
                                      </p:cBhvr>
                                    </p:animEffect>
                                  </p:childTnLst>
                                </p:cTn>
                              </p:par>
                            </p:childTnLst>
                          </p:cTn>
                        </p:par>
                        <p:par>
                          <p:cTn id="36" fill="hold">
                            <p:stCondLst>
                              <p:cond delay="4125"/>
                            </p:stCondLst>
                            <p:childTnLst>
                              <p:par>
                                <p:cTn id="37" presetID="22" presetClass="entr" presetSubtype="1"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up)">
                                      <p:cBhvr>
                                        <p:cTn id="39" dur="200"/>
                                        <p:tgtEl>
                                          <p:spTgt spid="45"/>
                                        </p:tgtEl>
                                      </p:cBhvr>
                                    </p:animEffect>
                                  </p:childTnLst>
                                </p:cTn>
                              </p:par>
                            </p:childTnLst>
                          </p:cTn>
                        </p:par>
                        <p:par>
                          <p:cTn id="40" fill="hold">
                            <p:stCondLst>
                              <p:cond delay="4625"/>
                            </p:stCondLst>
                            <p:childTnLst>
                              <p:par>
                                <p:cTn id="41" presetID="22" presetClass="entr" presetSubtype="4"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down)">
                                      <p:cBhvr>
                                        <p:cTn id="43" dur="200"/>
                                        <p:tgtEl>
                                          <p:spTgt spid="56"/>
                                        </p:tgtEl>
                                      </p:cBhvr>
                                    </p:animEffect>
                                  </p:childTnLst>
                                </p:cTn>
                              </p:par>
                            </p:childTnLst>
                          </p:cTn>
                        </p:par>
                        <p:par>
                          <p:cTn id="44" fill="hold">
                            <p:stCondLst>
                              <p:cond delay="5125"/>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200"/>
                                        <p:tgtEl>
                                          <p:spTgt spid="46"/>
                                        </p:tgtEl>
                                      </p:cBhvr>
                                    </p:animEffect>
                                  </p:childTnLst>
                                </p:cTn>
                              </p:par>
                            </p:childTnLst>
                          </p:cTn>
                        </p:par>
                        <p:par>
                          <p:cTn id="48" fill="hold">
                            <p:stCondLst>
                              <p:cond delay="5625"/>
                            </p:stCondLst>
                            <p:childTnLst>
                              <p:par>
                                <p:cTn id="49" presetID="22" presetClass="entr" presetSubtype="4"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down)">
                                      <p:cBhvr>
                                        <p:cTn id="51" dur="300"/>
                                        <p:tgtEl>
                                          <p:spTgt spid="61"/>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22" presetClass="entr" presetSubtype="8" fill="hold" grpId="0" nodeType="withEffect">
                                  <p:stCondLst>
                                    <p:cond delay="50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par>
                                <p:cTn id="58" presetID="22" presetClass="entr" presetSubtype="8" fill="hold" nodeType="withEffect">
                                  <p:stCondLst>
                                    <p:cond delay="50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p:bldP spid="49" grpId="0"/>
      <p:bldP spid="40" grpId="0" bldLvl="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Freeform 2"/>
          <p:cNvSpPr/>
          <p:nvPr/>
        </p:nvSpPr>
        <p:spPr bwMode="auto">
          <a:xfrm>
            <a:off x="357982" y="774954"/>
            <a:ext cx="5984874" cy="4190418"/>
          </a:xfrm>
          <a:custGeom>
            <a:avLst/>
            <a:gdLst>
              <a:gd name="T0" fmla="*/ 0 w 3668"/>
              <a:gd name="T1" fmla="*/ 2147483647 h 3785"/>
              <a:gd name="T2" fmla="*/ 2147483647 w 3668"/>
              <a:gd name="T3" fmla="*/ 2147483647 h 3785"/>
              <a:gd name="T4" fmla="*/ 2147483647 w 3668"/>
              <a:gd name="T5" fmla="*/ 2147483647 h 3785"/>
              <a:gd name="T6" fmla="*/ 2147483647 w 3668"/>
              <a:gd name="T7" fmla="*/ 2147483647 h 3785"/>
              <a:gd name="T8" fmla="*/ 2147483647 w 3668"/>
              <a:gd name="T9" fmla="*/ 2147483647 h 3785"/>
              <a:gd name="T10" fmla="*/ 2147483647 w 3668"/>
              <a:gd name="T11" fmla="*/ 2147483647 h 3785"/>
              <a:gd name="T12" fmla="*/ 2147483647 w 3668"/>
              <a:gd name="T13" fmla="*/ 2147483647 h 3785"/>
              <a:gd name="T14" fmla="*/ 2147483647 w 3668"/>
              <a:gd name="T15" fmla="*/ 2147483647 h 3785"/>
              <a:gd name="T16" fmla="*/ 2147483647 w 3668"/>
              <a:gd name="T17" fmla="*/ 2147483647 h 3785"/>
              <a:gd name="T18" fmla="*/ 2147483647 w 3668"/>
              <a:gd name="T19" fmla="*/ 2147483647 h 3785"/>
              <a:gd name="T20" fmla="*/ 2147483647 w 3668"/>
              <a:gd name="T21" fmla="*/ 2147483647 h 3785"/>
              <a:gd name="T22" fmla="*/ 2147483647 w 3668"/>
              <a:gd name="T23" fmla="*/ 2147483647 h 3785"/>
              <a:gd name="T24" fmla="*/ 2147483647 w 3668"/>
              <a:gd name="T25" fmla="*/ 2147483647 h 3785"/>
              <a:gd name="T26" fmla="*/ 2147483647 w 3668"/>
              <a:gd name="T27" fmla="*/ 2147483647 h 3785"/>
              <a:gd name="T28" fmla="*/ 2147483647 w 3668"/>
              <a:gd name="T29" fmla="*/ 0 h 3785"/>
              <a:gd name="T30" fmla="*/ 2147483647 w 3668"/>
              <a:gd name="T31" fmla="*/ 2147483647 h 3785"/>
              <a:gd name="T32" fmla="*/ 2147483647 w 3668"/>
              <a:gd name="T33" fmla="*/ 2147483647 h 3785"/>
              <a:gd name="T34" fmla="*/ 2147483647 w 3668"/>
              <a:gd name="T35" fmla="*/ 2147483647 h 3785"/>
              <a:gd name="T36" fmla="*/ 2147483647 w 3668"/>
              <a:gd name="T37" fmla="*/ 2147483647 h 3785"/>
              <a:gd name="T38" fmla="*/ 2147483647 w 3668"/>
              <a:gd name="T39" fmla="*/ 2147483647 h 3785"/>
              <a:gd name="T40" fmla="*/ 2147483647 w 3668"/>
              <a:gd name="T41" fmla="*/ 2147483647 h 3785"/>
              <a:gd name="T42" fmla="*/ 2147483647 w 3668"/>
              <a:gd name="T43" fmla="*/ 2147483647 h 3785"/>
              <a:gd name="T44" fmla="*/ 2147483647 w 3668"/>
              <a:gd name="T45" fmla="*/ 2147483647 h 3785"/>
              <a:gd name="T46" fmla="*/ 2147483647 w 3668"/>
              <a:gd name="T47" fmla="*/ 2147483647 h 3785"/>
              <a:gd name="T48" fmla="*/ 2147483647 w 3668"/>
              <a:gd name="T49" fmla="*/ 2147483647 h 3785"/>
              <a:gd name="T50" fmla="*/ 2147483647 w 3668"/>
              <a:gd name="T51" fmla="*/ 2147483647 h 3785"/>
              <a:gd name="T52" fmla="*/ 2147483647 w 3668"/>
              <a:gd name="T53" fmla="*/ 2147483647 h 3785"/>
              <a:gd name="T54" fmla="*/ 2147483647 w 3668"/>
              <a:gd name="T55" fmla="*/ 2147483647 h 3785"/>
              <a:gd name="T56" fmla="*/ 0 w 3668"/>
              <a:gd name="T57" fmla="*/ 2147483647 h 3785"/>
              <a:gd name="T58" fmla="*/ 0 w 3668"/>
              <a:gd name="T59" fmla="*/ 2147483647 h 37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68"/>
              <a:gd name="T91" fmla="*/ 0 h 3785"/>
              <a:gd name="T92" fmla="*/ 3668 w 3668"/>
              <a:gd name="T93" fmla="*/ 3785 h 378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68" h="3785">
                <a:moveTo>
                  <a:pt x="0" y="2742"/>
                </a:moveTo>
                <a:lnTo>
                  <a:pt x="253" y="2556"/>
                </a:lnTo>
                <a:lnTo>
                  <a:pt x="515" y="2395"/>
                </a:lnTo>
                <a:lnTo>
                  <a:pt x="798" y="2223"/>
                </a:lnTo>
                <a:lnTo>
                  <a:pt x="1152" y="2000"/>
                </a:lnTo>
                <a:lnTo>
                  <a:pt x="1587" y="1728"/>
                </a:lnTo>
                <a:lnTo>
                  <a:pt x="1869" y="1525"/>
                </a:lnTo>
                <a:lnTo>
                  <a:pt x="2061" y="1394"/>
                </a:lnTo>
                <a:lnTo>
                  <a:pt x="2324" y="1182"/>
                </a:lnTo>
                <a:lnTo>
                  <a:pt x="2557" y="980"/>
                </a:lnTo>
                <a:lnTo>
                  <a:pt x="2769" y="768"/>
                </a:lnTo>
                <a:lnTo>
                  <a:pt x="2941" y="606"/>
                </a:lnTo>
                <a:lnTo>
                  <a:pt x="3193" y="353"/>
                </a:lnTo>
                <a:lnTo>
                  <a:pt x="3011" y="252"/>
                </a:lnTo>
                <a:lnTo>
                  <a:pt x="3648" y="0"/>
                </a:lnTo>
                <a:lnTo>
                  <a:pt x="3668" y="687"/>
                </a:lnTo>
                <a:lnTo>
                  <a:pt x="3466" y="525"/>
                </a:lnTo>
                <a:lnTo>
                  <a:pt x="3213" y="828"/>
                </a:lnTo>
                <a:lnTo>
                  <a:pt x="2910" y="1202"/>
                </a:lnTo>
                <a:lnTo>
                  <a:pt x="2698" y="1515"/>
                </a:lnTo>
                <a:lnTo>
                  <a:pt x="2597" y="1738"/>
                </a:lnTo>
                <a:lnTo>
                  <a:pt x="2496" y="1970"/>
                </a:lnTo>
                <a:lnTo>
                  <a:pt x="2435" y="2182"/>
                </a:lnTo>
                <a:lnTo>
                  <a:pt x="2375" y="2384"/>
                </a:lnTo>
                <a:lnTo>
                  <a:pt x="2264" y="2779"/>
                </a:lnTo>
                <a:lnTo>
                  <a:pt x="2183" y="3152"/>
                </a:lnTo>
                <a:lnTo>
                  <a:pt x="2122" y="3445"/>
                </a:lnTo>
                <a:lnTo>
                  <a:pt x="2042" y="3785"/>
                </a:lnTo>
                <a:lnTo>
                  <a:pt x="0" y="3785"/>
                </a:lnTo>
                <a:lnTo>
                  <a:pt x="0" y="2742"/>
                </a:lnTo>
                <a:close/>
              </a:path>
            </a:pathLst>
          </a:custGeom>
          <a:gradFill rotWithShape="1">
            <a:gsLst>
              <a:gs pos="0">
                <a:schemeClr val="bg1">
                  <a:lumMod val="75000"/>
                </a:schemeClr>
              </a:gs>
              <a:gs pos="100000">
                <a:srgbClr val="FFFFFF">
                  <a:alpha val="0"/>
                </a:srgbClr>
              </a:gs>
            </a:gsLst>
            <a:lin ang="5400000" scaled="1"/>
          </a:gradFill>
          <a:ln w="9525">
            <a:noFill/>
            <a:round/>
          </a:ln>
        </p:spPr>
        <p:txBody>
          <a:bodyPr wrap="none" lIns="83831" tIns="41916" rIns="83831" bIns="41916" anchor="ctr"/>
          <a:lstStyle/>
          <a:p>
            <a:pPr algn="ctr" defTabSz="967740">
              <a:defRPr/>
            </a:pPr>
            <a:endParaRPr lang="zh-CN" altLang="en-US" sz="1700" b="1" kern="0">
              <a:solidFill>
                <a:srgbClr val="000000"/>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1888333" y="3541857"/>
            <a:ext cx="2122487" cy="309787"/>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defTabSz="967740" fontAlgn="auto">
              <a:spcBef>
                <a:spcPts val="0"/>
              </a:spcBef>
              <a:spcAft>
                <a:spcPts val="0"/>
              </a:spcAft>
              <a:defRPr/>
            </a:pPr>
            <a:r>
              <a:rPr lang="en-US" altLang="zh-CN" sz="1700" dirty="0" smtClean="0">
                <a:latin typeface="微软雅黑" panose="020B0503020204020204" pitchFamily="34" charset="-122"/>
              </a:rPr>
              <a:t>2012</a:t>
            </a:r>
            <a:r>
              <a:rPr lang="zh-CN" altLang="en-US" sz="1700" dirty="0" smtClean="0">
                <a:latin typeface="微软雅黑" panose="020B0503020204020204" pitchFamily="34" charset="-122"/>
              </a:rPr>
              <a:t>年</a:t>
            </a:r>
            <a:r>
              <a:rPr lang="en-US" altLang="zh-CN" sz="1700" dirty="0">
                <a:latin typeface="微软雅黑" panose="020B0503020204020204" pitchFamily="34" charset="-122"/>
              </a:rPr>
              <a:t>4</a:t>
            </a:r>
            <a:r>
              <a:rPr lang="zh-CN" altLang="en-US" sz="1700" dirty="0">
                <a:latin typeface="微软雅黑" panose="020B0503020204020204" pitchFamily="34" charset="-122"/>
              </a:rPr>
              <a:t>月</a:t>
            </a:r>
            <a:endParaRPr lang="zh-CN" altLang="en-US" sz="1700" dirty="0">
              <a:latin typeface="微软雅黑" panose="020B0503020204020204" pitchFamily="34" charset="-122"/>
            </a:endParaRPr>
          </a:p>
        </p:txBody>
      </p:sp>
      <p:sp>
        <p:nvSpPr>
          <p:cNvPr id="32" name="圆角矩形 31"/>
          <p:cNvSpPr/>
          <p:nvPr/>
        </p:nvSpPr>
        <p:spPr>
          <a:xfrm>
            <a:off x="2778919" y="2872114"/>
            <a:ext cx="2122488" cy="311041"/>
          </a:xfrm>
          <a:prstGeom prst="round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defTabSz="967740" fontAlgn="auto">
              <a:spcBef>
                <a:spcPts val="0"/>
              </a:spcBef>
              <a:spcAft>
                <a:spcPts val="0"/>
              </a:spcAft>
              <a:defRPr/>
            </a:pPr>
            <a:r>
              <a:rPr lang="en-US" altLang="zh-CN" sz="1700" dirty="0" smtClean="0">
                <a:latin typeface="微软雅黑" panose="020B0503020204020204" pitchFamily="34" charset="-122"/>
              </a:rPr>
              <a:t>2013</a:t>
            </a:r>
            <a:r>
              <a:rPr lang="zh-CN" altLang="en-US" sz="1700" dirty="0" smtClean="0">
                <a:latin typeface="微软雅黑" panose="020B0503020204020204" pitchFamily="34" charset="-122"/>
              </a:rPr>
              <a:t>年</a:t>
            </a:r>
            <a:r>
              <a:rPr lang="en-US" altLang="zh-CN" sz="1700" dirty="0">
                <a:latin typeface="微软雅黑" panose="020B0503020204020204" pitchFamily="34" charset="-122"/>
              </a:rPr>
              <a:t>5</a:t>
            </a:r>
            <a:r>
              <a:rPr lang="zh-CN" altLang="en-US" sz="1700" dirty="0">
                <a:latin typeface="微软雅黑" panose="020B0503020204020204" pitchFamily="34" charset="-122"/>
              </a:rPr>
              <a:t>月</a:t>
            </a:r>
            <a:endParaRPr lang="zh-CN" altLang="en-US" sz="1700" dirty="0">
              <a:latin typeface="微软雅黑" panose="020B0503020204020204" pitchFamily="34" charset="-122"/>
            </a:endParaRPr>
          </a:p>
        </p:txBody>
      </p:sp>
      <p:sp>
        <p:nvSpPr>
          <p:cNvPr id="33" name="圆角矩形 32"/>
          <p:cNvSpPr/>
          <p:nvPr/>
        </p:nvSpPr>
        <p:spPr>
          <a:xfrm>
            <a:off x="3440908" y="2227456"/>
            <a:ext cx="2122487" cy="311041"/>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defTabSz="967740" fontAlgn="auto">
              <a:spcBef>
                <a:spcPts val="0"/>
              </a:spcBef>
              <a:spcAft>
                <a:spcPts val="0"/>
              </a:spcAft>
              <a:defRPr/>
            </a:pPr>
            <a:r>
              <a:rPr lang="en-US" altLang="zh-CN" sz="1700" dirty="0" smtClean="0">
                <a:latin typeface="微软雅黑" panose="020B0503020204020204" pitchFamily="34" charset="-122"/>
              </a:rPr>
              <a:t>2014</a:t>
            </a:r>
            <a:r>
              <a:rPr lang="zh-CN" altLang="en-US" sz="1700" dirty="0" smtClean="0">
                <a:latin typeface="微软雅黑" panose="020B0503020204020204" pitchFamily="34" charset="-122"/>
              </a:rPr>
              <a:t>年</a:t>
            </a:r>
            <a:r>
              <a:rPr lang="en-US" altLang="zh-CN" sz="1700" dirty="0">
                <a:latin typeface="微软雅黑" panose="020B0503020204020204" pitchFamily="34" charset="-122"/>
              </a:rPr>
              <a:t>6</a:t>
            </a:r>
            <a:r>
              <a:rPr lang="zh-CN" altLang="en-US" sz="1700" dirty="0">
                <a:latin typeface="微软雅黑" panose="020B0503020204020204" pitchFamily="34" charset="-122"/>
              </a:rPr>
              <a:t>月</a:t>
            </a:r>
            <a:endParaRPr lang="zh-CN" altLang="en-US" sz="1700" dirty="0">
              <a:latin typeface="微软雅黑" panose="020B0503020204020204" pitchFamily="34" charset="-122"/>
            </a:endParaRPr>
          </a:p>
        </p:txBody>
      </p:sp>
      <p:sp>
        <p:nvSpPr>
          <p:cNvPr id="34" name="圆角矩形 33"/>
          <p:cNvSpPr/>
          <p:nvPr/>
        </p:nvSpPr>
        <p:spPr>
          <a:xfrm>
            <a:off x="4185444" y="1617916"/>
            <a:ext cx="2122488" cy="31104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defTabSz="967740" fontAlgn="auto">
              <a:spcBef>
                <a:spcPts val="0"/>
              </a:spcBef>
              <a:spcAft>
                <a:spcPts val="0"/>
              </a:spcAft>
              <a:defRPr/>
            </a:pPr>
            <a:r>
              <a:rPr lang="en-US" altLang="zh-CN" sz="1700" dirty="0" smtClean="0">
                <a:latin typeface="微软雅黑" panose="020B0503020204020204" pitchFamily="34" charset="-122"/>
              </a:rPr>
              <a:t>2015</a:t>
            </a:r>
            <a:r>
              <a:rPr lang="zh-CN" altLang="en-US" sz="1700" dirty="0" smtClean="0">
                <a:latin typeface="微软雅黑" panose="020B0503020204020204" pitchFamily="34" charset="-122"/>
              </a:rPr>
              <a:t>年</a:t>
            </a:r>
            <a:r>
              <a:rPr lang="en-US" altLang="zh-CN" sz="1700" dirty="0">
                <a:latin typeface="微软雅黑" panose="020B0503020204020204" pitchFamily="34" charset="-122"/>
              </a:rPr>
              <a:t>12</a:t>
            </a:r>
            <a:r>
              <a:rPr lang="zh-CN" altLang="en-US" sz="1700" dirty="0">
                <a:latin typeface="微软雅黑" panose="020B0503020204020204" pitchFamily="34" charset="-122"/>
              </a:rPr>
              <a:t>月</a:t>
            </a:r>
            <a:endParaRPr lang="zh-CN" altLang="en-US" sz="1700" dirty="0">
              <a:latin typeface="微软雅黑" panose="020B0503020204020204" pitchFamily="34" charset="-122"/>
            </a:endParaRPr>
          </a:p>
        </p:txBody>
      </p:sp>
      <p:sp>
        <p:nvSpPr>
          <p:cNvPr id="35" name="圆角矩形 34"/>
          <p:cNvSpPr/>
          <p:nvPr/>
        </p:nvSpPr>
        <p:spPr>
          <a:xfrm>
            <a:off x="1045369" y="4153905"/>
            <a:ext cx="2122488" cy="311041"/>
          </a:xfrm>
          <a:prstGeom prst="round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defTabSz="967740" fontAlgn="auto">
              <a:spcBef>
                <a:spcPts val="0"/>
              </a:spcBef>
              <a:spcAft>
                <a:spcPts val="0"/>
              </a:spcAft>
              <a:defRPr/>
            </a:pPr>
            <a:r>
              <a:rPr lang="en-US" altLang="zh-CN" sz="1700" dirty="0" smtClean="0">
                <a:latin typeface="微软雅黑" panose="020B0503020204020204" pitchFamily="34" charset="-122"/>
              </a:rPr>
              <a:t>2011</a:t>
            </a:r>
            <a:r>
              <a:rPr lang="zh-CN" altLang="en-US" sz="1700" dirty="0" smtClean="0">
                <a:latin typeface="微软雅黑" panose="020B0503020204020204" pitchFamily="34" charset="-122"/>
              </a:rPr>
              <a:t>年</a:t>
            </a:r>
            <a:r>
              <a:rPr lang="en-US" altLang="zh-CN" sz="1700" dirty="0">
                <a:latin typeface="微软雅黑" panose="020B0503020204020204" pitchFamily="34" charset="-122"/>
              </a:rPr>
              <a:t>3</a:t>
            </a:r>
            <a:r>
              <a:rPr lang="zh-CN" altLang="en-US" sz="1700" dirty="0">
                <a:latin typeface="微软雅黑" panose="020B0503020204020204" pitchFamily="34" charset="-122"/>
              </a:rPr>
              <a:t>月</a:t>
            </a:r>
            <a:endParaRPr lang="zh-CN" altLang="en-US" sz="1700" dirty="0">
              <a:latin typeface="微软雅黑" panose="020B0503020204020204" pitchFamily="34" charset="-122"/>
            </a:endParaRPr>
          </a:p>
        </p:txBody>
      </p:sp>
      <p:sp>
        <p:nvSpPr>
          <p:cNvPr id="36" name="矩形 35"/>
          <p:cNvSpPr/>
          <p:nvPr/>
        </p:nvSpPr>
        <p:spPr>
          <a:xfrm>
            <a:off x="4185445" y="4133838"/>
            <a:ext cx="2105025" cy="546316"/>
          </a:xfrm>
          <a:prstGeom prst="rect">
            <a:avLst/>
          </a:prstGeom>
          <a:ln>
            <a:solidFill>
              <a:schemeClr val="accent4"/>
            </a:solidFill>
            <a:prstDash val="dash"/>
          </a:ln>
        </p:spPr>
        <p:txBody>
          <a:bodyPr lIns="83831" tIns="41916" rIns="83831" bIns="41916">
            <a:spAutoFit/>
          </a:bodyPr>
          <a:lstStyle/>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en-US" altLang="zh-CN" sz="1500" dirty="0">
              <a:solidFill>
                <a:schemeClr val="accent5">
                  <a:lumMod val="50000"/>
                </a:schemeClr>
              </a:solidFill>
              <a:latin typeface="微软雅黑" panose="020B0503020204020204" pitchFamily="34" charset="-122"/>
              <a:ea typeface="微软雅黑" panose="020B0503020204020204" pitchFamily="34" charset="-122"/>
            </a:endParaRPr>
          </a:p>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zh-CN" altLang="en-US" sz="15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4745833" y="3476638"/>
            <a:ext cx="2105025" cy="546316"/>
          </a:xfrm>
          <a:prstGeom prst="rect">
            <a:avLst/>
          </a:prstGeom>
          <a:ln>
            <a:solidFill>
              <a:schemeClr val="accent3"/>
            </a:solidFill>
            <a:prstDash val="dash"/>
          </a:ln>
        </p:spPr>
        <p:txBody>
          <a:bodyPr lIns="83831" tIns="41916" rIns="83831" bIns="41916">
            <a:spAutoFit/>
          </a:bodyPr>
          <a:lstStyle/>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en-US" altLang="zh-CN" sz="1500" dirty="0">
              <a:solidFill>
                <a:schemeClr val="accent5">
                  <a:lumMod val="50000"/>
                </a:schemeClr>
              </a:solidFill>
              <a:latin typeface="微软雅黑" panose="020B0503020204020204" pitchFamily="34" charset="-122"/>
              <a:ea typeface="微软雅黑" panose="020B0503020204020204" pitchFamily="34" charset="-122"/>
            </a:endParaRPr>
          </a:p>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zh-CN" altLang="en-US" sz="15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5290345" y="2819438"/>
            <a:ext cx="2105025" cy="546316"/>
          </a:xfrm>
          <a:prstGeom prst="rect">
            <a:avLst/>
          </a:prstGeom>
          <a:ln>
            <a:solidFill>
              <a:schemeClr val="accent2"/>
            </a:solidFill>
            <a:prstDash val="dash"/>
          </a:ln>
        </p:spPr>
        <p:txBody>
          <a:bodyPr lIns="83831" tIns="41916" rIns="83831" bIns="41916">
            <a:spAutoFit/>
          </a:bodyPr>
          <a:lstStyle/>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en-US" altLang="zh-CN" sz="1500" dirty="0">
              <a:solidFill>
                <a:schemeClr val="accent5">
                  <a:lumMod val="50000"/>
                </a:schemeClr>
              </a:solidFill>
              <a:latin typeface="微软雅黑" panose="020B0503020204020204" pitchFamily="34" charset="-122"/>
              <a:ea typeface="微软雅黑" panose="020B0503020204020204" pitchFamily="34" charset="-122"/>
            </a:endParaRPr>
          </a:p>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zh-CN" altLang="en-US" sz="15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5798345" y="2162238"/>
            <a:ext cx="2106613" cy="546316"/>
          </a:xfrm>
          <a:prstGeom prst="rect">
            <a:avLst/>
          </a:prstGeom>
          <a:ln>
            <a:solidFill>
              <a:schemeClr val="accent1"/>
            </a:solidFill>
            <a:prstDash val="dash"/>
          </a:ln>
        </p:spPr>
        <p:txBody>
          <a:bodyPr lIns="83831" tIns="41916" rIns="83831" bIns="41916">
            <a:spAutoFit/>
          </a:bodyPr>
          <a:lstStyle/>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en-US" altLang="zh-CN" sz="1500" dirty="0">
              <a:solidFill>
                <a:schemeClr val="accent5">
                  <a:lumMod val="50000"/>
                </a:schemeClr>
              </a:solidFill>
              <a:latin typeface="微软雅黑" panose="020B0503020204020204" pitchFamily="34" charset="-122"/>
              <a:ea typeface="微软雅黑" panose="020B0503020204020204" pitchFamily="34" charset="-122"/>
            </a:endParaRPr>
          </a:p>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zh-CN" altLang="en-US" sz="15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6596858" y="1565239"/>
            <a:ext cx="2105025" cy="546316"/>
          </a:xfrm>
          <a:prstGeom prst="rect">
            <a:avLst/>
          </a:prstGeom>
          <a:ln>
            <a:solidFill>
              <a:schemeClr val="bg2"/>
            </a:solidFill>
            <a:prstDash val="dash"/>
          </a:ln>
        </p:spPr>
        <p:txBody>
          <a:bodyPr lIns="83831" tIns="41916" rIns="83831" bIns="41916">
            <a:spAutoFit/>
          </a:bodyPr>
          <a:lstStyle/>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en-US" altLang="zh-CN" sz="1500" dirty="0">
              <a:solidFill>
                <a:schemeClr val="accent5">
                  <a:lumMod val="50000"/>
                </a:schemeClr>
              </a:solidFill>
              <a:latin typeface="微软雅黑" panose="020B0503020204020204" pitchFamily="34" charset="-122"/>
              <a:ea typeface="微软雅黑" panose="020B0503020204020204" pitchFamily="34" charset="-122"/>
            </a:endParaRPr>
          </a:p>
          <a:p>
            <a:pPr algn="ctr" defTabSz="967740" fontAlgn="auto">
              <a:spcBef>
                <a:spcPts val="0"/>
              </a:spcBef>
              <a:spcAft>
                <a:spcPts val="0"/>
              </a:spcAft>
              <a:defRPr/>
            </a:pPr>
            <a:r>
              <a:rPr lang="zh-CN" altLang="en-US" sz="1500" dirty="0">
                <a:solidFill>
                  <a:schemeClr val="accent5">
                    <a:lumMod val="50000"/>
                  </a:schemeClr>
                </a:solidFill>
                <a:latin typeface="微软雅黑" panose="020B0503020204020204" pitchFamily="34" charset="-122"/>
                <a:ea typeface="微软雅黑" panose="020B0503020204020204" pitchFamily="34" charset="-122"/>
              </a:rPr>
              <a:t>单击此处添加文本</a:t>
            </a:r>
            <a:endParaRPr lang="zh-CN" altLang="en-US" sz="15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21" name="组合 20"/>
          <p:cNvGrpSpPr/>
          <p:nvPr/>
        </p:nvGrpSpPr>
        <p:grpSpPr>
          <a:xfrm>
            <a:off x="276716" y="2671"/>
            <a:ext cx="834190" cy="834190"/>
            <a:chOff x="7414667" y="3750264"/>
            <a:chExt cx="871129" cy="871129"/>
          </a:xfrm>
        </p:grpSpPr>
        <p:sp>
          <p:nvSpPr>
            <p:cNvPr id="22" name="椭圆 21"/>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23"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02</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24" name="矩形 9"/>
          <p:cNvSpPr>
            <a:spLocks noChangeArrowheads="1"/>
          </p:cNvSpPr>
          <p:nvPr/>
        </p:nvSpPr>
        <p:spPr bwMode="auto">
          <a:xfrm>
            <a:off x="1763688"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工作完成情况</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4"/>
                                        </p:tgtEl>
                                        <p:attrNameLst>
                                          <p:attrName>style.visibility</p:attrName>
                                        </p:attrNameLst>
                                      </p:cBhvr>
                                      <p:to>
                                        <p:strVal val="visible"/>
                                      </p:to>
                                    </p:set>
                                    <p:animEffect>
                                      <p:cBhvr>
                                        <p:cTn id="13" dur="750"/>
                                        <p:tgtEl>
                                          <p:spTgt spid="24"/>
                                        </p:tgtEl>
                                      </p:cBhvr>
                                    </p:animEffect>
                                    <p:anim calcmode="lin" valueType="num">
                                      <p:cBhvr>
                                        <p:cTn id="14" dur="750" fill="hold"/>
                                        <p:tgtEl>
                                          <p:spTgt spid="24"/>
                                        </p:tgtEl>
                                        <p:attrNameLst>
                                          <p:attrName>ppt_x</p:attrName>
                                        </p:attrNameLst>
                                      </p:cBhvr>
                                      <p:tavLst>
                                        <p:tav tm="0">
                                          <p:val>
                                            <p:strVal val="#ppt_x"/>
                                          </p:val>
                                        </p:tav>
                                        <p:tav tm="100000">
                                          <p:val>
                                            <p:strVal val="#ppt_x"/>
                                          </p:val>
                                        </p:tav>
                                      </p:tavLst>
                                    </p:anim>
                                    <p:anim calcmode="lin" valueType="num">
                                      <p:cBhvr>
                                        <p:cTn id="15" dur="750" fill="hold"/>
                                        <p:tgtEl>
                                          <p:spTgt spid="24"/>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2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par>
                                <p:cTn id="20" presetID="2" presetClass="entr" presetSubtype="8" fill="hold" grpId="0" nodeType="withEffect">
                                  <p:stCondLst>
                                    <p:cond delay="30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30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0-#ppt_w/2"/>
                                          </p:val>
                                        </p:tav>
                                        <p:tav tm="100000">
                                          <p:val>
                                            <p:strVal val="#ppt_x"/>
                                          </p:val>
                                        </p:tav>
                                      </p:tavLst>
                                    </p:anim>
                                    <p:anim calcmode="lin" valueType="num">
                                      <p:cBhvr additive="base">
                                        <p:cTn id="31" dur="5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1+#ppt_w/2"/>
                                          </p:val>
                                        </p:tav>
                                        <p:tav tm="100000">
                                          <p:val>
                                            <p:strVal val="#ppt_x"/>
                                          </p:val>
                                        </p:tav>
                                      </p:tavLst>
                                    </p:anim>
                                    <p:anim calcmode="lin" valueType="num">
                                      <p:cBhvr additive="base">
                                        <p:cTn id="35" dur="500" fill="hold"/>
                                        <p:tgtEl>
                                          <p:spTgt spid="37"/>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0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0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1+#ppt_w/2"/>
                                          </p:val>
                                        </p:tav>
                                        <p:tav tm="100000">
                                          <p:val>
                                            <p:strVal val="#ppt_x"/>
                                          </p:val>
                                        </p:tav>
                                      </p:tavLst>
                                    </p:anim>
                                    <p:anim calcmode="lin" valueType="num">
                                      <p:cBhvr additive="base">
                                        <p:cTn id="43" dur="500" fill="hold"/>
                                        <p:tgtEl>
                                          <p:spTgt spid="38"/>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90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900"/>
                                  </p:stCondLst>
                                  <p:childTnLst>
                                    <p:set>
                                      <p:cBhvr>
                                        <p:cTn id="49" dur="1" fill="hold">
                                          <p:stCondLst>
                                            <p:cond delay="0"/>
                                          </p:stCondLst>
                                        </p:cTn>
                                        <p:tgtEl>
                                          <p:spTgt spid="39"/>
                                        </p:tgtEl>
                                        <p:attrNameLst>
                                          <p:attrName>style.visibility</p:attrName>
                                        </p:attrNameLst>
                                      </p:cBhvr>
                                      <p:to>
                                        <p:strVal val="visible"/>
                                      </p:to>
                                    </p:set>
                                    <p:anim calcmode="lin" valueType="num">
                                      <p:cBhvr additive="base">
                                        <p:cTn id="50" dur="500" fill="hold"/>
                                        <p:tgtEl>
                                          <p:spTgt spid="39"/>
                                        </p:tgtEl>
                                        <p:attrNameLst>
                                          <p:attrName>ppt_x</p:attrName>
                                        </p:attrNameLst>
                                      </p:cBhvr>
                                      <p:tavLst>
                                        <p:tav tm="0">
                                          <p:val>
                                            <p:strVal val="1+#ppt_w/2"/>
                                          </p:val>
                                        </p:tav>
                                        <p:tav tm="100000">
                                          <p:val>
                                            <p:strVal val="#ppt_x"/>
                                          </p:val>
                                        </p:tav>
                                      </p:tavLst>
                                    </p:anim>
                                    <p:anim calcmode="lin" valueType="num">
                                      <p:cBhvr additive="base">
                                        <p:cTn id="51" dur="500" fill="hold"/>
                                        <p:tgtEl>
                                          <p:spTgt spid="39"/>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120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0-#ppt_w/2"/>
                                          </p:val>
                                        </p:tav>
                                        <p:tav tm="100000">
                                          <p:val>
                                            <p:strVal val="#ppt_x"/>
                                          </p:val>
                                        </p:tav>
                                      </p:tavLst>
                                    </p:anim>
                                    <p:anim calcmode="lin" valueType="num">
                                      <p:cBhvr additive="base">
                                        <p:cTn id="55" dur="500" fill="hold"/>
                                        <p:tgtEl>
                                          <p:spTgt spid="34"/>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1200"/>
                                  </p:stCondLst>
                                  <p:childTnLst>
                                    <p:set>
                                      <p:cBhvr>
                                        <p:cTn id="57" dur="1" fill="hold">
                                          <p:stCondLst>
                                            <p:cond delay="0"/>
                                          </p:stCondLst>
                                        </p:cTn>
                                        <p:tgtEl>
                                          <p:spTgt spid="40"/>
                                        </p:tgtEl>
                                        <p:attrNameLst>
                                          <p:attrName>style.visibility</p:attrName>
                                        </p:attrNameLst>
                                      </p:cBhvr>
                                      <p:to>
                                        <p:strVal val="visible"/>
                                      </p:to>
                                    </p:set>
                                    <p:anim calcmode="lin" valueType="num">
                                      <p:cBhvr additive="base">
                                        <p:cTn id="58" dur="500" fill="hold"/>
                                        <p:tgtEl>
                                          <p:spTgt spid="40"/>
                                        </p:tgtEl>
                                        <p:attrNameLst>
                                          <p:attrName>ppt_x</p:attrName>
                                        </p:attrNameLst>
                                      </p:cBhvr>
                                      <p:tavLst>
                                        <p:tav tm="0">
                                          <p:val>
                                            <p:strVal val="1+#ppt_w/2"/>
                                          </p:val>
                                        </p:tav>
                                        <p:tav tm="100000">
                                          <p:val>
                                            <p:strVal val="#ppt_x"/>
                                          </p:val>
                                        </p:tav>
                                      </p:tavLst>
                                    </p:anim>
                                    <p:anim calcmode="lin" valueType="num">
                                      <p:cBhvr additive="base">
                                        <p:cTn id="59"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24" grpId="0" bldLvl="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Rectangle 2"/>
          <p:cNvSpPr/>
          <p:nvPr/>
        </p:nvSpPr>
        <p:spPr bwMode="auto">
          <a:xfrm>
            <a:off x="1253946" y="1149705"/>
            <a:ext cx="1887537" cy="1491242"/>
          </a:xfrm>
          <a:prstGeom prst="rect">
            <a:avLst/>
          </a:prstGeom>
          <a:solidFill>
            <a:srgbClr val="0070C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lIns="68586" tIns="68589" rIns="68586" bIns="68589"/>
          <a:lstStyle/>
          <a:p>
            <a:pPr defTabSz="685165">
              <a:lnSpc>
                <a:spcPct val="90000"/>
              </a:lnSpc>
              <a:buClr>
                <a:srgbClr val="FFFFFF">
                  <a:lumMod val="50000"/>
                  <a:lumOff val="50000"/>
                </a:srgbClr>
              </a:buClr>
              <a:buSzPct val="90000"/>
              <a:defRPr/>
            </a:pPr>
            <a:endParaRPr lang="en-US" altLang="zh-CN" sz="18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800" spc="-30" dirty="0">
                <a:solidFill>
                  <a:schemeClr val="bg1"/>
                </a:solidFill>
                <a:latin typeface="微软雅黑" panose="020B0503020204020204" pitchFamily="34" charset="-122"/>
                <a:cs typeface="Segoe UI" panose="020B0502040204020203" pitchFamily="34" charset="0"/>
              </a:rPr>
              <a:t>单击填加标题</a:t>
            </a:r>
            <a:endParaRPr lang="en-US" altLang="zh-CN" sz="18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endParaRPr lang="en-US"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400" spc="-30" dirty="0">
                <a:solidFill>
                  <a:schemeClr val="bg1"/>
                </a:solidFill>
                <a:latin typeface="微软雅黑" panose="020B0503020204020204" pitchFamily="34" charset="-122"/>
                <a:cs typeface="Segoe UI" panose="020B0502040204020203" pitchFamily="34" charset="0"/>
              </a:rPr>
              <a:t>单击填加文字内容</a:t>
            </a:r>
            <a:endParaRPr lang="en-US" altLang="zh-CN" sz="14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400" spc="-30" dirty="0">
                <a:solidFill>
                  <a:schemeClr val="bg1"/>
                </a:solidFill>
                <a:latin typeface="微软雅黑" panose="020B0503020204020204" pitchFamily="34" charset="-122"/>
                <a:cs typeface="Segoe UI" panose="020B0502040204020203" pitchFamily="34" charset="0"/>
              </a:rPr>
              <a:t>单击填加文字内容</a:t>
            </a:r>
            <a:endParaRPr lang="en-US" altLang="zh-CN" sz="14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400" spc="-30" dirty="0">
                <a:solidFill>
                  <a:schemeClr val="bg1"/>
                </a:solidFill>
                <a:latin typeface="微软雅黑" panose="020B0503020204020204" pitchFamily="34" charset="-122"/>
                <a:cs typeface="Segoe UI" panose="020B0502040204020203" pitchFamily="34" charset="0"/>
              </a:rPr>
              <a:t>单击填加文字内容</a:t>
            </a:r>
            <a:endParaRPr lang="en-US" altLang="zh-CN" sz="14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endParaRPr lang="en-US" sz="1400" spc="-30" dirty="0">
              <a:solidFill>
                <a:schemeClr val="bg1"/>
              </a:solidFill>
              <a:latin typeface="微软雅黑" panose="020B0503020204020204" pitchFamily="34" charset="-122"/>
              <a:cs typeface="Segoe UI" panose="020B0502040204020203" pitchFamily="34" charset="0"/>
            </a:endParaRPr>
          </a:p>
        </p:txBody>
      </p:sp>
      <p:grpSp>
        <p:nvGrpSpPr>
          <p:cNvPr id="31" name="组合 22"/>
          <p:cNvGrpSpPr/>
          <p:nvPr/>
        </p:nvGrpSpPr>
        <p:grpSpPr bwMode="auto">
          <a:xfrm>
            <a:off x="1253946" y="2729995"/>
            <a:ext cx="3889375" cy="1491242"/>
            <a:chOff x="1621077" y="2591060"/>
            <a:chExt cx="3890323" cy="1886881"/>
          </a:xfrm>
          <a:solidFill>
            <a:srgbClr val="0070C0"/>
          </a:solidFill>
        </p:grpSpPr>
        <p:sp>
          <p:nvSpPr>
            <p:cNvPr id="32" name="Rectangle 3"/>
            <p:cNvSpPr/>
            <p:nvPr/>
          </p:nvSpPr>
          <p:spPr bwMode="auto">
            <a:xfrm>
              <a:off x="1621077" y="2591060"/>
              <a:ext cx="3890323" cy="1886881"/>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lIns="68586" tIns="68589" rIns="68586" bIns="68589"/>
            <a:lstStyle/>
            <a:p>
              <a:pPr defTabSz="685165">
                <a:lnSpc>
                  <a:spcPct val="90000"/>
                </a:lnSpc>
                <a:buClr>
                  <a:srgbClr val="FFFFFF">
                    <a:lumMod val="50000"/>
                    <a:lumOff val="50000"/>
                  </a:srgbClr>
                </a:buClr>
                <a:buSzPct val="90000"/>
                <a:defRPr/>
              </a:pPr>
              <a:r>
                <a:rPr lang="zh-CN" altLang="en-US" sz="2800" spc="-30" dirty="0">
                  <a:solidFill>
                    <a:schemeClr val="bg1"/>
                  </a:solidFill>
                  <a:latin typeface="微软雅黑" panose="020B0503020204020204" pitchFamily="34" charset="-122"/>
                  <a:cs typeface="Segoe UI" panose="020B0502040204020203" pitchFamily="34" charset="0"/>
                </a:rPr>
                <a:t>单击填加标题</a:t>
              </a:r>
              <a:endParaRPr lang="en-US" altLang="zh-CN" sz="28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endParaRPr lang="en-US" sz="16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600" spc="-30" dirty="0">
                  <a:solidFill>
                    <a:schemeClr val="bg1"/>
                  </a:solidFill>
                  <a:latin typeface="微软雅黑" panose="020B0503020204020204" pitchFamily="34" charset="-122"/>
                  <a:cs typeface="Segoe UI" panose="020B0502040204020203" pitchFamily="34" charset="0"/>
                </a:rPr>
                <a:t>单击填加文字内容</a:t>
              </a:r>
              <a:endParaRPr lang="en-US" sz="1600" spc="-30" dirty="0">
                <a:solidFill>
                  <a:schemeClr val="bg1"/>
                </a:solidFill>
                <a:latin typeface="微软雅黑" panose="020B0503020204020204" pitchFamily="34" charset="-122"/>
                <a:cs typeface="Segoe UI" panose="020B0502040204020203" pitchFamily="34" charset="0"/>
              </a:endParaRPr>
            </a:p>
          </p:txBody>
        </p:sp>
        <p:sp>
          <p:nvSpPr>
            <p:cNvPr id="33" name="Freeform 72"/>
            <p:cNvSpPr>
              <a:spLocks noEditPoints="1"/>
            </p:cNvSpPr>
            <p:nvPr/>
          </p:nvSpPr>
          <p:spPr bwMode="auto">
            <a:xfrm>
              <a:off x="4567270" y="3534499"/>
              <a:ext cx="743144" cy="744482"/>
            </a:xfrm>
            <a:custGeom>
              <a:avLst/>
              <a:gdLst>
                <a:gd name="T0" fmla="*/ 609342 w 411"/>
                <a:gd name="T1" fmla="*/ 357785 h 412"/>
                <a:gd name="T2" fmla="*/ 513511 w 411"/>
                <a:gd name="T3" fmla="*/ 397539 h 412"/>
                <a:gd name="T4" fmla="*/ 450226 w 411"/>
                <a:gd name="T5" fmla="*/ 334294 h 412"/>
                <a:gd name="T6" fmla="*/ 511703 w 411"/>
                <a:gd name="T7" fmla="*/ 193348 h 412"/>
                <a:gd name="T8" fmla="*/ 318232 w 411"/>
                <a:gd name="T9" fmla="*/ 0 h 412"/>
                <a:gd name="T10" fmla="*/ 122953 w 411"/>
                <a:gd name="T11" fmla="*/ 193348 h 412"/>
                <a:gd name="T12" fmla="*/ 209744 w 411"/>
                <a:gd name="T13" fmla="*/ 354171 h 412"/>
                <a:gd name="T14" fmla="*/ 173581 w 411"/>
                <a:gd name="T15" fmla="*/ 480661 h 412"/>
                <a:gd name="T16" fmla="*/ 133802 w 411"/>
                <a:gd name="T17" fmla="*/ 475240 h 412"/>
                <a:gd name="T18" fmla="*/ 0 w 411"/>
                <a:gd name="T19" fmla="*/ 608957 h 412"/>
                <a:gd name="T20" fmla="*/ 133802 w 411"/>
                <a:gd name="T21" fmla="*/ 744482 h 412"/>
                <a:gd name="T22" fmla="*/ 269412 w 411"/>
                <a:gd name="T23" fmla="*/ 608957 h 412"/>
                <a:gd name="T24" fmla="*/ 198895 w 411"/>
                <a:gd name="T25" fmla="*/ 491503 h 412"/>
                <a:gd name="T26" fmla="*/ 235058 w 411"/>
                <a:gd name="T27" fmla="*/ 368627 h 412"/>
                <a:gd name="T28" fmla="*/ 318232 w 411"/>
                <a:gd name="T29" fmla="*/ 386697 h 412"/>
                <a:gd name="T30" fmla="*/ 430336 w 411"/>
                <a:gd name="T31" fmla="*/ 352364 h 412"/>
                <a:gd name="T32" fmla="*/ 497238 w 411"/>
                <a:gd name="T33" fmla="*/ 419223 h 412"/>
                <a:gd name="T34" fmla="*/ 473732 w 411"/>
                <a:gd name="T35" fmla="*/ 493310 h 412"/>
                <a:gd name="T36" fmla="*/ 609342 w 411"/>
                <a:gd name="T37" fmla="*/ 627027 h 412"/>
                <a:gd name="T38" fmla="*/ 743144 w 411"/>
                <a:gd name="T39" fmla="*/ 493310 h 412"/>
                <a:gd name="T40" fmla="*/ 609342 w 411"/>
                <a:gd name="T41" fmla="*/ 357785 h 412"/>
                <a:gd name="T42" fmla="*/ 242290 w 411"/>
                <a:gd name="T43" fmla="*/ 608957 h 412"/>
                <a:gd name="T44" fmla="*/ 133802 w 411"/>
                <a:gd name="T45" fmla="*/ 717377 h 412"/>
                <a:gd name="T46" fmla="*/ 25314 w 411"/>
                <a:gd name="T47" fmla="*/ 608957 h 412"/>
                <a:gd name="T48" fmla="*/ 133802 w 411"/>
                <a:gd name="T49" fmla="*/ 502345 h 412"/>
                <a:gd name="T50" fmla="*/ 242290 w 411"/>
                <a:gd name="T51" fmla="*/ 608957 h 412"/>
                <a:gd name="T52" fmla="*/ 150075 w 411"/>
                <a:gd name="T53" fmla="*/ 193348 h 412"/>
                <a:gd name="T54" fmla="*/ 318232 w 411"/>
                <a:gd name="T55" fmla="*/ 25298 h 412"/>
                <a:gd name="T56" fmla="*/ 484581 w 411"/>
                <a:gd name="T57" fmla="*/ 193348 h 412"/>
                <a:gd name="T58" fmla="*/ 318232 w 411"/>
                <a:gd name="T59" fmla="*/ 361399 h 412"/>
                <a:gd name="T60" fmla="*/ 150075 w 411"/>
                <a:gd name="T61" fmla="*/ 193348 h 412"/>
                <a:gd name="T62" fmla="*/ 609342 w 411"/>
                <a:gd name="T63" fmla="*/ 599922 h 412"/>
                <a:gd name="T64" fmla="*/ 500854 w 411"/>
                <a:gd name="T65" fmla="*/ 493310 h 412"/>
                <a:gd name="T66" fmla="*/ 609342 w 411"/>
                <a:gd name="T67" fmla="*/ 384890 h 412"/>
                <a:gd name="T68" fmla="*/ 717830 w 411"/>
                <a:gd name="T69" fmla="*/ 493310 h 412"/>
                <a:gd name="T70" fmla="*/ 609342 w 411"/>
                <a:gd name="T71" fmla="*/ 599922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9" tIns="34295" rIns="68589" bIns="34295"/>
            <a:lstStyle/>
            <a:p>
              <a:endParaRPr lang="zh-CN" altLang="en-US"/>
            </a:p>
          </p:txBody>
        </p:sp>
      </p:grpSp>
      <p:sp>
        <p:nvSpPr>
          <p:cNvPr id="34" name="Rectangle 2"/>
          <p:cNvSpPr/>
          <p:nvPr/>
        </p:nvSpPr>
        <p:spPr bwMode="auto">
          <a:xfrm>
            <a:off x="3255782" y="1149705"/>
            <a:ext cx="1887538" cy="1491242"/>
          </a:xfrm>
          <a:prstGeom prst="rect">
            <a:avLst/>
          </a:prstGeom>
          <a:solidFill>
            <a:srgbClr val="0070C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lIns="68586" tIns="68589" rIns="68586" bIns="68589"/>
          <a:lstStyle/>
          <a:p>
            <a:pPr defTabSz="685165">
              <a:lnSpc>
                <a:spcPct val="90000"/>
              </a:lnSpc>
              <a:buClr>
                <a:srgbClr val="FFFFFF">
                  <a:lumMod val="50000"/>
                  <a:lumOff val="50000"/>
                </a:srgbClr>
              </a:buClr>
              <a:buSzPct val="90000"/>
              <a:defRPr/>
            </a:pPr>
            <a:endParaRPr lang="en-US" altLang="zh-CN" sz="18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800" spc="-30" dirty="0">
                <a:solidFill>
                  <a:schemeClr val="bg1"/>
                </a:solidFill>
                <a:latin typeface="微软雅黑" panose="020B0503020204020204" pitchFamily="34" charset="-122"/>
                <a:cs typeface="Segoe UI" panose="020B0502040204020203" pitchFamily="34" charset="0"/>
              </a:rPr>
              <a:t>单击填加标题</a:t>
            </a:r>
            <a:endParaRPr lang="en-US" altLang="zh-CN" sz="18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endParaRPr lang="en-US" sz="18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400" spc="-30" dirty="0">
                <a:solidFill>
                  <a:schemeClr val="bg1"/>
                </a:solidFill>
                <a:latin typeface="微软雅黑" panose="020B0503020204020204" pitchFamily="34" charset="-122"/>
                <a:cs typeface="Segoe UI" panose="020B0502040204020203" pitchFamily="34" charset="0"/>
              </a:rPr>
              <a:t>单击填加文字内容</a:t>
            </a:r>
            <a:endParaRPr lang="en-US" altLang="zh-CN" sz="14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400" spc="-30" dirty="0">
                <a:solidFill>
                  <a:schemeClr val="bg1"/>
                </a:solidFill>
                <a:latin typeface="微软雅黑" panose="020B0503020204020204" pitchFamily="34" charset="-122"/>
                <a:cs typeface="Segoe UI" panose="020B0502040204020203" pitchFamily="34" charset="0"/>
              </a:rPr>
              <a:t>单击填加文字内容</a:t>
            </a:r>
            <a:endParaRPr lang="en-US" altLang="zh-CN" sz="14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r>
              <a:rPr lang="zh-CN" altLang="en-US" sz="1400" spc="-30" dirty="0">
                <a:solidFill>
                  <a:schemeClr val="bg1"/>
                </a:solidFill>
                <a:latin typeface="微软雅黑" panose="020B0503020204020204" pitchFamily="34" charset="-122"/>
                <a:cs typeface="Segoe UI" panose="020B0502040204020203" pitchFamily="34" charset="0"/>
              </a:rPr>
              <a:t>单击填加文字内容</a:t>
            </a:r>
            <a:endParaRPr lang="en-US" altLang="zh-CN" sz="1400" spc="-30" dirty="0">
              <a:solidFill>
                <a:schemeClr val="bg1"/>
              </a:solidFill>
              <a:latin typeface="微软雅黑" panose="020B0503020204020204" pitchFamily="34" charset="-122"/>
              <a:cs typeface="Segoe UI" panose="020B0502040204020203" pitchFamily="34" charset="0"/>
            </a:endParaRPr>
          </a:p>
          <a:p>
            <a:pPr defTabSz="685165">
              <a:lnSpc>
                <a:spcPct val="90000"/>
              </a:lnSpc>
              <a:buClr>
                <a:srgbClr val="FFFFFF">
                  <a:lumMod val="50000"/>
                  <a:lumOff val="50000"/>
                </a:srgbClr>
              </a:buClr>
              <a:buSzPct val="90000"/>
              <a:defRPr/>
            </a:pPr>
            <a:endParaRPr lang="en-US" sz="1400" spc="-30" dirty="0">
              <a:solidFill>
                <a:schemeClr val="bg1"/>
              </a:solidFill>
              <a:latin typeface="微软雅黑" panose="020B0503020204020204" pitchFamily="34" charset="-122"/>
              <a:cs typeface="Segoe UI" panose="020B0502040204020203" pitchFamily="34" charset="0"/>
            </a:endParaRPr>
          </a:p>
        </p:txBody>
      </p:sp>
      <p:pic>
        <p:nvPicPr>
          <p:cNvPr id="35" name="图片 34"/>
          <p:cNvPicPr>
            <a:picLocks noChangeAspect="1"/>
          </p:cNvPicPr>
          <p:nvPr/>
        </p:nvPicPr>
        <p:blipFill>
          <a:blip r:embed="rId1" cstate="screen"/>
          <a:srcRect/>
          <a:stretch>
            <a:fillRect/>
          </a:stretch>
        </p:blipFill>
        <p:spPr bwMode="auto">
          <a:xfrm>
            <a:off x="5259208" y="1149705"/>
            <a:ext cx="2862263" cy="307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5" name="TextBox 14"/>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16" name="组合 15"/>
          <p:cNvGrpSpPr/>
          <p:nvPr/>
        </p:nvGrpSpPr>
        <p:grpSpPr>
          <a:xfrm>
            <a:off x="276716" y="2671"/>
            <a:ext cx="834190" cy="834190"/>
            <a:chOff x="7414667" y="3750264"/>
            <a:chExt cx="871129" cy="871129"/>
          </a:xfrm>
        </p:grpSpPr>
        <p:sp>
          <p:nvSpPr>
            <p:cNvPr id="17" name="椭圆 16"/>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18"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02</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19"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工作完成情况</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nodeType="afterEffect">
                                  <p:stCondLst>
                                    <p:cond delay="0"/>
                                  </p:stCondLst>
                                  <p:iterate type="lt">
                                    <p:tmPct val="10000"/>
                                  </p:iterate>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par>
                          <p:cTn id="26" fill="hold">
                            <p:stCondLst>
                              <p:cond delay="2500"/>
                            </p:stCondLst>
                            <p:childTnLst>
                              <p:par>
                                <p:cTn id="27" presetID="42" presetClass="entr" presetSubtype="0" fill="hold" grpId="0" nodeType="afterEffect">
                                  <p:stCondLst>
                                    <p:cond delay="0"/>
                                  </p:stCondLst>
                                  <p:iterate type="lt">
                                    <p:tmPct val="10000"/>
                                  </p:iterate>
                                  <p:childTnLst>
                                    <p:set>
                                      <p:cBhvr>
                                        <p:cTn id="28" dur="1" fill="hold">
                                          <p:stCondLst>
                                            <p:cond delay="0"/>
                                          </p:stCondLst>
                                        </p:cTn>
                                        <p:tgtEl>
                                          <p:spTgt spid="19"/>
                                        </p:tgtEl>
                                        <p:attrNameLst>
                                          <p:attrName>style.visibility</p:attrName>
                                        </p:attrNameLst>
                                      </p:cBhvr>
                                      <p:to>
                                        <p:strVal val="visible"/>
                                      </p:to>
                                    </p:set>
                                    <p:animEffect>
                                      <p:cBhvr>
                                        <p:cTn id="29" dur="750"/>
                                        <p:tgtEl>
                                          <p:spTgt spid="19"/>
                                        </p:tgtEl>
                                      </p:cBhvr>
                                    </p:animEffect>
                                    <p:anim calcmode="lin" valueType="num">
                                      <p:cBhvr>
                                        <p:cTn id="30" dur="750" fill="hold"/>
                                        <p:tgtEl>
                                          <p:spTgt spid="19"/>
                                        </p:tgtEl>
                                        <p:attrNameLst>
                                          <p:attrName>ppt_x</p:attrName>
                                        </p:attrNameLst>
                                      </p:cBhvr>
                                      <p:tavLst>
                                        <p:tav tm="0">
                                          <p:val>
                                            <p:strVal val="#ppt_x"/>
                                          </p:val>
                                        </p:tav>
                                        <p:tav tm="100000">
                                          <p:val>
                                            <p:strVal val="#ppt_x"/>
                                          </p:val>
                                        </p:tav>
                                      </p:tavLst>
                                    </p:anim>
                                    <p:anim calcmode="lin" valueType="num">
                                      <p:cBhvr>
                                        <p:cTn id="31" dur="7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19"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707015" y="1126657"/>
          <a:ext cx="7645220" cy="3891754"/>
        </p:xfrm>
        <a:graphic>
          <a:graphicData uri="http://schemas.openxmlformats.org/drawingml/2006/chart">
            <c:chart xmlns:c="http://schemas.openxmlformats.org/drawingml/2006/chart" xmlns:r="http://schemas.openxmlformats.org/officeDocument/2006/relationships" r:id="rId1"/>
          </a:graphicData>
        </a:graphic>
      </p:graphicFrame>
      <p:sp>
        <p:nvSpPr>
          <p:cNvPr id="15" name="TextBox 14"/>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16" name="组合 15"/>
          <p:cNvGrpSpPr/>
          <p:nvPr/>
        </p:nvGrpSpPr>
        <p:grpSpPr>
          <a:xfrm>
            <a:off x="276716" y="2671"/>
            <a:ext cx="834190" cy="834190"/>
            <a:chOff x="7414667" y="3750264"/>
            <a:chExt cx="871129" cy="871129"/>
          </a:xfrm>
        </p:grpSpPr>
        <p:sp>
          <p:nvSpPr>
            <p:cNvPr id="17" name="椭圆 16"/>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18"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02</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19"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工作完成情况</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19"/>
                                        </p:tgtEl>
                                        <p:attrNameLst>
                                          <p:attrName>style.visibility</p:attrName>
                                        </p:attrNameLst>
                                      </p:cBhvr>
                                      <p:to>
                                        <p:strVal val="visible"/>
                                      </p:to>
                                    </p:set>
                                    <p:animEffect>
                                      <p:cBhvr>
                                        <p:cTn id="13" dur="750"/>
                                        <p:tgtEl>
                                          <p:spTgt spid="19"/>
                                        </p:tgtEl>
                                      </p:cBhvr>
                                    </p:animEffect>
                                    <p:anim calcmode="lin" valueType="num">
                                      <p:cBhvr>
                                        <p:cTn id="14" dur="750" fill="hold"/>
                                        <p:tgtEl>
                                          <p:spTgt spid="19"/>
                                        </p:tgtEl>
                                        <p:attrNameLst>
                                          <p:attrName>ppt_x</p:attrName>
                                        </p:attrNameLst>
                                      </p:cBhvr>
                                      <p:tavLst>
                                        <p:tav tm="0">
                                          <p:val>
                                            <p:strVal val="#ppt_x"/>
                                          </p:val>
                                        </p:tav>
                                        <p:tav tm="100000">
                                          <p:val>
                                            <p:strVal val="#ppt_x"/>
                                          </p:val>
                                        </p:tav>
                                      </p:tavLst>
                                    </p:anim>
                                    <p:anim calcmode="lin" valueType="num">
                                      <p:cBhvr>
                                        <p:cTn id="15" dur="750" fill="hold"/>
                                        <p:tgtEl>
                                          <p:spTgt spid="19"/>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16" presetClass="entr" presetSubtype="2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9" grpId="0" bldLvl="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1" name="组合 50"/>
          <p:cNvGrpSpPr/>
          <p:nvPr/>
        </p:nvGrpSpPr>
        <p:grpSpPr>
          <a:xfrm>
            <a:off x="1139523" y="1434915"/>
            <a:ext cx="6429376" cy="2497109"/>
            <a:chOff x="1357313" y="1119188"/>
            <a:chExt cx="6429376" cy="3160712"/>
          </a:xfrm>
          <a:solidFill>
            <a:schemeClr val="accent5">
              <a:alpha val="56000"/>
            </a:schemeClr>
          </a:solidFill>
        </p:grpSpPr>
        <p:sp>
          <p:nvSpPr>
            <p:cNvPr id="52" name="Freeform 6"/>
            <p:cNvSpPr/>
            <p:nvPr/>
          </p:nvSpPr>
          <p:spPr bwMode="auto">
            <a:xfrm>
              <a:off x="5356226" y="1220788"/>
              <a:ext cx="47625" cy="25400"/>
            </a:xfrm>
            <a:custGeom>
              <a:avLst/>
              <a:gdLst>
                <a:gd name="T0" fmla="*/ 14 w 13"/>
                <a:gd name="T1" fmla="*/ 2 h 7"/>
                <a:gd name="T2" fmla="*/ 16 w 13"/>
                <a:gd name="T3" fmla="*/ 5 h 7"/>
                <a:gd name="T4" fmla="*/ 23 w 13"/>
                <a:gd name="T5" fmla="*/ 14 h 7"/>
                <a:gd name="T6" fmla="*/ 9 w 13"/>
                <a:gd name="T7" fmla="*/ 9 h 7"/>
                <a:gd name="T8" fmla="*/ 14 w 13"/>
                <a:gd name="T9" fmla="*/ 2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7">
                  <a:moveTo>
                    <a:pt x="6" y="1"/>
                  </a:moveTo>
                  <a:cubicBezTo>
                    <a:pt x="7" y="0"/>
                    <a:pt x="7" y="1"/>
                    <a:pt x="7" y="2"/>
                  </a:cubicBezTo>
                  <a:cubicBezTo>
                    <a:pt x="8" y="4"/>
                    <a:pt x="13" y="4"/>
                    <a:pt x="10" y="6"/>
                  </a:cubicBezTo>
                  <a:cubicBezTo>
                    <a:pt x="6" y="7"/>
                    <a:pt x="8" y="2"/>
                    <a:pt x="4" y="4"/>
                  </a:cubicBezTo>
                  <a:cubicBezTo>
                    <a:pt x="0" y="2"/>
                    <a:pt x="9" y="4"/>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 name="Freeform 7"/>
            <p:cNvSpPr/>
            <p:nvPr/>
          </p:nvSpPr>
          <p:spPr bwMode="auto">
            <a:xfrm>
              <a:off x="6027738" y="1220788"/>
              <a:ext cx="93663" cy="47625"/>
            </a:xfrm>
            <a:custGeom>
              <a:avLst/>
              <a:gdLst>
                <a:gd name="T0" fmla="*/ 57 w 25"/>
                <a:gd name="T1" fmla="*/ 23 h 13"/>
                <a:gd name="T2" fmla="*/ 33 w 25"/>
                <a:gd name="T3" fmla="*/ 28 h 13"/>
                <a:gd name="T4" fmla="*/ 7 w 25"/>
                <a:gd name="T5" fmla="*/ 28 h 13"/>
                <a:gd name="T6" fmla="*/ 0 w 25"/>
                <a:gd name="T7" fmla="*/ 23 h 13"/>
                <a:gd name="T8" fmla="*/ 45 w 25"/>
                <a:gd name="T9" fmla="*/ 2 h 13"/>
                <a:gd name="T10" fmla="*/ 54 w 25"/>
                <a:gd name="T11" fmla="*/ 7 h 13"/>
                <a:gd name="T12" fmla="*/ 47 w 25"/>
                <a:gd name="T13" fmla="*/ 9 h 13"/>
                <a:gd name="T14" fmla="*/ 57 w 25"/>
                <a:gd name="T15" fmla="*/ 23 h 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 h="13">
                  <a:moveTo>
                    <a:pt x="24" y="10"/>
                  </a:moveTo>
                  <a:cubicBezTo>
                    <a:pt x="20" y="10"/>
                    <a:pt x="15" y="9"/>
                    <a:pt x="14" y="12"/>
                  </a:cubicBezTo>
                  <a:cubicBezTo>
                    <a:pt x="12" y="11"/>
                    <a:pt x="8" y="13"/>
                    <a:pt x="3" y="12"/>
                  </a:cubicBezTo>
                  <a:cubicBezTo>
                    <a:pt x="3" y="10"/>
                    <a:pt x="2" y="10"/>
                    <a:pt x="0" y="10"/>
                  </a:cubicBezTo>
                  <a:cubicBezTo>
                    <a:pt x="3" y="3"/>
                    <a:pt x="10" y="0"/>
                    <a:pt x="19" y="1"/>
                  </a:cubicBezTo>
                  <a:cubicBezTo>
                    <a:pt x="18" y="4"/>
                    <a:pt x="22" y="2"/>
                    <a:pt x="23" y="3"/>
                  </a:cubicBezTo>
                  <a:cubicBezTo>
                    <a:pt x="23" y="4"/>
                    <a:pt x="20" y="4"/>
                    <a:pt x="20" y="4"/>
                  </a:cubicBezTo>
                  <a:cubicBezTo>
                    <a:pt x="20" y="6"/>
                    <a:pt x="25" y="5"/>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4" name="Freeform 8"/>
            <p:cNvSpPr/>
            <p:nvPr/>
          </p:nvSpPr>
          <p:spPr bwMode="auto">
            <a:xfrm>
              <a:off x="5502276" y="1227138"/>
              <a:ext cx="44450" cy="26987"/>
            </a:xfrm>
            <a:custGeom>
              <a:avLst/>
              <a:gdLst>
                <a:gd name="T0" fmla="*/ 28 w 12"/>
                <a:gd name="T1" fmla="*/ 2 h 7"/>
                <a:gd name="T2" fmla="*/ 26 w 12"/>
                <a:gd name="T3" fmla="*/ 15 h 7"/>
                <a:gd name="T4" fmla="*/ 14 w 12"/>
                <a:gd name="T5" fmla="*/ 17 h 7"/>
                <a:gd name="T6" fmla="*/ 0 w 12"/>
                <a:gd name="T7" fmla="*/ 7 h 7"/>
                <a:gd name="T8" fmla="*/ 16 w 12"/>
                <a:gd name="T9" fmla="*/ 7 h 7"/>
                <a:gd name="T10" fmla="*/ 28 w 12"/>
                <a:gd name="T11" fmla="*/ 2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7">
                  <a:moveTo>
                    <a:pt x="12" y="1"/>
                  </a:moveTo>
                  <a:cubicBezTo>
                    <a:pt x="11" y="2"/>
                    <a:pt x="11" y="4"/>
                    <a:pt x="11" y="6"/>
                  </a:cubicBezTo>
                  <a:cubicBezTo>
                    <a:pt x="8" y="5"/>
                    <a:pt x="8" y="6"/>
                    <a:pt x="6" y="7"/>
                  </a:cubicBezTo>
                  <a:cubicBezTo>
                    <a:pt x="4" y="6"/>
                    <a:pt x="0" y="7"/>
                    <a:pt x="0" y="3"/>
                  </a:cubicBezTo>
                  <a:cubicBezTo>
                    <a:pt x="4" y="4"/>
                    <a:pt x="5" y="1"/>
                    <a:pt x="7" y="3"/>
                  </a:cubicBezTo>
                  <a:cubicBezTo>
                    <a:pt x="9" y="3"/>
                    <a:pt x="8" y="0"/>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Freeform 9"/>
            <p:cNvSpPr/>
            <p:nvPr/>
          </p:nvSpPr>
          <p:spPr bwMode="auto">
            <a:xfrm>
              <a:off x="5216526" y="1239838"/>
              <a:ext cx="60325" cy="33337"/>
            </a:xfrm>
            <a:custGeom>
              <a:avLst/>
              <a:gdLst>
                <a:gd name="T0" fmla="*/ 36 w 16"/>
                <a:gd name="T1" fmla="*/ 0 h 9"/>
                <a:gd name="T2" fmla="*/ 31 w 16"/>
                <a:gd name="T3" fmla="*/ 9 h 9"/>
                <a:gd name="T4" fmla="*/ 21 w 16"/>
                <a:gd name="T5" fmla="*/ 16 h 9"/>
                <a:gd name="T6" fmla="*/ 17 w 16"/>
                <a:gd name="T7" fmla="*/ 12 h 9"/>
                <a:gd name="T8" fmla="*/ 7 w 16"/>
                <a:gd name="T9" fmla="*/ 14 h 9"/>
                <a:gd name="T10" fmla="*/ 2 w 16"/>
                <a:gd name="T11" fmla="*/ 9 h 9"/>
                <a:gd name="T12" fmla="*/ 17 w 16"/>
                <a:gd name="T13" fmla="*/ 7 h 9"/>
                <a:gd name="T14" fmla="*/ 17 w 16"/>
                <a:gd name="T15" fmla="*/ 2 h 9"/>
                <a:gd name="T16" fmla="*/ 36 w 16"/>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 h="9">
                  <a:moveTo>
                    <a:pt x="15" y="0"/>
                  </a:moveTo>
                  <a:cubicBezTo>
                    <a:pt x="16" y="3"/>
                    <a:pt x="13" y="2"/>
                    <a:pt x="13" y="4"/>
                  </a:cubicBezTo>
                  <a:cubicBezTo>
                    <a:pt x="13" y="5"/>
                    <a:pt x="11" y="7"/>
                    <a:pt x="9" y="7"/>
                  </a:cubicBezTo>
                  <a:cubicBezTo>
                    <a:pt x="7" y="9"/>
                    <a:pt x="7" y="5"/>
                    <a:pt x="7" y="5"/>
                  </a:cubicBezTo>
                  <a:cubicBezTo>
                    <a:pt x="6" y="5"/>
                    <a:pt x="5" y="7"/>
                    <a:pt x="3" y="6"/>
                  </a:cubicBezTo>
                  <a:cubicBezTo>
                    <a:pt x="2" y="6"/>
                    <a:pt x="2" y="3"/>
                    <a:pt x="1" y="4"/>
                  </a:cubicBezTo>
                  <a:cubicBezTo>
                    <a:pt x="0" y="1"/>
                    <a:pt x="5" y="4"/>
                    <a:pt x="7" y="3"/>
                  </a:cubicBezTo>
                  <a:cubicBezTo>
                    <a:pt x="7" y="3"/>
                    <a:pt x="7" y="1"/>
                    <a:pt x="7" y="1"/>
                  </a:cubicBezTo>
                  <a:cubicBezTo>
                    <a:pt x="10" y="1"/>
                    <a:pt x="11" y="1"/>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Freeform 10"/>
            <p:cNvSpPr/>
            <p:nvPr/>
          </p:nvSpPr>
          <p:spPr bwMode="auto">
            <a:xfrm>
              <a:off x="5445126" y="1239838"/>
              <a:ext cx="49213" cy="14287"/>
            </a:xfrm>
            <a:custGeom>
              <a:avLst/>
              <a:gdLst>
                <a:gd name="T0" fmla="*/ 29 w 13"/>
                <a:gd name="T1" fmla="*/ 9 h 4"/>
                <a:gd name="T2" fmla="*/ 5 w 13"/>
                <a:gd name="T3" fmla="*/ 9 h 4"/>
                <a:gd name="T4" fmla="*/ 14 w 13"/>
                <a:gd name="T5" fmla="*/ 0 h 4"/>
                <a:gd name="T6" fmla="*/ 29 w 13"/>
                <a:gd name="T7" fmla="*/ 9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4">
                  <a:moveTo>
                    <a:pt x="12" y="4"/>
                  </a:moveTo>
                  <a:cubicBezTo>
                    <a:pt x="8" y="4"/>
                    <a:pt x="5" y="4"/>
                    <a:pt x="2" y="4"/>
                  </a:cubicBezTo>
                  <a:cubicBezTo>
                    <a:pt x="0" y="0"/>
                    <a:pt x="6" y="3"/>
                    <a:pt x="6" y="0"/>
                  </a:cubicBezTo>
                  <a:cubicBezTo>
                    <a:pt x="7" y="3"/>
                    <a:pt x="13"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7" name="Freeform 11"/>
            <p:cNvSpPr/>
            <p:nvPr/>
          </p:nvSpPr>
          <p:spPr bwMode="auto">
            <a:xfrm>
              <a:off x="5378451" y="1257300"/>
              <a:ext cx="55563" cy="19050"/>
            </a:xfrm>
            <a:custGeom>
              <a:avLst/>
              <a:gdLst>
                <a:gd name="T0" fmla="*/ 26 w 15"/>
                <a:gd name="T1" fmla="*/ 0 h 5"/>
                <a:gd name="T2" fmla="*/ 26 w 15"/>
                <a:gd name="T3" fmla="*/ 12 h 5"/>
                <a:gd name="T4" fmla="*/ 0 w 15"/>
                <a:gd name="T5" fmla="*/ 7 h 5"/>
                <a:gd name="T6" fmla="*/ 26 w 15"/>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5">
                  <a:moveTo>
                    <a:pt x="11" y="0"/>
                  </a:moveTo>
                  <a:cubicBezTo>
                    <a:pt x="15" y="2"/>
                    <a:pt x="11" y="1"/>
                    <a:pt x="11" y="5"/>
                  </a:cubicBezTo>
                  <a:cubicBezTo>
                    <a:pt x="7" y="4"/>
                    <a:pt x="2" y="5"/>
                    <a:pt x="0" y="3"/>
                  </a:cubicBezTo>
                  <a:cubicBezTo>
                    <a:pt x="2" y="1"/>
                    <a:pt x="9"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8" name="Freeform 12"/>
            <p:cNvSpPr/>
            <p:nvPr/>
          </p:nvSpPr>
          <p:spPr bwMode="auto">
            <a:xfrm>
              <a:off x="2568576" y="1276350"/>
              <a:ext cx="26988" cy="15875"/>
            </a:xfrm>
            <a:custGeom>
              <a:avLst/>
              <a:gdLst>
                <a:gd name="T0" fmla="*/ 0 w 7"/>
                <a:gd name="T1" fmla="*/ 0 h 4"/>
                <a:gd name="T2" fmla="*/ 15 w 7"/>
                <a:gd name="T3" fmla="*/ 10 h 4"/>
                <a:gd name="T4" fmla="*/ 0 w 7"/>
                <a:gd name="T5" fmla="*/ 0 h 4"/>
                <a:gd name="T6" fmla="*/ 0 60000 65536"/>
                <a:gd name="T7" fmla="*/ 0 60000 65536"/>
                <a:gd name="T8" fmla="*/ 0 60000 65536"/>
              </a:gdLst>
              <a:ahLst/>
              <a:cxnLst>
                <a:cxn ang="T6">
                  <a:pos x="T0" y="T1"/>
                </a:cxn>
                <a:cxn ang="T7">
                  <a:pos x="T2" y="T3"/>
                </a:cxn>
                <a:cxn ang="T8">
                  <a:pos x="T4" y="T5"/>
                </a:cxn>
              </a:cxnLst>
              <a:rect l="0" t="0" r="r" b="b"/>
              <a:pathLst>
                <a:path w="7" h="4">
                  <a:moveTo>
                    <a:pt x="0" y="0"/>
                  </a:moveTo>
                  <a:cubicBezTo>
                    <a:pt x="4" y="0"/>
                    <a:pt x="7" y="0"/>
                    <a:pt x="6" y="4"/>
                  </a:cubicBezTo>
                  <a:cubicBezTo>
                    <a:pt x="5" y="3"/>
                    <a:pt x="0"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9" name="Freeform 13"/>
            <p:cNvSpPr/>
            <p:nvPr/>
          </p:nvSpPr>
          <p:spPr bwMode="auto">
            <a:xfrm>
              <a:off x="6061076" y="1273175"/>
              <a:ext cx="101600" cy="52387"/>
            </a:xfrm>
            <a:custGeom>
              <a:avLst/>
              <a:gdLst>
                <a:gd name="T0" fmla="*/ 57 w 27"/>
                <a:gd name="T1" fmla="*/ 7 h 14"/>
                <a:gd name="T2" fmla="*/ 64 w 27"/>
                <a:gd name="T3" fmla="*/ 21 h 14"/>
                <a:gd name="T4" fmla="*/ 36 w 27"/>
                <a:gd name="T5" fmla="*/ 28 h 14"/>
                <a:gd name="T6" fmla="*/ 28 w 27"/>
                <a:gd name="T7" fmla="*/ 26 h 14"/>
                <a:gd name="T8" fmla="*/ 19 w 27"/>
                <a:gd name="T9" fmla="*/ 26 h 14"/>
                <a:gd name="T10" fmla="*/ 19 w 27"/>
                <a:gd name="T11" fmla="*/ 21 h 14"/>
                <a:gd name="T12" fmla="*/ 9 w 27"/>
                <a:gd name="T13" fmla="*/ 24 h 14"/>
                <a:gd name="T14" fmla="*/ 12 w 27"/>
                <a:gd name="T15" fmla="*/ 19 h 14"/>
                <a:gd name="T16" fmla="*/ 2 w 27"/>
                <a:gd name="T17" fmla="*/ 17 h 14"/>
                <a:gd name="T18" fmla="*/ 7 w 27"/>
                <a:gd name="T19" fmla="*/ 9 h 14"/>
                <a:gd name="T20" fmla="*/ 17 w 27"/>
                <a:gd name="T21" fmla="*/ 5 h 14"/>
                <a:gd name="T22" fmla="*/ 40 w 27"/>
                <a:gd name="T23" fmla="*/ 2 h 14"/>
                <a:gd name="T24" fmla="*/ 40 w 27"/>
                <a:gd name="T25" fmla="*/ 7 h 14"/>
                <a:gd name="T26" fmla="*/ 57 w 27"/>
                <a:gd name="T27" fmla="*/ 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4">
                  <a:moveTo>
                    <a:pt x="24" y="3"/>
                  </a:moveTo>
                  <a:cubicBezTo>
                    <a:pt x="23" y="7"/>
                    <a:pt x="20" y="9"/>
                    <a:pt x="27" y="9"/>
                  </a:cubicBezTo>
                  <a:cubicBezTo>
                    <a:pt x="27" y="14"/>
                    <a:pt x="19" y="13"/>
                    <a:pt x="15" y="12"/>
                  </a:cubicBezTo>
                  <a:cubicBezTo>
                    <a:pt x="13" y="12"/>
                    <a:pt x="13" y="12"/>
                    <a:pt x="12" y="11"/>
                  </a:cubicBezTo>
                  <a:cubicBezTo>
                    <a:pt x="10" y="9"/>
                    <a:pt x="11" y="13"/>
                    <a:pt x="8" y="11"/>
                  </a:cubicBezTo>
                  <a:cubicBezTo>
                    <a:pt x="7" y="11"/>
                    <a:pt x="8" y="9"/>
                    <a:pt x="8" y="9"/>
                  </a:cubicBezTo>
                  <a:cubicBezTo>
                    <a:pt x="7" y="9"/>
                    <a:pt x="6" y="11"/>
                    <a:pt x="4" y="10"/>
                  </a:cubicBezTo>
                  <a:cubicBezTo>
                    <a:pt x="4" y="10"/>
                    <a:pt x="6" y="8"/>
                    <a:pt x="5" y="8"/>
                  </a:cubicBezTo>
                  <a:cubicBezTo>
                    <a:pt x="5" y="7"/>
                    <a:pt x="0" y="9"/>
                    <a:pt x="1" y="7"/>
                  </a:cubicBezTo>
                  <a:cubicBezTo>
                    <a:pt x="0" y="4"/>
                    <a:pt x="2" y="5"/>
                    <a:pt x="3" y="4"/>
                  </a:cubicBezTo>
                  <a:cubicBezTo>
                    <a:pt x="5" y="3"/>
                    <a:pt x="4" y="2"/>
                    <a:pt x="7" y="2"/>
                  </a:cubicBezTo>
                  <a:cubicBezTo>
                    <a:pt x="7" y="2"/>
                    <a:pt x="13" y="0"/>
                    <a:pt x="17" y="1"/>
                  </a:cubicBezTo>
                  <a:cubicBezTo>
                    <a:pt x="17" y="1"/>
                    <a:pt x="17" y="3"/>
                    <a:pt x="17" y="3"/>
                  </a:cubicBezTo>
                  <a:cubicBezTo>
                    <a:pt x="19" y="4"/>
                    <a:pt x="23" y="2"/>
                    <a:pt x="2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0" name="Freeform 14"/>
            <p:cNvSpPr/>
            <p:nvPr/>
          </p:nvSpPr>
          <p:spPr bwMode="auto">
            <a:xfrm>
              <a:off x="6019801" y="1273175"/>
              <a:ext cx="41275" cy="25400"/>
            </a:xfrm>
            <a:custGeom>
              <a:avLst/>
              <a:gdLst>
                <a:gd name="T0" fmla="*/ 26 w 11"/>
                <a:gd name="T1" fmla="*/ 9 h 7"/>
                <a:gd name="T2" fmla="*/ 17 w 11"/>
                <a:gd name="T3" fmla="*/ 9 h 7"/>
                <a:gd name="T4" fmla="*/ 14 w 11"/>
                <a:gd name="T5" fmla="*/ 16 h 7"/>
                <a:gd name="T6" fmla="*/ 0 w 11"/>
                <a:gd name="T7" fmla="*/ 9 h 7"/>
                <a:gd name="T8" fmla="*/ 26 w 11"/>
                <a:gd name="T9" fmla="*/ 9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7">
                  <a:moveTo>
                    <a:pt x="11" y="4"/>
                  </a:moveTo>
                  <a:cubicBezTo>
                    <a:pt x="10" y="6"/>
                    <a:pt x="8" y="4"/>
                    <a:pt x="7" y="4"/>
                  </a:cubicBezTo>
                  <a:cubicBezTo>
                    <a:pt x="6" y="4"/>
                    <a:pt x="6" y="6"/>
                    <a:pt x="6" y="7"/>
                  </a:cubicBezTo>
                  <a:cubicBezTo>
                    <a:pt x="2" y="7"/>
                    <a:pt x="4" y="3"/>
                    <a:pt x="0" y="4"/>
                  </a:cubicBezTo>
                  <a:cubicBezTo>
                    <a:pt x="2" y="0"/>
                    <a:pt x="7" y="3"/>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 name="Freeform 15"/>
            <p:cNvSpPr/>
            <p:nvPr/>
          </p:nvSpPr>
          <p:spPr bwMode="auto">
            <a:xfrm>
              <a:off x="2479676" y="1303338"/>
              <a:ext cx="104775" cy="60325"/>
            </a:xfrm>
            <a:custGeom>
              <a:avLst/>
              <a:gdLst>
                <a:gd name="T0" fmla="*/ 47 w 28"/>
                <a:gd name="T1" fmla="*/ 10 h 16"/>
                <a:gd name="T2" fmla="*/ 54 w 28"/>
                <a:gd name="T3" fmla="*/ 21 h 16"/>
                <a:gd name="T4" fmla="*/ 64 w 28"/>
                <a:gd name="T5" fmla="*/ 36 h 16"/>
                <a:gd name="T6" fmla="*/ 54 w 28"/>
                <a:gd name="T7" fmla="*/ 36 h 16"/>
                <a:gd name="T8" fmla="*/ 54 w 28"/>
                <a:gd name="T9" fmla="*/ 31 h 16"/>
                <a:gd name="T10" fmla="*/ 50 w 28"/>
                <a:gd name="T11" fmla="*/ 29 h 16"/>
                <a:gd name="T12" fmla="*/ 14 w 28"/>
                <a:gd name="T13" fmla="*/ 24 h 16"/>
                <a:gd name="T14" fmla="*/ 21 w 28"/>
                <a:gd name="T15" fmla="*/ 19 h 16"/>
                <a:gd name="T16" fmla="*/ 17 w 28"/>
                <a:gd name="T17" fmla="*/ 14 h 16"/>
                <a:gd name="T18" fmla="*/ 0 w 28"/>
                <a:gd name="T19" fmla="*/ 5 h 16"/>
                <a:gd name="T20" fmla="*/ 21 w 28"/>
                <a:gd name="T21" fmla="*/ 5 h 16"/>
                <a:gd name="T22" fmla="*/ 26 w 28"/>
                <a:gd name="T23" fmla="*/ 10 h 16"/>
                <a:gd name="T24" fmla="*/ 38 w 28"/>
                <a:gd name="T25" fmla="*/ 10 h 16"/>
                <a:gd name="T26" fmla="*/ 47 w 28"/>
                <a:gd name="T27" fmla="*/ 1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 h="16">
                  <a:moveTo>
                    <a:pt x="20" y="4"/>
                  </a:moveTo>
                  <a:cubicBezTo>
                    <a:pt x="21" y="6"/>
                    <a:pt x="22" y="7"/>
                    <a:pt x="23" y="9"/>
                  </a:cubicBezTo>
                  <a:cubicBezTo>
                    <a:pt x="24" y="11"/>
                    <a:pt x="28" y="12"/>
                    <a:pt x="27" y="15"/>
                  </a:cubicBezTo>
                  <a:cubicBezTo>
                    <a:pt x="26" y="15"/>
                    <a:pt x="24" y="16"/>
                    <a:pt x="23" y="15"/>
                  </a:cubicBezTo>
                  <a:cubicBezTo>
                    <a:pt x="23" y="15"/>
                    <a:pt x="24" y="13"/>
                    <a:pt x="23" y="13"/>
                  </a:cubicBezTo>
                  <a:cubicBezTo>
                    <a:pt x="23" y="12"/>
                    <a:pt x="20" y="15"/>
                    <a:pt x="21" y="12"/>
                  </a:cubicBezTo>
                  <a:cubicBezTo>
                    <a:pt x="14" y="11"/>
                    <a:pt x="9" y="11"/>
                    <a:pt x="6" y="10"/>
                  </a:cubicBezTo>
                  <a:cubicBezTo>
                    <a:pt x="5" y="8"/>
                    <a:pt x="7" y="8"/>
                    <a:pt x="9" y="8"/>
                  </a:cubicBezTo>
                  <a:cubicBezTo>
                    <a:pt x="9" y="7"/>
                    <a:pt x="7" y="7"/>
                    <a:pt x="7" y="6"/>
                  </a:cubicBezTo>
                  <a:cubicBezTo>
                    <a:pt x="2" y="4"/>
                    <a:pt x="0" y="7"/>
                    <a:pt x="0" y="2"/>
                  </a:cubicBezTo>
                  <a:cubicBezTo>
                    <a:pt x="2" y="0"/>
                    <a:pt x="6" y="1"/>
                    <a:pt x="9" y="2"/>
                  </a:cubicBezTo>
                  <a:cubicBezTo>
                    <a:pt x="11" y="3"/>
                    <a:pt x="11" y="2"/>
                    <a:pt x="11" y="4"/>
                  </a:cubicBezTo>
                  <a:cubicBezTo>
                    <a:pt x="13" y="6"/>
                    <a:pt x="16" y="1"/>
                    <a:pt x="16" y="4"/>
                  </a:cubicBezTo>
                  <a:cubicBezTo>
                    <a:pt x="16" y="6"/>
                    <a:pt x="20" y="6"/>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 name="Freeform 16"/>
            <p:cNvSpPr/>
            <p:nvPr/>
          </p:nvSpPr>
          <p:spPr bwMode="auto">
            <a:xfrm>
              <a:off x="6165851" y="1306513"/>
              <a:ext cx="104775" cy="52387"/>
            </a:xfrm>
            <a:custGeom>
              <a:avLst/>
              <a:gdLst>
                <a:gd name="T0" fmla="*/ 28 w 28"/>
                <a:gd name="T1" fmla="*/ 0 h 14"/>
                <a:gd name="T2" fmla="*/ 38 w 28"/>
                <a:gd name="T3" fmla="*/ 7 h 14"/>
                <a:gd name="T4" fmla="*/ 40 w 28"/>
                <a:gd name="T5" fmla="*/ 2 h 14"/>
                <a:gd name="T6" fmla="*/ 47 w 28"/>
                <a:gd name="T7" fmla="*/ 7 h 14"/>
                <a:gd name="T8" fmla="*/ 52 w 28"/>
                <a:gd name="T9" fmla="*/ 7 h 14"/>
                <a:gd name="T10" fmla="*/ 52 w 28"/>
                <a:gd name="T11" fmla="*/ 12 h 14"/>
                <a:gd name="T12" fmla="*/ 64 w 28"/>
                <a:gd name="T13" fmla="*/ 14 h 14"/>
                <a:gd name="T14" fmla="*/ 45 w 28"/>
                <a:gd name="T15" fmla="*/ 19 h 14"/>
                <a:gd name="T16" fmla="*/ 40 w 28"/>
                <a:gd name="T17" fmla="*/ 26 h 14"/>
                <a:gd name="T18" fmla="*/ 17 w 28"/>
                <a:gd name="T19" fmla="*/ 26 h 14"/>
                <a:gd name="T20" fmla="*/ 14 w 28"/>
                <a:gd name="T21" fmla="*/ 31 h 14"/>
                <a:gd name="T22" fmla="*/ 2 w 28"/>
                <a:gd name="T23" fmla="*/ 28 h 14"/>
                <a:gd name="T24" fmla="*/ 2 w 28"/>
                <a:gd name="T25" fmla="*/ 19 h 14"/>
                <a:gd name="T26" fmla="*/ 7 w 28"/>
                <a:gd name="T27" fmla="*/ 19 h 14"/>
                <a:gd name="T28" fmla="*/ 9 w 28"/>
                <a:gd name="T29" fmla="*/ 12 h 14"/>
                <a:gd name="T30" fmla="*/ 17 w 28"/>
                <a:gd name="T31" fmla="*/ 12 h 14"/>
                <a:gd name="T32" fmla="*/ 28 w 28"/>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 h="14">
                  <a:moveTo>
                    <a:pt x="12" y="0"/>
                  </a:moveTo>
                  <a:cubicBezTo>
                    <a:pt x="12" y="2"/>
                    <a:pt x="17" y="0"/>
                    <a:pt x="16" y="3"/>
                  </a:cubicBezTo>
                  <a:cubicBezTo>
                    <a:pt x="17" y="4"/>
                    <a:pt x="17" y="1"/>
                    <a:pt x="17" y="1"/>
                  </a:cubicBezTo>
                  <a:cubicBezTo>
                    <a:pt x="19" y="1"/>
                    <a:pt x="19" y="3"/>
                    <a:pt x="20" y="3"/>
                  </a:cubicBezTo>
                  <a:cubicBezTo>
                    <a:pt x="20" y="4"/>
                    <a:pt x="22" y="3"/>
                    <a:pt x="22" y="3"/>
                  </a:cubicBezTo>
                  <a:cubicBezTo>
                    <a:pt x="22" y="4"/>
                    <a:pt x="22" y="5"/>
                    <a:pt x="22" y="5"/>
                  </a:cubicBezTo>
                  <a:cubicBezTo>
                    <a:pt x="24" y="5"/>
                    <a:pt x="27" y="4"/>
                    <a:pt x="27" y="6"/>
                  </a:cubicBezTo>
                  <a:cubicBezTo>
                    <a:pt x="28" y="10"/>
                    <a:pt x="21" y="7"/>
                    <a:pt x="19" y="8"/>
                  </a:cubicBezTo>
                  <a:cubicBezTo>
                    <a:pt x="17" y="8"/>
                    <a:pt x="18" y="10"/>
                    <a:pt x="17" y="11"/>
                  </a:cubicBezTo>
                  <a:cubicBezTo>
                    <a:pt x="15" y="12"/>
                    <a:pt x="8" y="11"/>
                    <a:pt x="7" y="11"/>
                  </a:cubicBezTo>
                  <a:cubicBezTo>
                    <a:pt x="6" y="11"/>
                    <a:pt x="6" y="12"/>
                    <a:pt x="6" y="13"/>
                  </a:cubicBezTo>
                  <a:cubicBezTo>
                    <a:pt x="3" y="11"/>
                    <a:pt x="3" y="14"/>
                    <a:pt x="1" y="12"/>
                  </a:cubicBezTo>
                  <a:cubicBezTo>
                    <a:pt x="1" y="11"/>
                    <a:pt x="0" y="9"/>
                    <a:pt x="1" y="8"/>
                  </a:cubicBezTo>
                  <a:cubicBezTo>
                    <a:pt x="1" y="8"/>
                    <a:pt x="3" y="9"/>
                    <a:pt x="3" y="8"/>
                  </a:cubicBezTo>
                  <a:cubicBezTo>
                    <a:pt x="4" y="7"/>
                    <a:pt x="4" y="5"/>
                    <a:pt x="4" y="5"/>
                  </a:cubicBezTo>
                  <a:cubicBezTo>
                    <a:pt x="5" y="4"/>
                    <a:pt x="6" y="5"/>
                    <a:pt x="7" y="5"/>
                  </a:cubicBezTo>
                  <a:cubicBezTo>
                    <a:pt x="8" y="3"/>
                    <a:pt x="10" y="2"/>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3" name="Freeform 17"/>
            <p:cNvSpPr/>
            <p:nvPr/>
          </p:nvSpPr>
          <p:spPr bwMode="auto">
            <a:xfrm>
              <a:off x="2295526" y="1344613"/>
              <a:ext cx="19050" cy="30162"/>
            </a:xfrm>
            <a:custGeom>
              <a:avLst/>
              <a:gdLst>
                <a:gd name="T0" fmla="*/ 12 w 5"/>
                <a:gd name="T1" fmla="*/ 10 h 8"/>
                <a:gd name="T2" fmla="*/ 12 w 5"/>
                <a:gd name="T3" fmla="*/ 10 h 8"/>
                <a:gd name="T4" fmla="*/ 0 60000 65536"/>
                <a:gd name="T5" fmla="*/ 0 60000 65536"/>
              </a:gdLst>
              <a:ahLst/>
              <a:cxnLst>
                <a:cxn ang="T4">
                  <a:pos x="T0" y="T1"/>
                </a:cxn>
                <a:cxn ang="T5">
                  <a:pos x="T2" y="T3"/>
                </a:cxn>
              </a:cxnLst>
              <a:rect l="0" t="0" r="r" b="b"/>
              <a:pathLst>
                <a:path w="5" h="8">
                  <a:moveTo>
                    <a:pt x="5" y="4"/>
                  </a:moveTo>
                  <a:cubicBezTo>
                    <a:pt x="2" y="8"/>
                    <a:pt x="0"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18"/>
            <p:cNvSpPr/>
            <p:nvPr/>
          </p:nvSpPr>
          <p:spPr bwMode="auto">
            <a:xfrm>
              <a:off x="2336801" y="1347788"/>
              <a:ext cx="55563" cy="38100"/>
            </a:xfrm>
            <a:custGeom>
              <a:avLst/>
              <a:gdLst>
                <a:gd name="T0" fmla="*/ 33 w 15"/>
                <a:gd name="T1" fmla="*/ 7 h 10"/>
                <a:gd name="T2" fmla="*/ 9 w 15"/>
                <a:gd name="T3" fmla="*/ 22 h 10"/>
                <a:gd name="T4" fmla="*/ 0 w 15"/>
                <a:gd name="T5" fmla="*/ 12 h 10"/>
                <a:gd name="T6" fmla="*/ 16 w 15"/>
                <a:gd name="T7" fmla="*/ 7 h 10"/>
                <a:gd name="T8" fmla="*/ 33 w 15"/>
                <a:gd name="T9" fmla="*/ 7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0">
                  <a:moveTo>
                    <a:pt x="14" y="3"/>
                  </a:moveTo>
                  <a:cubicBezTo>
                    <a:pt x="15" y="10"/>
                    <a:pt x="6" y="6"/>
                    <a:pt x="4" y="9"/>
                  </a:cubicBezTo>
                  <a:cubicBezTo>
                    <a:pt x="1" y="9"/>
                    <a:pt x="3" y="5"/>
                    <a:pt x="0" y="5"/>
                  </a:cubicBezTo>
                  <a:cubicBezTo>
                    <a:pt x="0" y="2"/>
                    <a:pt x="7" y="7"/>
                    <a:pt x="7" y="3"/>
                  </a:cubicBezTo>
                  <a:cubicBezTo>
                    <a:pt x="7" y="0"/>
                    <a:pt x="10" y="4"/>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19"/>
            <p:cNvSpPr/>
            <p:nvPr/>
          </p:nvSpPr>
          <p:spPr bwMode="auto">
            <a:xfrm>
              <a:off x="2651126" y="1355725"/>
              <a:ext cx="49213" cy="25400"/>
            </a:xfrm>
            <a:custGeom>
              <a:avLst/>
              <a:gdLst>
                <a:gd name="T0" fmla="*/ 26 w 13"/>
                <a:gd name="T1" fmla="*/ 5 h 7"/>
                <a:gd name="T2" fmla="*/ 26 w 13"/>
                <a:gd name="T3" fmla="*/ 11 h 7"/>
                <a:gd name="T4" fmla="*/ 19 w 13"/>
                <a:gd name="T5" fmla="*/ 14 h 7"/>
                <a:gd name="T6" fmla="*/ 17 w 13"/>
                <a:gd name="T7" fmla="*/ 16 h 7"/>
                <a:gd name="T8" fmla="*/ 7 w 13"/>
                <a:gd name="T9" fmla="*/ 14 h 7"/>
                <a:gd name="T10" fmla="*/ 5 w 13"/>
                <a:gd name="T11" fmla="*/ 16 h 7"/>
                <a:gd name="T12" fmla="*/ 2 w 13"/>
                <a:gd name="T13" fmla="*/ 14 h 7"/>
                <a:gd name="T14" fmla="*/ 26 w 13"/>
                <a:gd name="T15" fmla="*/ 5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7">
                  <a:moveTo>
                    <a:pt x="11" y="2"/>
                  </a:moveTo>
                  <a:cubicBezTo>
                    <a:pt x="13" y="3"/>
                    <a:pt x="12" y="4"/>
                    <a:pt x="11" y="5"/>
                  </a:cubicBezTo>
                  <a:cubicBezTo>
                    <a:pt x="10" y="5"/>
                    <a:pt x="9" y="5"/>
                    <a:pt x="8" y="6"/>
                  </a:cubicBezTo>
                  <a:cubicBezTo>
                    <a:pt x="7" y="6"/>
                    <a:pt x="7" y="7"/>
                    <a:pt x="7" y="7"/>
                  </a:cubicBezTo>
                  <a:cubicBezTo>
                    <a:pt x="6" y="7"/>
                    <a:pt x="5" y="6"/>
                    <a:pt x="3" y="6"/>
                  </a:cubicBezTo>
                  <a:cubicBezTo>
                    <a:pt x="3" y="6"/>
                    <a:pt x="3" y="7"/>
                    <a:pt x="2" y="7"/>
                  </a:cubicBezTo>
                  <a:cubicBezTo>
                    <a:pt x="1" y="7"/>
                    <a:pt x="1" y="7"/>
                    <a:pt x="1" y="6"/>
                  </a:cubicBezTo>
                  <a:cubicBezTo>
                    <a:pt x="0" y="0"/>
                    <a:pt x="10" y="6"/>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20"/>
            <p:cNvSpPr/>
            <p:nvPr/>
          </p:nvSpPr>
          <p:spPr bwMode="auto">
            <a:xfrm>
              <a:off x="2463801" y="1366838"/>
              <a:ext cx="30163" cy="14287"/>
            </a:xfrm>
            <a:custGeom>
              <a:avLst/>
              <a:gdLst>
                <a:gd name="T0" fmla="*/ 0 w 8"/>
                <a:gd name="T1" fmla="*/ 7 h 4"/>
                <a:gd name="T2" fmla="*/ 14 w 8"/>
                <a:gd name="T3" fmla="*/ 9 h 4"/>
                <a:gd name="T4" fmla="*/ 0 w 8"/>
                <a:gd name="T5" fmla="*/ 7 h 4"/>
                <a:gd name="T6" fmla="*/ 0 60000 65536"/>
                <a:gd name="T7" fmla="*/ 0 60000 65536"/>
                <a:gd name="T8" fmla="*/ 0 60000 65536"/>
              </a:gdLst>
              <a:ahLst/>
              <a:cxnLst>
                <a:cxn ang="T6">
                  <a:pos x="T0" y="T1"/>
                </a:cxn>
                <a:cxn ang="T7">
                  <a:pos x="T2" y="T3"/>
                </a:cxn>
                <a:cxn ang="T8">
                  <a:pos x="T4" y="T5"/>
                </a:cxn>
              </a:cxnLst>
              <a:rect l="0" t="0" r="r" b="b"/>
              <a:pathLst>
                <a:path w="8" h="4">
                  <a:moveTo>
                    <a:pt x="0" y="3"/>
                  </a:moveTo>
                  <a:cubicBezTo>
                    <a:pt x="0" y="1"/>
                    <a:pt x="8" y="0"/>
                    <a:pt x="6" y="4"/>
                  </a:cubicBezTo>
                  <a:cubicBezTo>
                    <a:pt x="3" y="2"/>
                    <a:pt x="4"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21"/>
            <p:cNvSpPr/>
            <p:nvPr/>
          </p:nvSpPr>
          <p:spPr bwMode="auto">
            <a:xfrm>
              <a:off x="2741613" y="1370013"/>
              <a:ext cx="14288" cy="15875"/>
            </a:xfrm>
            <a:custGeom>
              <a:avLst/>
              <a:gdLst>
                <a:gd name="T0" fmla="*/ 0 w 4"/>
                <a:gd name="T1" fmla="*/ 3 h 4"/>
                <a:gd name="T2" fmla="*/ 9 w 4"/>
                <a:gd name="T3" fmla="*/ 10 h 4"/>
                <a:gd name="T4" fmla="*/ 0 w 4"/>
                <a:gd name="T5" fmla="*/ 10 h 4"/>
                <a:gd name="T6" fmla="*/ 0 w 4"/>
                <a:gd name="T7" fmla="*/ 3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4">
                  <a:moveTo>
                    <a:pt x="0" y="1"/>
                  </a:moveTo>
                  <a:cubicBezTo>
                    <a:pt x="3" y="0"/>
                    <a:pt x="4" y="2"/>
                    <a:pt x="4" y="4"/>
                  </a:cubicBezTo>
                  <a:cubicBezTo>
                    <a:pt x="3" y="4"/>
                    <a:pt x="2" y="4"/>
                    <a:pt x="0" y="4"/>
                  </a:cubicBezTo>
                  <a:cubicBezTo>
                    <a:pt x="0" y="3"/>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8" name="Freeform 22"/>
            <p:cNvSpPr/>
            <p:nvPr/>
          </p:nvSpPr>
          <p:spPr bwMode="auto">
            <a:xfrm>
              <a:off x="2625726" y="1392238"/>
              <a:ext cx="311150" cy="98425"/>
            </a:xfrm>
            <a:custGeom>
              <a:avLst/>
              <a:gdLst>
                <a:gd name="T0" fmla="*/ 196 w 83"/>
                <a:gd name="T1" fmla="*/ 36 h 26"/>
                <a:gd name="T2" fmla="*/ 196 w 83"/>
                <a:gd name="T3" fmla="*/ 48 h 26"/>
                <a:gd name="T4" fmla="*/ 189 w 83"/>
                <a:gd name="T5" fmla="*/ 55 h 26"/>
                <a:gd name="T6" fmla="*/ 153 w 83"/>
                <a:gd name="T7" fmla="*/ 55 h 26"/>
                <a:gd name="T8" fmla="*/ 144 w 83"/>
                <a:gd name="T9" fmla="*/ 60 h 26"/>
                <a:gd name="T10" fmla="*/ 135 w 83"/>
                <a:gd name="T11" fmla="*/ 57 h 26"/>
                <a:gd name="T12" fmla="*/ 132 w 83"/>
                <a:gd name="T13" fmla="*/ 60 h 26"/>
                <a:gd name="T14" fmla="*/ 120 w 83"/>
                <a:gd name="T15" fmla="*/ 60 h 26"/>
                <a:gd name="T16" fmla="*/ 120 w 83"/>
                <a:gd name="T17" fmla="*/ 57 h 26"/>
                <a:gd name="T18" fmla="*/ 116 w 83"/>
                <a:gd name="T19" fmla="*/ 60 h 26"/>
                <a:gd name="T20" fmla="*/ 104 w 83"/>
                <a:gd name="T21" fmla="*/ 55 h 26"/>
                <a:gd name="T22" fmla="*/ 64 w 83"/>
                <a:gd name="T23" fmla="*/ 55 h 26"/>
                <a:gd name="T24" fmla="*/ 66 w 83"/>
                <a:gd name="T25" fmla="*/ 48 h 26"/>
                <a:gd name="T26" fmla="*/ 59 w 83"/>
                <a:gd name="T27" fmla="*/ 45 h 26"/>
                <a:gd name="T28" fmla="*/ 54 w 83"/>
                <a:gd name="T29" fmla="*/ 36 h 26"/>
                <a:gd name="T30" fmla="*/ 59 w 83"/>
                <a:gd name="T31" fmla="*/ 29 h 26"/>
                <a:gd name="T32" fmla="*/ 54 w 83"/>
                <a:gd name="T33" fmla="*/ 19 h 26"/>
                <a:gd name="T34" fmla="*/ 28 w 83"/>
                <a:gd name="T35" fmla="*/ 21 h 26"/>
                <a:gd name="T36" fmla="*/ 24 w 83"/>
                <a:gd name="T37" fmla="*/ 14 h 26"/>
                <a:gd name="T38" fmla="*/ 19 w 83"/>
                <a:gd name="T39" fmla="*/ 12 h 26"/>
                <a:gd name="T40" fmla="*/ 7 w 83"/>
                <a:gd name="T41" fmla="*/ 14 h 26"/>
                <a:gd name="T42" fmla="*/ 2 w 83"/>
                <a:gd name="T43" fmla="*/ 5 h 26"/>
                <a:gd name="T44" fmla="*/ 33 w 83"/>
                <a:gd name="T45" fmla="*/ 0 h 26"/>
                <a:gd name="T46" fmla="*/ 38 w 83"/>
                <a:gd name="T47" fmla="*/ 5 h 26"/>
                <a:gd name="T48" fmla="*/ 38 w 83"/>
                <a:gd name="T49" fmla="*/ 10 h 26"/>
                <a:gd name="T50" fmla="*/ 47 w 83"/>
                <a:gd name="T51" fmla="*/ 14 h 26"/>
                <a:gd name="T52" fmla="*/ 71 w 83"/>
                <a:gd name="T53" fmla="*/ 14 h 26"/>
                <a:gd name="T54" fmla="*/ 71 w 83"/>
                <a:gd name="T55" fmla="*/ 29 h 26"/>
                <a:gd name="T56" fmla="*/ 90 w 83"/>
                <a:gd name="T57" fmla="*/ 31 h 26"/>
                <a:gd name="T58" fmla="*/ 90 w 83"/>
                <a:gd name="T59" fmla="*/ 38 h 26"/>
                <a:gd name="T60" fmla="*/ 97 w 83"/>
                <a:gd name="T61" fmla="*/ 36 h 26"/>
                <a:gd name="T62" fmla="*/ 130 w 83"/>
                <a:gd name="T63" fmla="*/ 36 h 26"/>
                <a:gd name="T64" fmla="*/ 135 w 83"/>
                <a:gd name="T65" fmla="*/ 38 h 26"/>
                <a:gd name="T66" fmla="*/ 144 w 83"/>
                <a:gd name="T67" fmla="*/ 31 h 26"/>
                <a:gd name="T68" fmla="*/ 151 w 83"/>
                <a:gd name="T69" fmla="*/ 31 h 26"/>
                <a:gd name="T70" fmla="*/ 196 w 83"/>
                <a:gd name="T71" fmla="*/ 36 h 2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3" h="26">
                  <a:moveTo>
                    <a:pt x="83" y="15"/>
                  </a:moveTo>
                  <a:cubicBezTo>
                    <a:pt x="83" y="17"/>
                    <a:pt x="83" y="19"/>
                    <a:pt x="83" y="20"/>
                  </a:cubicBezTo>
                  <a:cubicBezTo>
                    <a:pt x="81" y="20"/>
                    <a:pt x="80" y="21"/>
                    <a:pt x="80" y="23"/>
                  </a:cubicBezTo>
                  <a:cubicBezTo>
                    <a:pt x="74" y="23"/>
                    <a:pt x="70" y="22"/>
                    <a:pt x="65" y="23"/>
                  </a:cubicBezTo>
                  <a:cubicBezTo>
                    <a:pt x="64" y="23"/>
                    <a:pt x="62" y="25"/>
                    <a:pt x="61" y="25"/>
                  </a:cubicBezTo>
                  <a:cubicBezTo>
                    <a:pt x="59" y="26"/>
                    <a:pt x="59" y="24"/>
                    <a:pt x="57" y="24"/>
                  </a:cubicBezTo>
                  <a:cubicBezTo>
                    <a:pt x="58" y="24"/>
                    <a:pt x="56" y="25"/>
                    <a:pt x="56" y="25"/>
                  </a:cubicBezTo>
                  <a:cubicBezTo>
                    <a:pt x="56" y="25"/>
                    <a:pt x="52" y="25"/>
                    <a:pt x="51" y="25"/>
                  </a:cubicBezTo>
                  <a:cubicBezTo>
                    <a:pt x="51" y="25"/>
                    <a:pt x="51" y="24"/>
                    <a:pt x="51" y="24"/>
                  </a:cubicBezTo>
                  <a:cubicBezTo>
                    <a:pt x="50" y="24"/>
                    <a:pt x="49" y="25"/>
                    <a:pt x="49" y="25"/>
                  </a:cubicBezTo>
                  <a:cubicBezTo>
                    <a:pt x="46" y="25"/>
                    <a:pt x="46" y="23"/>
                    <a:pt x="44" y="23"/>
                  </a:cubicBezTo>
                  <a:cubicBezTo>
                    <a:pt x="39" y="23"/>
                    <a:pt x="34" y="26"/>
                    <a:pt x="27" y="23"/>
                  </a:cubicBezTo>
                  <a:cubicBezTo>
                    <a:pt x="27" y="22"/>
                    <a:pt x="28" y="22"/>
                    <a:pt x="28" y="20"/>
                  </a:cubicBezTo>
                  <a:cubicBezTo>
                    <a:pt x="27" y="19"/>
                    <a:pt x="26" y="20"/>
                    <a:pt x="25" y="19"/>
                  </a:cubicBezTo>
                  <a:cubicBezTo>
                    <a:pt x="24" y="18"/>
                    <a:pt x="26" y="15"/>
                    <a:pt x="23" y="15"/>
                  </a:cubicBezTo>
                  <a:cubicBezTo>
                    <a:pt x="23" y="13"/>
                    <a:pt x="25" y="14"/>
                    <a:pt x="25" y="12"/>
                  </a:cubicBezTo>
                  <a:cubicBezTo>
                    <a:pt x="25" y="10"/>
                    <a:pt x="22" y="11"/>
                    <a:pt x="23" y="8"/>
                  </a:cubicBezTo>
                  <a:cubicBezTo>
                    <a:pt x="21" y="9"/>
                    <a:pt x="16" y="8"/>
                    <a:pt x="12" y="9"/>
                  </a:cubicBezTo>
                  <a:cubicBezTo>
                    <a:pt x="10" y="10"/>
                    <a:pt x="11" y="7"/>
                    <a:pt x="10" y="6"/>
                  </a:cubicBezTo>
                  <a:cubicBezTo>
                    <a:pt x="9" y="6"/>
                    <a:pt x="7" y="7"/>
                    <a:pt x="8" y="5"/>
                  </a:cubicBezTo>
                  <a:cubicBezTo>
                    <a:pt x="7" y="6"/>
                    <a:pt x="5" y="6"/>
                    <a:pt x="3" y="6"/>
                  </a:cubicBezTo>
                  <a:cubicBezTo>
                    <a:pt x="7" y="3"/>
                    <a:pt x="0" y="6"/>
                    <a:pt x="1" y="2"/>
                  </a:cubicBezTo>
                  <a:cubicBezTo>
                    <a:pt x="6" y="2"/>
                    <a:pt x="10" y="1"/>
                    <a:pt x="14" y="0"/>
                  </a:cubicBezTo>
                  <a:cubicBezTo>
                    <a:pt x="13" y="2"/>
                    <a:pt x="16" y="1"/>
                    <a:pt x="16" y="2"/>
                  </a:cubicBezTo>
                  <a:cubicBezTo>
                    <a:pt x="16" y="2"/>
                    <a:pt x="16" y="4"/>
                    <a:pt x="16" y="4"/>
                  </a:cubicBezTo>
                  <a:cubicBezTo>
                    <a:pt x="17" y="5"/>
                    <a:pt x="21" y="3"/>
                    <a:pt x="20" y="6"/>
                  </a:cubicBezTo>
                  <a:cubicBezTo>
                    <a:pt x="23" y="3"/>
                    <a:pt x="26" y="7"/>
                    <a:pt x="30" y="6"/>
                  </a:cubicBezTo>
                  <a:cubicBezTo>
                    <a:pt x="29" y="10"/>
                    <a:pt x="32" y="10"/>
                    <a:pt x="30" y="12"/>
                  </a:cubicBezTo>
                  <a:cubicBezTo>
                    <a:pt x="32" y="13"/>
                    <a:pt x="35" y="12"/>
                    <a:pt x="38" y="13"/>
                  </a:cubicBezTo>
                  <a:cubicBezTo>
                    <a:pt x="39" y="14"/>
                    <a:pt x="33" y="16"/>
                    <a:pt x="38" y="16"/>
                  </a:cubicBezTo>
                  <a:cubicBezTo>
                    <a:pt x="39" y="16"/>
                    <a:pt x="40" y="15"/>
                    <a:pt x="41" y="15"/>
                  </a:cubicBezTo>
                  <a:cubicBezTo>
                    <a:pt x="44" y="14"/>
                    <a:pt x="50" y="14"/>
                    <a:pt x="55" y="15"/>
                  </a:cubicBezTo>
                  <a:cubicBezTo>
                    <a:pt x="56" y="15"/>
                    <a:pt x="58" y="16"/>
                    <a:pt x="57" y="16"/>
                  </a:cubicBezTo>
                  <a:cubicBezTo>
                    <a:pt x="60" y="16"/>
                    <a:pt x="55" y="14"/>
                    <a:pt x="61" y="13"/>
                  </a:cubicBezTo>
                  <a:cubicBezTo>
                    <a:pt x="62" y="13"/>
                    <a:pt x="63" y="14"/>
                    <a:pt x="64" y="13"/>
                  </a:cubicBezTo>
                  <a:cubicBezTo>
                    <a:pt x="69" y="13"/>
                    <a:pt x="76" y="13"/>
                    <a:pt x="8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Freeform 23"/>
            <p:cNvSpPr/>
            <p:nvPr/>
          </p:nvSpPr>
          <p:spPr bwMode="auto">
            <a:xfrm>
              <a:off x="5299076" y="1392238"/>
              <a:ext cx="319088" cy="225425"/>
            </a:xfrm>
            <a:custGeom>
              <a:avLst/>
              <a:gdLst>
                <a:gd name="T0" fmla="*/ 163 w 85"/>
                <a:gd name="T1" fmla="*/ 5 h 60"/>
                <a:gd name="T2" fmla="*/ 199 w 85"/>
                <a:gd name="T3" fmla="*/ 0 h 60"/>
                <a:gd name="T4" fmla="*/ 194 w 85"/>
                <a:gd name="T5" fmla="*/ 14 h 60"/>
                <a:gd name="T6" fmla="*/ 158 w 85"/>
                <a:gd name="T7" fmla="*/ 21 h 60"/>
                <a:gd name="T8" fmla="*/ 154 w 85"/>
                <a:gd name="T9" fmla="*/ 26 h 60"/>
                <a:gd name="T10" fmla="*/ 147 w 85"/>
                <a:gd name="T11" fmla="*/ 26 h 60"/>
                <a:gd name="T12" fmla="*/ 142 w 85"/>
                <a:gd name="T13" fmla="*/ 31 h 60"/>
                <a:gd name="T14" fmla="*/ 137 w 85"/>
                <a:gd name="T15" fmla="*/ 28 h 60"/>
                <a:gd name="T16" fmla="*/ 125 w 85"/>
                <a:gd name="T17" fmla="*/ 31 h 60"/>
                <a:gd name="T18" fmla="*/ 114 w 85"/>
                <a:gd name="T19" fmla="*/ 36 h 60"/>
                <a:gd name="T20" fmla="*/ 111 w 85"/>
                <a:gd name="T21" fmla="*/ 40 h 60"/>
                <a:gd name="T22" fmla="*/ 97 w 85"/>
                <a:gd name="T23" fmla="*/ 47 h 60"/>
                <a:gd name="T24" fmla="*/ 90 w 85"/>
                <a:gd name="T25" fmla="*/ 54 h 60"/>
                <a:gd name="T26" fmla="*/ 83 w 85"/>
                <a:gd name="T27" fmla="*/ 59 h 60"/>
                <a:gd name="T28" fmla="*/ 80 w 85"/>
                <a:gd name="T29" fmla="*/ 66 h 60"/>
                <a:gd name="T30" fmla="*/ 66 w 85"/>
                <a:gd name="T31" fmla="*/ 71 h 60"/>
                <a:gd name="T32" fmla="*/ 64 w 85"/>
                <a:gd name="T33" fmla="*/ 73 h 60"/>
                <a:gd name="T34" fmla="*/ 52 w 85"/>
                <a:gd name="T35" fmla="*/ 78 h 60"/>
                <a:gd name="T36" fmla="*/ 47 w 85"/>
                <a:gd name="T37" fmla="*/ 90 h 60"/>
                <a:gd name="T38" fmla="*/ 50 w 85"/>
                <a:gd name="T39" fmla="*/ 107 h 60"/>
                <a:gd name="T40" fmla="*/ 43 w 85"/>
                <a:gd name="T41" fmla="*/ 114 h 60"/>
                <a:gd name="T42" fmla="*/ 47 w 85"/>
                <a:gd name="T43" fmla="*/ 123 h 60"/>
                <a:gd name="T44" fmla="*/ 45 w 85"/>
                <a:gd name="T45" fmla="*/ 125 h 60"/>
                <a:gd name="T46" fmla="*/ 47 w 85"/>
                <a:gd name="T47" fmla="*/ 130 h 60"/>
                <a:gd name="T48" fmla="*/ 50 w 85"/>
                <a:gd name="T49" fmla="*/ 125 h 60"/>
                <a:gd name="T50" fmla="*/ 59 w 85"/>
                <a:gd name="T51" fmla="*/ 133 h 60"/>
                <a:gd name="T52" fmla="*/ 57 w 85"/>
                <a:gd name="T53" fmla="*/ 142 h 60"/>
                <a:gd name="T54" fmla="*/ 31 w 85"/>
                <a:gd name="T55" fmla="*/ 142 h 60"/>
                <a:gd name="T56" fmla="*/ 33 w 85"/>
                <a:gd name="T57" fmla="*/ 137 h 60"/>
                <a:gd name="T58" fmla="*/ 26 w 85"/>
                <a:gd name="T59" fmla="*/ 135 h 60"/>
                <a:gd name="T60" fmla="*/ 19 w 85"/>
                <a:gd name="T61" fmla="*/ 130 h 60"/>
                <a:gd name="T62" fmla="*/ 14 w 85"/>
                <a:gd name="T63" fmla="*/ 130 h 60"/>
                <a:gd name="T64" fmla="*/ 5 w 85"/>
                <a:gd name="T65" fmla="*/ 130 h 60"/>
                <a:gd name="T66" fmla="*/ 2 w 85"/>
                <a:gd name="T67" fmla="*/ 109 h 60"/>
                <a:gd name="T68" fmla="*/ 17 w 85"/>
                <a:gd name="T69" fmla="*/ 104 h 60"/>
                <a:gd name="T70" fmla="*/ 14 w 85"/>
                <a:gd name="T71" fmla="*/ 102 h 60"/>
                <a:gd name="T72" fmla="*/ 17 w 85"/>
                <a:gd name="T73" fmla="*/ 95 h 60"/>
                <a:gd name="T74" fmla="*/ 31 w 85"/>
                <a:gd name="T75" fmla="*/ 90 h 60"/>
                <a:gd name="T76" fmla="*/ 31 w 85"/>
                <a:gd name="T77" fmla="*/ 78 h 60"/>
                <a:gd name="T78" fmla="*/ 38 w 85"/>
                <a:gd name="T79" fmla="*/ 76 h 60"/>
                <a:gd name="T80" fmla="*/ 45 w 85"/>
                <a:gd name="T81" fmla="*/ 69 h 60"/>
                <a:gd name="T82" fmla="*/ 45 w 85"/>
                <a:gd name="T83" fmla="*/ 54 h 60"/>
                <a:gd name="T84" fmla="*/ 66 w 85"/>
                <a:gd name="T85" fmla="*/ 45 h 60"/>
                <a:gd name="T86" fmla="*/ 69 w 85"/>
                <a:gd name="T87" fmla="*/ 40 h 60"/>
                <a:gd name="T88" fmla="*/ 73 w 85"/>
                <a:gd name="T89" fmla="*/ 43 h 60"/>
                <a:gd name="T90" fmla="*/ 78 w 85"/>
                <a:gd name="T91" fmla="*/ 38 h 60"/>
                <a:gd name="T92" fmla="*/ 80 w 85"/>
                <a:gd name="T93" fmla="*/ 31 h 60"/>
                <a:gd name="T94" fmla="*/ 95 w 85"/>
                <a:gd name="T95" fmla="*/ 28 h 60"/>
                <a:gd name="T96" fmla="*/ 111 w 85"/>
                <a:gd name="T97" fmla="*/ 26 h 60"/>
                <a:gd name="T98" fmla="*/ 114 w 85"/>
                <a:gd name="T99" fmla="*/ 24 h 60"/>
                <a:gd name="T100" fmla="*/ 121 w 85"/>
                <a:gd name="T101" fmla="*/ 26 h 60"/>
                <a:gd name="T102" fmla="*/ 123 w 85"/>
                <a:gd name="T103" fmla="*/ 21 h 60"/>
                <a:gd name="T104" fmla="*/ 125 w 85"/>
                <a:gd name="T105" fmla="*/ 21 h 60"/>
                <a:gd name="T106" fmla="*/ 144 w 85"/>
                <a:gd name="T107" fmla="*/ 19 h 60"/>
                <a:gd name="T108" fmla="*/ 151 w 85"/>
                <a:gd name="T109" fmla="*/ 14 h 60"/>
                <a:gd name="T110" fmla="*/ 154 w 85"/>
                <a:gd name="T111" fmla="*/ 12 h 60"/>
                <a:gd name="T112" fmla="*/ 163 w 85"/>
                <a:gd name="T113" fmla="*/ 5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 h="60">
                  <a:moveTo>
                    <a:pt x="69" y="2"/>
                  </a:moveTo>
                  <a:cubicBezTo>
                    <a:pt x="73" y="4"/>
                    <a:pt x="79" y="0"/>
                    <a:pt x="84" y="0"/>
                  </a:cubicBezTo>
                  <a:cubicBezTo>
                    <a:pt x="85" y="4"/>
                    <a:pt x="82" y="4"/>
                    <a:pt x="82" y="6"/>
                  </a:cubicBezTo>
                  <a:cubicBezTo>
                    <a:pt x="78" y="4"/>
                    <a:pt x="72" y="8"/>
                    <a:pt x="67" y="9"/>
                  </a:cubicBezTo>
                  <a:cubicBezTo>
                    <a:pt x="66" y="9"/>
                    <a:pt x="66" y="11"/>
                    <a:pt x="65" y="11"/>
                  </a:cubicBezTo>
                  <a:cubicBezTo>
                    <a:pt x="64" y="11"/>
                    <a:pt x="63" y="11"/>
                    <a:pt x="62" y="11"/>
                  </a:cubicBezTo>
                  <a:cubicBezTo>
                    <a:pt x="62" y="11"/>
                    <a:pt x="60" y="13"/>
                    <a:pt x="60" y="13"/>
                  </a:cubicBezTo>
                  <a:cubicBezTo>
                    <a:pt x="59" y="14"/>
                    <a:pt x="59" y="12"/>
                    <a:pt x="58" y="12"/>
                  </a:cubicBezTo>
                  <a:cubicBezTo>
                    <a:pt x="57" y="13"/>
                    <a:pt x="55" y="13"/>
                    <a:pt x="53" y="13"/>
                  </a:cubicBezTo>
                  <a:cubicBezTo>
                    <a:pt x="52" y="14"/>
                    <a:pt x="50" y="14"/>
                    <a:pt x="48" y="15"/>
                  </a:cubicBezTo>
                  <a:cubicBezTo>
                    <a:pt x="47" y="15"/>
                    <a:pt x="48" y="16"/>
                    <a:pt x="47" y="17"/>
                  </a:cubicBezTo>
                  <a:cubicBezTo>
                    <a:pt x="46" y="18"/>
                    <a:pt x="41" y="17"/>
                    <a:pt x="41" y="20"/>
                  </a:cubicBezTo>
                  <a:cubicBezTo>
                    <a:pt x="41" y="22"/>
                    <a:pt x="38" y="22"/>
                    <a:pt x="38" y="23"/>
                  </a:cubicBezTo>
                  <a:cubicBezTo>
                    <a:pt x="37" y="23"/>
                    <a:pt x="36" y="25"/>
                    <a:pt x="35" y="25"/>
                  </a:cubicBezTo>
                  <a:cubicBezTo>
                    <a:pt x="35" y="26"/>
                    <a:pt x="34" y="26"/>
                    <a:pt x="34" y="28"/>
                  </a:cubicBezTo>
                  <a:cubicBezTo>
                    <a:pt x="30" y="29"/>
                    <a:pt x="31" y="27"/>
                    <a:pt x="28" y="30"/>
                  </a:cubicBezTo>
                  <a:cubicBezTo>
                    <a:pt x="28" y="31"/>
                    <a:pt x="27" y="30"/>
                    <a:pt x="27" y="31"/>
                  </a:cubicBezTo>
                  <a:cubicBezTo>
                    <a:pt x="27" y="33"/>
                    <a:pt x="24" y="32"/>
                    <a:pt x="22" y="33"/>
                  </a:cubicBezTo>
                  <a:cubicBezTo>
                    <a:pt x="22" y="36"/>
                    <a:pt x="24" y="39"/>
                    <a:pt x="20" y="38"/>
                  </a:cubicBezTo>
                  <a:cubicBezTo>
                    <a:pt x="21" y="40"/>
                    <a:pt x="19" y="45"/>
                    <a:pt x="21" y="45"/>
                  </a:cubicBezTo>
                  <a:cubicBezTo>
                    <a:pt x="20" y="46"/>
                    <a:pt x="19" y="47"/>
                    <a:pt x="18" y="48"/>
                  </a:cubicBezTo>
                  <a:cubicBezTo>
                    <a:pt x="16" y="51"/>
                    <a:pt x="21" y="50"/>
                    <a:pt x="20" y="52"/>
                  </a:cubicBezTo>
                  <a:cubicBezTo>
                    <a:pt x="20" y="52"/>
                    <a:pt x="18" y="53"/>
                    <a:pt x="19" y="53"/>
                  </a:cubicBezTo>
                  <a:cubicBezTo>
                    <a:pt x="19" y="53"/>
                    <a:pt x="21" y="55"/>
                    <a:pt x="20" y="55"/>
                  </a:cubicBezTo>
                  <a:cubicBezTo>
                    <a:pt x="21" y="55"/>
                    <a:pt x="22" y="54"/>
                    <a:pt x="21" y="53"/>
                  </a:cubicBezTo>
                  <a:cubicBezTo>
                    <a:pt x="22" y="54"/>
                    <a:pt x="22" y="56"/>
                    <a:pt x="25" y="56"/>
                  </a:cubicBezTo>
                  <a:cubicBezTo>
                    <a:pt x="25" y="58"/>
                    <a:pt x="23" y="58"/>
                    <a:pt x="24" y="60"/>
                  </a:cubicBezTo>
                  <a:cubicBezTo>
                    <a:pt x="20" y="60"/>
                    <a:pt x="16" y="60"/>
                    <a:pt x="13" y="60"/>
                  </a:cubicBezTo>
                  <a:cubicBezTo>
                    <a:pt x="13" y="60"/>
                    <a:pt x="15" y="59"/>
                    <a:pt x="14" y="58"/>
                  </a:cubicBezTo>
                  <a:cubicBezTo>
                    <a:pt x="13" y="57"/>
                    <a:pt x="12" y="58"/>
                    <a:pt x="11" y="57"/>
                  </a:cubicBezTo>
                  <a:cubicBezTo>
                    <a:pt x="10" y="57"/>
                    <a:pt x="9" y="55"/>
                    <a:pt x="8" y="55"/>
                  </a:cubicBezTo>
                  <a:cubicBezTo>
                    <a:pt x="8" y="54"/>
                    <a:pt x="6" y="55"/>
                    <a:pt x="6" y="55"/>
                  </a:cubicBezTo>
                  <a:cubicBezTo>
                    <a:pt x="5" y="53"/>
                    <a:pt x="5" y="55"/>
                    <a:pt x="2" y="55"/>
                  </a:cubicBezTo>
                  <a:cubicBezTo>
                    <a:pt x="2" y="52"/>
                    <a:pt x="0" y="50"/>
                    <a:pt x="1" y="46"/>
                  </a:cubicBezTo>
                  <a:cubicBezTo>
                    <a:pt x="5" y="50"/>
                    <a:pt x="2" y="42"/>
                    <a:pt x="7" y="44"/>
                  </a:cubicBezTo>
                  <a:cubicBezTo>
                    <a:pt x="8" y="43"/>
                    <a:pt x="6" y="43"/>
                    <a:pt x="6" y="43"/>
                  </a:cubicBezTo>
                  <a:cubicBezTo>
                    <a:pt x="6" y="42"/>
                    <a:pt x="10" y="41"/>
                    <a:pt x="7" y="40"/>
                  </a:cubicBezTo>
                  <a:cubicBezTo>
                    <a:pt x="8" y="39"/>
                    <a:pt x="11" y="39"/>
                    <a:pt x="13" y="38"/>
                  </a:cubicBezTo>
                  <a:cubicBezTo>
                    <a:pt x="12" y="36"/>
                    <a:pt x="16" y="34"/>
                    <a:pt x="13" y="33"/>
                  </a:cubicBezTo>
                  <a:cubicBezTo>
                    <a:pt x="13" y="32"/>
                    <a:pt x="15" y="32"/>
                    <a:pt x="16" y="32"/>
                  </a:cubicBezTo>
                  <a:cubicBezTo>
                    <a:pt x="16" y="30"/>
                    <a:pt x="17" y="29"/>
                    <a:pt x="19" y="29"/>
                  </a:cubicBezTo>
                  <a:cubicBezTo>
                    <a:pt x="17" y="26"/>
                    <a:pt x="20" y="27"/>
                    <a:pt x="19" y="23"/>
                  </a:cubicBezTo>
                  <a:cubicBezTo>
                    <a:pt x="23" y="23"/>
                    <a:pt x="25" y="20"/>
                    <a:pt x="28" y="19"/>
                  </a:cubicBezTo>
                  <a:cubicBezTo>
                    <a:pt x="30" y="20"/>
                    <a:pt x="29" y="17"/>
                    <a:pt x="29" y="17"/>
                  </a:cubicBezTo>
                  <a:cubicBezTo>
                    <a:pt x="30" y="17"/>
                    <a:pt x="31" y="18"/>
                    <a:pt x="31" y="18"/>
                  </a:cubicBezTo>
                  <a:cubicBezTo>
                    <a:pt x="31" y="18"/>
                    <a:pt x="32" y="16"/>
                    <a:pt x="33" y="16"/>
                  </a:cubicBezTo>
                  <a:cubicBezTo>
                    <a:pt x="33" y="15"/>
                    <a:pt x="34" y="15"/>
                    <a:pt x="34" y="13"/>
                  </a:cubicBezTo>
                  <a:cubicBezTo>
                    <a:pt x="36" y="14"/>
                    <a:pt x="38" y="13"/>
                    <a:pt x="40" y="12"/>
                  </a:cubicBezTo>
                  <a:cubicBezTo>
                    <a:pt x="42" y="11"/>
                    <a:pt x="43" y="12"/>
                    <a:pt x="47" y="11"/>
                  </a:cubicBezTo>
                  <a:cubicBezTo>
                    <a:pt x="48" y="11"/>
                    <a:pt x="48" y="10"/>
                    <a:pt x="48" y="10"/>
                  </a:cubicBezTo>
                  <a:cubicBezTo>
                    <a:pt x="50" y="9"/>
                    <a:pt x="50" y="11"/>
                    <a:pt x="51" y="11"/>
                  </a:cubicBezTo>
                  <a:cubicBezTo>
                    <a:pt x="52" y="11"/>
                    <a:pt x="50" y="9"/>
                    <a:pt x="52" y="9"/>
                  </a:cubicBezTo>
                  <a:cubicBezTo>
                    <a:pt x="52" y="9"/>
                    <a:pt x="53" y="9"/>
                    <a:pt x="53" y="9"/>
                  </a:cubicBezTo>
                  <a:cubicBezTo>
                    <a:pt x="54" y="8"/>
                    <a:pt x="58" y="8"/>
                    <a:pt x="61" y="8"/>
                  </a:cubicBezTo>
                  <a:cubicBezTo>
                    <a:pt x="63" y="7"/>
                    <a:pt x="63" y="7"/>
                    <a:pt x="64" y="6"/>
                  </a:cubicBezTo>
                  <a:cubicBezTo>
                    <a:pt x="64" y="6"/>
                    <a:pt x="65" y="5"/>
                    <a:pt x="65" y="5"/>
                  </a:cubicBezTo>
                  <a:cubicBezTo>
                    <a:pt x="68" y="3"/>
                    <a:pt x="70" y="7"/>
                    <a:pt x="6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Freeform 24"/>
            <p:cNvSpPr/>
            <p:nvPr/>
          </p:nvSpPr>
          <p:spPr bwMode="auto">
            <a:xfrm>
              <a:off x="2543176" y="1408113"/>
              <a:ext cx="33338" cy="11112"/>
            </a:xfrm>
            <a:custGeom>
              <a:avLst/>
              <a:gdLst>
                <a:gd name="T0" fmla="*/ 14 w 9"/>
                <a:gd name="T1" fmla="*/ 0 h 3"/>
                <a:gd name="T2" fmla="*/ 21 w 9"/>
                <a:gd name="T3" fmla="*/ 0 h 3"/>
                <a:gd name="T4" fmla="*/ 14 w 9"/>
                <a:gd name="T5" fmla="*/ 0 h 3"/>
                <a:gd name="T6" fmla="*/ 0 60000 65536"/>
                <a:gd name="T7" fmla="*/ 0 60000 65536"/>
                <a:gd name="T8" fmla="*/ 0 60000 65536"/>
              </a:gdLst>
              <a:ahLst/>
              <a:cxnLst>
                <a:cxn ang="T6">
                  <a:pos x="T0" y="T1"/>
                </a:cxn>
                <a:cxn ang="T7">
                  <a:pos x="T2" y="T3"/>
                </a:cxn>
                <a:cxn ang="T8">
                  <a:pos x="T4" y="T5"/>
                </a:cxn>
              </a:cxnLst>
              <a:rect l="0" t="0" r="r" b="b"/>
              <a:pathLst>
                <a:path w="9" h="3">
                  <a:moveTo>
                    <a:pt x="6" y="0"/>
                  </a:moveTo>
                  <a:cubicBezTo>
                    <a:pt x="7" y="0"/>
                    <a:pt x="8" y="0"/>
                    <a:pt x="9" y="0"/>
                  </a:cubicBezTo>
                  <a:cubicBezTo>
                    <a:pt x="9" y="3"/>
                    <a:pt x="0"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Freeform 25"/>
            <p:cNvSpPr/>
            <p:nvPr/>
          </p:nvSpPr>
          <p:spPr bwMode="auto">
            <a:xfrm>
              <a:off x="6840538" y="1422400"/>
              <a:ext cx="98425" cy="76200"/>
            </a:xfrm>
            <a:custGeom>
              <a:avLst/>
              <a:gdLst>
                <a:gd name="T0" fmla="*/ 17 w 26"/>
                <a:gd name="T1" fmla="*/ 2 h 20"/>
                <a:gd name="T2" fmla="*/ 19 w 26"/>
                <a:gd name="T3" fmla="*/ 5 h 20"/>
                <a:gd name="T4" fmla="*/ 36 w 26"/>
                <a:gd name="T5" fmla="*/ 12 h 20"/>
                <a:gd name="T6" fmla="*/ 45 w 26"/>
                <a:gd name="T7" fmla="*/ 7 h 20"/>
                <a:gd name="T8" fmla="*/ 62 w 26"/>
                <a:gd name="T9" fmla="*/ 10 h 20"/>
                <a:gd name="T10" fmla="*/ 55 w 26"/>
                <a:gd name="T11" fmla="*/ 24 h 20"/>
                <a:gd name="T12" fmla="*/ 33 w 26"/>
                <a:gd name="T13" fmla="*/ 29 h 20"/>
                <a:gd name="T14" fmla="*/ 33 w 26"/>
                <a:gd name="T15" fmla="*/ 34 h 20"/>
                <a:gd name="T16" fmla="*/ 29 w 26"/>
                <a:gd name="T17" fmla="*/ 38 h 20"/>
                <a:gd name="T18" fmla="*/ 19 w 26"/>
                <a:gd name="T19" fmla="*/ 41 h 20"/>
                <a:gd name="T20" fmla="*/ 7 w 26"/>
                <a:gd name="T21" fmla="*/ 36 h 20"/>
                <a:gd name="T22" fmla="*/ 0 w 26"/>
                <a:gd name="T23" fmla="*/ 12 h 20"/>
                <a:gd name="T24" fmla="*/ 17 w 26"/>
                <a:gd name="T25" fmla="*/ 2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0">
                  <a:moveTo>
                    <a:pt x="7" y="1"/>
                  </a:moveTo>
                  <a:cubicBezTo>
                    <a:pt x="8" y="0"/>
                    <a:pt x="8" y="1"/>
                    <a:pt x="8" y="2"/>
                  </a:cubicBezTo>
                  <a:cubicBezTo>
                    <a:pt x="9" y="4"/>
                    <a:pt x="13" y="4"/>
                    <a:pt x="15" y="5"/>
                  </a:cubicBezTo>
                  <a:cubicBezTo>
                    <a:pt x="17" y="6"/>
                    <a:pt x="18" y="3"/>
                    <a:pt x="19" y="3"/>
                  </a:cubicBezTo>
                  <a:cubicBezTo>
                    <a:pt x="20" y="3"/>
                    <a:pt x="22" y="5"/>
                    <a:pt x="26" y="4"/>
                  </a:cubicBezTo>
                  <a:cubicBezTo>
                    <a:pt x="25" y="5"/>
                    <a:pt x="20" y="8"/>
                    <a:pt x="23" y="10"/>
                  </a:cubicBezTo>
                  <a:cubicBezTo>
                    <a:pt x="22" y="13"/>
                    <a:pt x="18" y="13"/>
                    <a:pt x="14" y="12"/>
                  </a:cubicBezTo>
                  <a:cubicBezTo>
                    <a:pt x="13" y="13"/>
                    <a:pt x="13" y="14"/>
                    <a:pt x="14" y="14"/>
                  </a:cubicBezTo>
                  <a:cubicBezTo>
                    <a:pt x="15" y="16"/>
                    <a:pt x="7" y="14"/>
                    <a:pt x="12" y="16"/>
                  </a:cubicBezTo>
                  <a:cubicBezTo>
                    <a:pt x="12" y="20"/>
                    <a:pt x="8" y="14"/>
                    <a:pt x="8" y="17"/>
                  </a:cubicBezTo>
                  <a:cubicBezTo>
                    <a:pt x="6" y="17"/>
                    <a:pt x="7" y="13"/>
                    <a:pt x="3" y="15"/>
                  </a:cubicBezTo>
                  <a:cubicBezTo>
                    <a:pt x="3" y="11"/>
                    <a:pt x="3" y="7"/>
                    <a:pt x="0" y="5"/>
                  </a:cubicBezTo>
                  <a:cubicBezTo>
                    <a:pt x="1" y="3"/>
                    <a:pt x="8" y="5"/>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 name="Freeform 26"/>
            <p:cNvSpPr/>
            <p:nvPr/>
          </p:nvSpPr>
          <p:spPr bwMode="auto">
            <a:xfrm>
              <a:off x="2220913" y="1433513"/>
              <a:ext cx="25400" cy="19050"/>
            </a:xfrm>
            <a:custGeom>
              <a:avLst/>
              <a:gdLst>
                <a:gd name="T0" fmla="*/ 9 w 7"/>
                <a:gd name="T1" fmla="*/ 0 h 5"/>
                <a:gd name="T2" fmla="*/ 11 w 7"/>
                <a:gd name="T3" fmla="*/ 12 h 5"/>
                <a:gd name="T4" fmla="*/ 0 w 7"/>
                <a:gd name="T5" fmla="*/ 10 h 5"/>
                <a:gd name="T6" fmla="*/ 9 w 7"/>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5">
                  <a:moveTo>
                    <a:pt x="4" y="0"/>
                  </a:moveTo>
                  <a:cubicBezTo>
                    <a:pt x="7" y="1"/>
                    <a:pt x="5" y="2"/>
                    <a:pt x="5" y="5"/>
                  </a:cubicBezTo>
                  <a:cubicBezTo>
                    <a:pt x="4" y="4"/>
                    <a:pt x="2" y="3"/>
                    <a:pt x="0" y="4"/>
                  </a:cubicBezTo>
                  <a:cubicBezTo>
                    <a:pt x="1" y="1"/>
                    <a:pt x="4" y="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 name="Freeform 27"/>
            <p:cNvSpPr/>
            <p:nvPr/>
          </p:nvSpPr>
          <p:spPr bwMode="auto">
            <a:xfrm>
              <a:off x="6945313" y="1433513"/>
              <a:ext cx="46038" cy="41275"/>
            </a:xfrm>
            <a:custGeom>
              <a:avLst/>
              <a:gdLst>
                <a:gd name="T0" fmla="*/ 0 w 12"/>
                <a:gd name="T1" fmla="*/ 9 h 11"/>
                <a:gd name="T2" fmla="*/ 29 w 12"/>
                <a:gd name="T3" fmla="*/ 14 h 11"/>
                <a:gd name="T4" fmla="*/ 17 w 12"/>
                <a:gd name="T5" fmla="*/ 26 h 11"/>
                <a:gd name="T6" fmla="*/ 12 w 12"/>
                <a:gd name="T7" fmla="*/ 19 h 11"/>
                <a:gd name="T8" fmla="*/ 5 w 12"/>
                <a:gd name="T9" fmla="*/ 19 h 11"/>
                <a:gd name="T10" fmla="*/ 0 w 12"/>
                <a:gd name="T11" fmla="*/ 9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4"/>
                  </a:moveTo>
                  <a:cubicBezTo>
                    <a:pt x="4" y="0"/>
                    <a:pt x="10" y="4"/>
                    <a:pt x="12" y="6"/>
                  </a:cubicBezTo>
                  <a:cubicBezTo>
                    <a:pt x="12" y="9"/>
                    <a:pt x="6" y="7"/>
                    <a:pt x="7" y="11"/>
                  </a:cubicBezTo>
                  <a:cubicBezTo>
                    <a:pt x="6" y="11"/>
                    <a:pt x="6" y="9"/>
                    <a:pt x="5" y="8"/>
                  </a:cubicBezTo>
                  <a:cubicBezTo>
                    <a:pt x="4" y="8"/>
                    <a:pt x="3" y="9"/>
                    <a:pt x="2" y="8"/>
                  </a:cubicBezTo>
                  <a:cubicBezTo>
                    <a:pt x="1" y="7"/>
                    <a:pt x="3"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4" name="Freeform 28"/>
            <p:cNvSpPr/>
            <p:nvPr/>
          </p:nvSpPr>
          <p:spPr bwMode="auto">
            <a:xfrm>
              <a:off x="7002463" y="1449388"/>
              <a:ext cx="66675" cy="33337"/>
            </a:xfrm>
            <a:custGeom>
              <a:avLst/>
              <a:gdLst>
                <a:gd name="T0" fmla="*/ 5 w 18"/>
                <a:gd name="T1" fmla="*/ 2 h 9"/>
                <a:gd name="T2" fmla="*/ 9 w 18"/>
                <a:gd name="T3" fmla="*/ 2 h 9"/>
                <a:gd name="T4" fmla="*/ 23 w 18"/>
                <a:gd name="T5" fmla="*/ 7 h 9"/>
                <a:gd name="T6" fmla="*/ 37 w 18"/>
                <a:gd name="T7" fmla="*/ 12 h 9"/>
                <a:gd name="T8" fmla="*/ 42 w 18"/>
                <a:gd name="T9" fmla="*/ 19 h 9"/>
                <a:gd name="T10" fmla="*/ 9 w 18"/>
                <a:gd name="T11" fmla="*/ 12 h 9"/>
                <a:gd name="T12" fmla="*/ 5 w 18"/>
                <a:gd name="T13" fmla="*/ 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9">
                  <a:moveTo>
                    <a:pt x="2" y="1"/>
                  </a:moveTo>
                  <a:cubicBezTo>
                    <a:pt x="2" y="1"/>
                    <a:pt x="3" y="1"/>
                    <a:pt x="4" y="1"/>
                  </a:cubicBezTo>
                  <a:cubicBezTo>
                    <a:pt x="8" y="0"/>
                    <a:pt x="7" y="3"/>
                    <a:pt x="10" y="3"/>
                  </a:cubicBezTo>
                  <a:cubicBezTo>
                    <a:pt x="12" y="4"/>
                    <a:pt x="14" y="4"/>
                    <a:pt x="16" y="5"/>
                  </a:cubicBezTo>
                  <a:cubicBezTo>
                    <a:pt x="17" y="6"/>
                    <a:pt x="18" y="5"/>
                    <a:pt x="18" y="8"/>
                  </a:cubicBezTo>
                  <a:cubicBezTo>
                    <a:pt x="11" y="9"/>
                    <a:pt x="9" y="6"/>
                    <a:pt x="4" y="5"/>
                  </a:cubicBezTo>
                  <a:cubicBezTo>
                    <a:pt x="5" y="2"/>
                    <a:pt x="0"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5" name="Freeform 29"/>
            <p:cNvSpPr/>
            <p:nvPr/>
          </p:nvSpPr>
          <p:spPr bwMode="auto">
            <a:xfrm>
              <a:off x="2520951" y="1504950"/>
              <a:ext cx="111125" cy="90487"/>
            </a:xfrm>
            <a:custGeom>
              <a:avLst/>
              <a:gdLst>
                <a:gd name="T0" fmla="*/ 23 w 30"/>
                <a:gd name="T1" fmla="*/ 12 h 24"/>
                <a:gd name="T2" fmla="*/ 23 w 30"/>
                <a:gd name="T3" fmla="*/ 7 h 24"/>
                <a:gd name="T4" fmla="*/ 54 w 30"/>
                <a:gd name="T5" fmla="*/ 0 h 24"/>
                <a:gd name="T6" fmla="*/ 58 w 30"/>
                <a:gd name="T7" fmla="*/ 12 h 24"/>
                <a:gd name="T8" fmla="*/ 54 w 30"/>
                <a:gd name="T9" fmla="*/ 19 h 24"/>
                <a:gd name="T10" fmla="*/ 68 w 30"/>
                <a:gd name="T11" fmla="*/ 21 h 24"/>
                <a:gd name="T12" fmla="*/ 70 w 30"/>
                <a:gd name="T13" fmla="*/ 45 h 24"/>
                <a:gd name="T14" fmla="*/ 61 w 30"/>
                <a:gd name="T15" fmla="*/ 45 h 24"/>
                <a:gd name="T16" fmla="*/ 61 w 30"/>
                <a:gd name="T17" fmla="*/ 50 h 24"/>
                <a:gd name="T18" fmla="*/ 54 w 30"/>
                <a:gd name="T19" fmla="*/ 50 h 24"/>
                <a:gd name="T20" fmla="*/ 44 w 30"/>
                <a:gd name="T21" fmla="*/ 55 h 24"/>
                <a:gd name="T22" fmla="*/ 37 w 30"/>
                <a:gd name="T23" fmla="*/ 48 h 24"/>
                <a:gd name="T24" fmla="*/ 28 w 30"/>
                <a:gd name="T25" fmla="*/ 38 h 24"/>
                <a:gd name="T26" fmla="*/ 23 w 30"/>
                <a:gd name="T27" fmla="*/ 33 h 24"/>
                <a:gd name="T28" fmla="*/ 9 w 30"/>
                <a:gd name="T29" fmla="*/ 31 h 24"/>
                <a:gd name="T30" fmla="*/ 0 w 30"/>
                <a:gd name="T31" fmla="*/ 24 h 24"/>
                <a:gd name="T32" fmla="*/ 28 w 30"/>
                <a:gd name="T33" fmla="*/ 29 h 24"/>
                <a:gd name="T34" fmla="*/ 30 w 30"/>
                <a:gd name="T35" fmla="*/ 17 h 24"/>
                <a:gd name="T36" fmla="*/ 21 w 30"/>
                <a:gd name="T37" fmla="*/ 7 h 24"/>
                <a:gd name="T38" fmla="*/ 23 w 30"/>
                <a:gd name="T39" fmla="*/ 12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 h="24">
                  <a:moveTo>
                    <a:pt x="10" y="5"/>
                  </a:moveTo>
                  <a:cubicBezTo>
                    <a:pt x="11" y="4"/>
                    <a:pt x="11" y="3"/>
                    <a:pt x="10" y="3"/>
                  </a:cubicBezTo>
                  <a:cubicBezTo>
                    <a:pt x="13" y="1"/>
                    <a:pt x="21" y="4"/>
                    <a:pt x="23" y="0"/>
                  </a:cubicBezTo>
                  <a:cubicBezTo>
                    <a:pt x="24" y="1"/>
                    <a:pt x="25" y="2"/>
                    <a:pt x="25" y="5"/>
                  </a:cubicBezTo>
                  <a:cubicBezTo>
                    <a:pt x="26" y="7"/>
                    <a:pt x="23" y="6"/>
                    <a:pt x="23" y="8"/>
                  </a:cubicBezTo>
                  <a:cubicBezTo>
                    <a:pt x="24" y="12"/>
                    <a:pt x="26" y="10"/>
                    <a:pt x="29" y="9"/>
                  </a:cubicBezTo>
                  <a:cubicBezTo>
                    <a:pt x="30" y="14"/>
                    <a:pt x="29" y="14"/>
                    <a:pt x="30" y="19"/>
                  </a:cubicBezTo>
                  <a:cubicBezTo>
                    <a:pt x="29" y="19"/>
                    <a:pt x="27" y="18"/>
                    <a:pt x="26" y="19"/>
                  </a:cubicBezTo>
                  <a:cubicBezTo>
                    <a:pt x="26" y="19"/>
                    <a:pt x="27" y="21"/>
                    <a:pt x="26" y="21"/>
                  </a:cubicBezTo>
                  <a:cubicBezTo>
                    <a:pt x="25" y="22"/>
                    <a:pt x="24" y="21"/>
                    <a:pt x="23" y="21"/>
                  </a:cubicBezTo>
                  <a:cubicBezTo>
                    <a:pt x="21" y="21"/>
                    <a:pt x="21" y="23"/>
                    <a:pt x="19" y="23"/>
                  </a:cubicBezTo>
                  <a:cubicBezTo>
                    <a:pt x="17" y="24"/>
                    <a:pt x="17" y="21"/>
                    <a:pt x="16" y="20"/>
                  </a:cubicBezTo>
                  <a:cubicBezTo>
                    <a:pt x="15" y="19"/>
                    <a:pt x="11" y="19"/>
                    <a:pt x="12" y="16"/>
                  </a:cubicBezTo>
                  <a:cubicBezTo>
                    <a:pt x="10" y="17"/>
                    <a:pt x="10" y="15"/>
                    <a:pt x="10" y="14"/>
                  </a:cubicBezTo>
                  <a:cubicBezTo>
                    <a:pt x="8" y="15"/>
                    <a:pt x="6" y="14"/>
                    <a:pt x="4" y="13"/>
                  </a:cubicBezTo>
                  <a:cubicBezTo>
                    <a:pt x="2" y="12"/>
                    <a:pt x="0" y="13"/>
                    <a:pt x="0" y="10"/>
                  </a:cubicBezTo>
                  <a:cubicBezTo>
                    <a:pt x="6" y="10"/>
                    <a:pt x="7" y="12"/>
                    <a:pt x="12" y="12"/>
                  </a:cubicBezTo>
                  <a:cubicBezTo>
                    <a:pt x="14" y="11"/>
                    <a:pt x="13" y="9"/>
                    <a:pt x="13" y="7"/>
                  </a:cubicBezTo>
                  <a:cubicBezTo>
                    <a:pt x="14" y="4"/>
                    <a:pt x="7" y="8"/>
                    <a:pt x="9" y="3"/>
                  </a:cubicBezTo>
                  <a:cubicBezTo>
                    <a:pt x="10" y="3"/>
                    <a:pt x="10" y="4"/>
                    <a:pt x="1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6" name="Freeform 30"/>
            <p:cNvSpPr/>
            <p:nvPr/>
          </p:nvSpPr>
          <p:spPr bwMode="auto">
            <a:xfrm>
              <a:off x="2917826" y="1512888"/>
              <a:ext cx="68263" cy="30162"/>
            </a:xfrm>
            <a:custGeom>
              <a:avLst/>
              <a:gdLst>
                <a:gd name="T0" fmla="*/ 0 w 18"/>
                <a:gd name="T1" fmla="*/ 2 h 8"/>
                <a:gd name="T2" fmla="*/ 12 w 18"/>
                <a:gd name="T3" fmla="*/ 0 h 8"/>
                <a:gd name="T4" fmla="*/ 43 w 18"/>
                <a:gd name="T5" fmla="*/ 10 h 8"/>
                <a:gd name="T6" fmla="*/ 41 w 18"/>
                <a:gd name="T7" fmla="*/ 19 h 8"/>
                <a:gd name="T8" fmla="*/ 10 w 18"/>
                <a:gd name="T9" fmla="*/ 10 h 8"/>
                <a:gd name="T10" fmla="*/ 0 w 18"/>
                <a:gd name="T11" fmla="*/ 2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8">
                  <a:moveTo>
                    <a:pt x="0" y="1"/>
                  </a:moveTo>
                  <a:cubicBezTo>
                    <a:pt x="1" y="0"/>
                    <a:pt x="3" y="0"/>
                    <a:pt x="5" y="0"/>
                  </a:cubicBezTo>
                  <a:cubicBezTo>
                    <a:pt x="9" y="1"/>
                    <a:pt x="14" y="3"/>
                    <a:pt x="18" y="4"/>
                  </a:cubicBezTo>
                  <a:cubicBezTo>
                    <a:pt x="18" y="6"/>
                    <a:pt x="17" y="6"/>
                    <a:pt x="17" y="8"/>
                  </a:cubicBezTo>
                  <a:cubicBezTo>
                    <a:pt x="10" y="8"/>
                    <a:pt x="8" y="7"/>
                    <a:pt x="4" y="4"/>
                  </a:cubicBezTo>
                  <a:cubicBezTo>
                    <a:pt x="3" y="3"/>
                    <a:pt x="3"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7" name="Freeform 31"/>
            <p:cNvSpPr/>
            <p:nvPr/>
          </p:nvSpPr>
          <p:spPr bwMode="auto">
            <a:xfrm>
              <a:off x="6900863" y="1512888"/>
              <a:ext cx="44450" cy="19050"/>
            </a:xfrm>
            <a:custGeom>
              <a:avLst/>
              <a:gdLst>
                <a:gd name="T0" fmla="*/ 28 w 12"/>
                <a:gd name="T1" fmla="*/ 10 h 5"/>
                <a:gd name="T2" fmla="*/ 0 w 12"/>
                <a:gd name="T3" fmla="*/ 7 h 5"/>
                <a:gd name="T4" fmla="*/ 9 w 12"/>
                <a:gd name="T5" fmla="*/ 0 h 5"/>
                <a:gd name="T6" fmla="*/ 28 w 12"/>
                <a:gd name="T7" fmla="*/ 1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5">
                  <a:moveTo>
                    <a:pt x="12" y="4"/>
                  </a:moveTo>
                  <a:cubicBezTo>
                    <a:pt x="11" y="5"/>
                    <a:pt x="3" y="4"/>
                    <a:pt x="0" y="3"/>
                  </a:cubicBezTo>
                  <a:cubicBezTo>
                    <a:pt x="1" y="1"/>
                    <a:pt x="4" y="2"/>
                    <a:pt x="4" y="0"/>
                  </a:cubicBezTo>
                  <a:cubicBezTo>
                    <a:pt x="7" y="1"/>
                    <a:pt x="12" y="0"/>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8" name="Freeform 32"/>
            <p:cNvSpPr/>
            <p:nvPr/>
          </p:nvSpPr>
          <p:spPr bwMode="auto">
            <a:xfrm>
              <a:off x="3405188" y="1609725"/>
              <a:ext cx="38100" cy="23812"/>
            </a:xfrm>
            <a:custGeom>
              <a:avLst/>
              <a:gdLst>
                <a:gd name="T0" fmla="*/ 22 w 10"/>
                <a:gd name="T1" fmla="*/ 13 h 6"/>
                <a:gd name="T2" fmla="*/ 0 w 10"/>
                <a:gd name="T3" fmla="*/ 5 h 6"/>
                <a:gd name="T4" fmla="*/ 22 w 10"/>
                <a:gd name="T5" fmla="*/ 13 h 6"/>
                <a:gd name="T6" fmla="*/ 0 60000 65536"/>
                <a:gd name="T7" fmla="*/ 0 60000 65536"/>
                <a:gd name="T8" fmla="*/ 0 60000 65536"/>
              </a:gdLst>
              <a:ahLst/>
              <a:cxnLst>
                <a:cxn ang="T6">
                  <a:pos x="T0" y="T1"/>
                </a:cxn>
                <a:cxn ang="T7">
                  <a:pos x="T2" y="T3"/>
                </a:cxn>
                <a:cxn ang="T8">
                  <a:pos x="T4" y="T5"/>
                </a:cxn>
              </a:cxnLst>
              <a:rect l="0" t="0" r="r" b="b"/>
              <a:pathLst>
                <a:path w="10" h="6">
                  <a:moveTo>
                    <a:pt x="9" y="5"/>
                  </a:moveTo>
                  <a:cubicBezTo>
                    <a:pt x="4" y="6"/>
                    <a:pt x="5" y="2"/>
                    <a:pt x="0" y="2"/>
                  </a:cubicBezTo>
                  <a:cubicBezTo>
                    <a:pt x="2" y="0"/>
                    <a:pt x="10" y="1"/>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9" name="Freeform 33"/>
            <p:cNvSpPr/>
            <p:nvPr/>
          </p:nvSpPr>
          <p:spPr bwMode="auto">
            <a:xfrm>
              <a:off x="3379788" y="1636713"/>
              <a:ext cx="52388" cy="25400"/>
            </a:xfrm>
            <a:custGeom>
              <a:avLst/>
              <a:gdLst>
                <a:gd name="T0" fmla="*/ 33 w 14"/>
                <a:gd name="T1" fmla="*/ 9 h 7"/>
                <a:gd name="T2" fmla="*/ 5 w 14"/>
                <a:gd name="T3" fmla="*/ 9 h 7"/>
                <a:gd name="T4" fmla="*/ 14 w 14"/>
                <a:gd name="T5" fmla="*/ 0 h 7"/>
                <a:gd name="T6" fmla="*/ 33 w 14"/>
                <a:gd name="T7" fmla="*/ 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7">
                  <a:moveTo>
                    <a:pt x="14" y="4"/>
                  </a:moveTo>
                  <a:cubicBezTo>
                    <a:pt x="13" y="7"/>
                    <a:pt x="4" y="7"/>
                    <a:pt x="2" y="4"/>
                  </a:cubicBezTo>
                  <a:cubicBezTo>
                    <a:pt x="0" y="0"/>
                    <a:pt x="6" y="3"/>
                    <a:pt x="6" y="0"/>
                  </a:cubicBezTo>
                  <a:cubicBezTo>
                    <a:pt x="8" y="2"/>
                    <a:pt x="10" y="3"/>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0" name="Freeform 34"/>
            <p:cNvSpPr/>
            <p:nvPr/>
          </p:nvSpPr>
          <p:spPr bwMode="auto">
            <a:xfrm>
              <a:off x="5235576" y="1655763"/>
              <a:ext cx="33338" cy="25400"/>
            </a:xfrm>
            <a:custGeom>
              <a:avLst/>
              <a:gdLst>
                <a:gd name="T0" fmla="*/ 9 w 9"/>
                <a:gd name="T1" fmla="*/ 0 h 7"/>
                <a:gd name="T2" fmla="*/ 21 w 9"/>
                <a:gd name="T3" fmla="*/ 11 h 7"/>
                <a:gd name="T4" fmla="*/ 7 w 9"/>
                <a:gd name="T5" fmla="*/ 16 h 7"/>
                <a:gd name="T6" fmla="*/ 5 w 9"/>
                <a:gd name="T7" fmla="*/ 2 h 7"/>
                <a:gd name="T8" fmla="*/ 9 w 9"/>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7">
                  <a:moveTo>
                    <a:pt x="4" y="0"/>
                  </a:moveTo>
                  <a:cubicBezTo>
                    <a:pt x="7" y="0"/>
                    <a:pt x="9" y="2"/>
                    <a:pt x="9" y="5"/>
                  </a:cubicBezTo>
                  <a:cubicBezTo>
                    <a:pt x="6" y="4"/>
                    <a:pt x="3" y="4"/>
                    <a:pt x="3" y="7"/>
                  </a:cubicBezTo>
                  <a:cubicBezTo>
                    <a:pt x="0" y="7"/>
                    <a:pt x="2" y="3"/>
                    <a:pt x="2" y="1"/>
                  </a:cubicBezTo>
                  <a:cubicBezTo>
                    <a:pt x="3" y="1"/>
                    <a:pt x="4"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1" name="Freeform 35"/>
            <p:cNvSpPr/>
            <p:nvPr/>
          </p:nvSpPr>
          <p:spPr bwMode="auto">
            <a:xfrm>
              <a:off x="2419351" y="1670050"/>
              <a:ext cx="33338" cy="26987"/>
            </a:xfrm>
            <a:custGeom>
              <a:avLst/>
              <a:gdLst>
                <a:gd name="T0" fmla="*/ 21 w 9"/>
                <a:gd name="T1" fmla="*/ 12 h 7"/>
                <a:gd name="T2" fmla="*/ 0 w 9"/>
                <a:gd name="T3" fmla="*/ 17 h 7"/>
                <a:gd name="T4" fmla="*/ 21 w 9"/>
                <a:gd name="T5" fmla="*/ 12 h 7"/>
                <a:gd name="T6" fmla="*/ 0 60000 65536"/>
                <a:gd name="T7" fmla="*/ 0 60000 65536"/>
                <a:gd name="T8" fmla="*/ 0 60000 65536"/>
              </a:gdLst>
              <a:ahLst/>
              <a:cxnLst>
                <a:cxn ang="T6">
                  <a:pos x="T0" y="T1"/>
                </a:cxn>
                <a:cxn ang="T7">
                  <a:pos x="T2" y="T3"/>
                </a:cxn>
                <a:cxn ang="T8">
                  <a:pos x="T4" y="T5"/>
                </a:cxn>
              </a:cxnLst>
              <a:rect l="0" t="0" r="r" b="b"/>
              <a:pathLst>
                <a:path w="9" h="7">
                  <a:moveTo>
                    <a:pt x="9" y="5"/>
                  </a:moveTo>
                  <a:cubicBezTo>
                    <a:pt x="5" y="5"/>
                    <a:pt x="3" y="6"/>
                    <a:pt x="0" y="7"/>
                  </a:cubicBezTo>
                  <a:cubicBezTo>
                    <a:pt x="1" y="4"/>
                    <a:pt x="9" y="0"/>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 name="Freeform 36"/>
            <p:cNvSpPr/>
            <p:nvPr/>
          </p:nvSpPr>
          <p:spPr bwMode="auto">
            <a:xfrm>
              <a:off x="2973388" y="1689100"/>
              <a:ext cx="57150" cy="33337"/>
            </a:xfrm>
            <a:custGeom>
              <a:avLst/>
              <a:gdLst>
                <a:gd name="T0" fmla="*/ 29 w 15"/>
                <a:gd name="T1" fmla="*/ 5 h 9"/>
                <a:gd name="T2" fmla="*/ 34 w 15"/>
                <a:gd name="T3" fmla="*/ 21 h 9"/>
                <a:gd name="T4" fmla="*/ 5 w 15"/>
                <a:gd name="T5" fmla="*/ 14 h 9"/>
                <a:gd name="T6" fmla="*/ 10 w 15"/>
                <a:gd name="T7" fmla="*/ 5 h 9"/>
                <a:gd name="T8" fmla="*/ 29 w 15"/>
                <a:gd name="T9" fmla="*/ 5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9">
                  <a:moveTo>
                    <a:pt x="12" y="2"/>
                  </a:moveTo>
                  <a:cubicBezTo>
                    <a:pt x="14" y="3"/>
                    <a:pt x="15" y="7"/>
                    <a:pt x="14" y="9"/>
                  </a:cubicBezTo>
                  <a:cubicBezTo>
                    <a:pt x="9" y="8"/>
                    <a:pt x="3" y="9"/>
                    <a:pt x="2" y="6"/>
                  </a:cubicBezTo>
                  <a:cubicBezTo>
                    <a:pt x="0" y="2"/>
                    <a:pt x="6" y="5"/>
                    <a:pt x="4" y="2"/>
                  </a:cubicBezTo>
                  <a:cubicBezTo>
                    <a:pt x="8" y="0"/>
                    <a:pt x="12" y="3"/>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3" name="Freeform 37"/>
            <p:cNvSpPr/>
            <p:nvPr/>
          </p:nvSpPr>
          <p:spPr bwMode="auto">
            <a:xfrm>
              <a:off x="2955926" y="1782763"/>
              <a:ext cx="66675" cy="30162"/>
            </a:xfrm>
            <a:custGeom>
              <a:avLst/>
              <a:gdLst>
                <a:gd name="T0" fmla="*/ 37 w 18"/>
                <a:gd name="T1" fmla="*/ 10 h 8"/>
                <a:gd name="T2" fmla="*/ 28 w 18"/>
                <a:gd name="T3" fmla="*/ 14 h 8"/>
                <a:gd name="T4" fmla="*/ 16 w 18"/>
                <a:gd name="T5" fmla="*/ 17 h 8"/>
                <a:gd name="T6" fmla="*/ 5 w 18"/>
                <a:gd name="T7" fmla="*/ 14 h 8"/>
                <a:gd name="T8" fmla="*/ 7 w 18"/>
                <a:gd name="T9" fmla="*/ 5 h 8"/>
                <a:gd name="T10" fmla="*/ 16 w 18"/>
                <a:gd name="T11" fmla="*/ 0 h 8"/>
                <a:gd name="T12" fmla="*/ 37 w 18"/>
                <a:gd name="T13" fmla="*/ 1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8">
                  <a:moveTo>
                    <a:pt x="16" y="4"/>
                  </a:moveTo>
                  <a:cubicBezTo>
                    <a:pt x="18" y="7"/>
                    <a:pt x="13" y="6"/>
                    <a:pt x="12" y="6"/>
                  </a:cubicBezTo>
                  <a:cubicBezTo>
                    <a:pt x="11" y="6"/>
                    <a:pt x="8" y="8"/>
                    <a:pt x="7" y="7"/>
                  </a:cubicBezTo>
                  <a:cubicBezTo>
                    <a:pt x="6" y="6"/>
                    <a:pt x="4" y="7"/>
                    <a:pt x="2" y="6"/>
                  </a:cubicBezTo>
                  <a:cubicBezTo>
                    <a:pt x="0" y="3"/>
                    <a:pt x="7" y="4"/>
                    <a:pt x="3" y="2"/>
                  </a:cubicBezTo>
                  <a:cubicBezTo>
                    <a:pt x="4" y="1"/>
                    <a:pt x="7" y="2"/>
                    <a:pt x="7" y="0"/>
                  </a:cubicBezTo>
                  <a:cubicBezTo>
                    <a:pt x="10" y="1"/>
                    <a:pt x="14" y="2"/>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4" name="Freeform 38"/>
            <p:cNvSpPr/>
            <p:nvPr/>
          </p:nvSpPr>
          <p:spPr bwMode="auto">
            <a:xfrm>
              <a:off x="2955926" y="1831975"/>
              <a:ext cx="33338" cy="14287"/>
            </a:xfrm>
            <a:custGeom>
              <a:avLst/>
              <a:gdLst>
                <a:gd name="T0" fmla="*/ 16 w 9"/>
                <a:gd name="T1" fmla="*/ 9 h 4"/>
                <a:gd name="T2" fmla="*/ 5 w 9"/>
                <a:gd name="T3" fmla="*/ 9 h 4"/>
                <a:gd name="T4" fmla="*/ 16 w 9"/>
                <a:gd name="T5" fmla="*/ 9 h 4"/>
                <a:gd name="T6" fmla="*/ 0 60000 65536"/>
                <a:gd name="T7" fmla="*/ 0 60000 65536"/>
                <a:gd name="T8" fmla="*/ 0 60000 65536"/>
              </a:gdLst>
              <a:ahLst/>
              <a:cxnLst>
                <a:cxn ang="T6">
                  <a:pos x="T0" y="T1"/>
                </a:cxn>
                <a:cxn ang="T7">
                  <a:pos x="T2" y="T3"/>
                </a:cxn>
                <a:cxn ang="T8">
                  <a:pos x="T4" y="T5"/>
                </a:cxn>
              </a:cxnLst>
              <a:rect l="0" t="0" r="r" b="b"/>
              <a:pathLst>
                <a:path w="9" h="4">
                  <a:moveTo>
                    <a:pt x="7" y="4"/>
                  </a:moveTo>
                  <a:cubicBezTo>
                    <a:pt x="5" y="2"/>
                    <a:pt x="5" y="4"/>
                    <a:pt x="2" y="4"/>
                  </a:cubicBezTo>
                  <a:cubicBezTo>
                    <a:pt x="0" y="0"/>
                    <a:pt x="9" y="0"/>
                    <a:pt x="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5" name="Freeform 39"/>
            <p:cNvSpPr/>
            <p:nvPr/>
          </p:nvSpPr>
          <p:spPr bwMode="auto">
            <a:xfrm>
              <a:off x="2857501" y="1851025"/>
              <a:ext cx="38100" cy="22225"/>
            </a:xfrm>
            <a:custGeom>
              <a:avLst/>
              <a:gdLst>
                <a:gd name="T0" fmla="*/ 19 w 10"/>
                <a:gd name="T1" fmla="*/ 2 h 6"/>
                <a:gd name="T2" fmla="*/ 22 w 10"/>
                <a:gd name="T3" fmla="*/ 7 h 6"/>
                <a:gd name="T4" fmla="*/ 12 w 10"/>
                <a:gd name="T5" fmla="*/ 9 h 6"/>
                <a:gd name="T6" fmla="*/ 0 w 10"/>
                <a:gd name="T7" fmla="*/ 9 h 6"/>
                <a:gd name="T8" fmla="*/ 19 w 10"/>
                <a:gd name="T9" fmla="*/ 2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6">
                  <a:moveTo>
                    <a:pt x="8" y="1"/>
                  </a:moveTo>
                  <a:cubicBezTo>
                    <a:pt x="8" y="2"/>
                    <a:pt x="8" y="3"/>
                    <a:pt x="9" y="3"/>
                  </a:cubicBezTo>
                  <a:cubicBezTo>
                    <a:pt x="10" y="5"/>
                    <a:pt x="5" y="3"/>
                    <a:pt x="5" y="4"/>
                  </a:cubicBezTo>
                  <a:cubicBezTo>
                    <a:pt x="3" y="6"/>
                    <a:pt x="4" y="4"/>
                    <a:pt x="0" y="4"/>
                  </a:cubicBezTo>
                  <a:cubicBezTo>
                    <a:pt x="2" y="3"/>
                    <a:pt x="4"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6" name="Freeform 40"/>
            <p:cNvSpPr/>
            <p:nvPr/>
          </p:nvSpPr>
          <p:spPr bwMode="auto">
            <a:xfrm>
              <a:off x="2925763" y="1873250"/>
              <a:ext cx="11113" cy="22225"/>
            </a:xfrm>
            <a:custGeom>
              <a:avLst/>
              <a:gdLst>
                <a:gd name="T0" fmla="*/ 2 w 3"/>
                <a:gd name="T1" fmla="*/ 0 h 6"/>
                <a:gd name="T2" fmla="*/ 7 w 3"/>
                <a:gd name="T3" fmla="*/ 9 h 6"/>
                <a:gd name="T4" fmla="*/ 2 w 3"/>
                <a:gd name="T5" fmla="*/ 0 h 6"/>
                <a:gd name="T6" fmla="*/ 0 60000 65536"/>
                <a:gd name="T7" fmla="*/ 0 60000 65536"/>
                <a:gd name="T8" fmla="*/ 0 60000 65536"/>
              </a:gdLst>
              <a:ahLst/>
              <a:cxnLst>
                <a:cxn ang="T6">
                  <a:pos x="T0" y="T1"/>
                </a:cxn>
                <a:cxn ang="T7">
                  <a:pos x="T2" y="T3"/>
                </a:cxn>
                <a:cxn ang="T8">
                  <a:pos x="T4" y="T5"/>
                </a:cxn>
              </a:cxnLst>
              <a:rect l="0" t="0" r="r" b="b"/>
              <a:pathLst>
                <a:path w="3" h="6">
                  <a:moveTo>
                    <a:pt x="1" y="0"/>
                  </a:moveTo>
                  <a:cubicBezTo>
                    <a:pt x="3" y="0"/>
                    <a:pt x="3" y="2"/>
                    <a:pt x="3" y="4"/>
                  </a:cubicBezTo>
                  <a:cubicBezTo>
                    <a:pt x="0" y="6"/>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7" name="Freeform 41"/>
            <p:cNvSpPr/>
            <p:nvPr/>
          </p:nvSpPr>
          <p:spPr bwMode="auto">
            <a:xfrm>
              <a:off x="4189413" y="2055813"/>
              <a:ext cx="79375" cy="95250"/>
            </a:xfrm>
            <a:custGeom>
              <a:avLst/>
              <a:gdLst>
                <a:gd name="T0" fmla="*/ 19 w 21"/>
                <a:gd name="T1" fmla="*/ 0 h 25"/>
                <a:gd name="T2" fmla="*/ 21 w 21"/>
                <a:gd name="T3" fmla="*/ 2 h 25"/>
                <a:gd name="T4" fmla="*/ 40 w 21"/>
                <a:gd name="T5" fmla="*/ 2 h 25"/>
                <a:gd name="T6" fmla="*/ 50 w 21"/>
                <a:gd name="T7" fmla="*/ 10 h 25"/>
                <a:gd name="T8" fmla="*/ 45 w 21"/>
                <a:gd name="T9" fmla="*/ 14 h 25"/>
                <a:gd name="T10" fmla="*/ 40 w 21"/>
                <a:gd name="T11" fmla="*/ 17 h 25"/>
                <a:gd name="T12" fmla="*/ 45 w 21"/>
                <a:gd name="T13" fmla="*/ 31 h 25"/>
                <a:gd name="T14" fmla="*/ 43 w 21"/>
                <a:gd name="T15" fmla="*/ 46 h 25"/>
                <a:gd name="T16" fmla="*/ 29 w 21"/>
                <a:gd name="T17" fmla="*/ 46 h 25"/>
                <a:gd name="T18" fmla="*/ 26 w 21"/>
                <a:gd name="T19" fmla="*/ 53 h 25"/>
                <a:gd name="T20" fmla="*/ 21 w 21"/>
                <a:gd name="T21" fmla="*/ 60 h 25"/>
                <a:gd name="T22" fmla="*/ 5 w 21"/>
                <a:gd name="T23" fmla="*/ 60 h 25"/>
                <a:gd name="T24" fmla="*/ 10 w 21"/>
                <a:gd name="T25" fmla="*/ 43 h 25"/>
                <a:gd name="T26" fmla="*/ 10 w 21"/>
                <a:gd name="T27" fmla="*/ 31 h 25"/>
                <a:gd name="T28" fmla="*/ 5 w 21"/>
                <a:gd name="T29" fmla="*/ 17 h 25"/>
                <a:gd name="T30" fmla="*/ 14 w 21"/>
                <a:gd name="T31" fmla="*/ 19 h 25"/>
                <a:gd name="T32" fmla="*/ 19 w 21"/>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25">
                  <a:moveTo>
                    <a:pt x="8" y="0"/>
                  </a:moveTo>
                  <a:cubicBezTo>
                    <a:pt x="9" y="0"/>
                    <a:pt x="9" y="1"/>
                    <a:pt x="9" y="1"/>
                  </a:cubicBezTo>
                  <a:cubicBezTo>
                    <a:pt x="9" y="3"/>
                    <a:pt x="14" y="0"/>
                    <a:pt x="17" y="1"/>
                  </a:cubicBezTo>
                  <a:cubicBezTo>
                    <a:pt x="17" y="3"/>
                    <a:pt x="18" y="4"/>
                    <a:pt x="21" y="4"/>
                  </a:cubicBezTo>
                  <a:cubicBezTo>
                    <a:pt x="21" y="5"/>
                    <a:pt x="20" y="6"/>
                    <a:pt x="19" y="6"/>
                  </a:cubicBezTo>
                  <a:cubicBezTo>
                    <a:pt x="19" y="7"/>
                    <a:pt x="18" y="7"/>
                    <a:pt x="17" y="7"/>
                  </a:cubicBezTo>
                  <a:cubicBezTo>
                    <a:pt x="17" y="10"/>
                    <a:pt x="19" y="10"/>
                    <a:pt x="19" y="13"/>
                  </a:cubicBezTo>
                  <a:cubicBezTo>
                    <a:pt x="19" y="15"/>
                    <a:pt x="18" y="16"/>
                    <a:pt x="18" y="19"/>
                  </a:cubicBezTo>
                  <a:cubicBezTo>
                    <a:pt x="16" y="19"/>
                    <a:pt x="14" y="19"/>
                    <a:pt x="12" y="19"/>
                  </a:cubicBezTo>
                  <a:cubicBezTo>
                    <a:pt x="11" y="19"/>
                    <a:pt x="12" y="21"/>
                    <a:pt x="11" y="22"/>
                  </a:cubicBezTo>
                  <a:cubicBezTo>
                    <a:pt x="11" y="23"/>
                    <a:pt x="8" y="23"/>
                    <a:pt x="9" y="25"/>
                  </a:cubicBezTo>
                  <a:cubicBezTo>
                    <a:pt x="6" y="25"/>
                    <a:pt x="4" y="25"/>
                    <a:pt x="2" y="25"/>
                  </a:cubicBezTo>
                  <a:cubicBezTo>
                    <a:pt x="2" y="22"/>
                    <a:pt x="0" y="17"/>
                    <a:pt x="4" y="18"/>
                  </a:cubicBezTo>
                  <a:cubicBezTo>
                    <a:pt x="4" y="14"/>
                    <a:pt x="2" y="15"/>
                    <a:pt x="4" y="13"/>
                  </a:cubicBezTo>
                  <a:cubicBezTo>
                    <a:pt x="5" y="9"/>
                    <a:pt x="1" y="11"/>
                    <a:pt x="2" y="7"/>
                  </a:cubicBezTo>
                  <a:cubicBezTo>
                    <a:pt x="4" y="7"/>
                    <a:pt x="5" y="8"/>
                    <a:pt x="6" y="8"/>
                  </a:cubicBezTo>
                  <a:cubicBezTo>
                    <a:pt x="9" y="8"/>
                    <a:pt x="7" y="2"/>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 name="Freeform 42"/>
            <p:cNvSpPr/>
            <p:nvPr/>
          </p:nvSpPr>
          <p:spPr bwMode="auto">
            <a:xfrm>
              <a:off x="1406526" y="2060575"/>
              <a:ext cx="22225" cy="22225"/>
            </a:xfrm>
            <a:custGeom>
              <a:avLst/>
              <a:gdLst>
                <a:gd name="T0" fmla="*/ 12 w 6"/>
                <a:gd name="T1" fmla="*/ 0 h 6"/>
                <a:gd name="T2" fmla="*/ 9 w 6"/>
                <a:gd name="T3" fmla="*/ 7 h 6"/>
                <a:gd name="T4" fmla="*/ 0 w 6"/>
                <a:gd name="T5" fmla="*/ 9 h 6"/>
                <a:gd name="T6" fmla="*/ 12 w 6"/>
                <a:gd name="T7" fmla="*/ 0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6">
                  <a:moveTo>
                    <a:pt x="5" y="0"/>
                  </a:moveTo>
                  <a:cubicBezTo>
                    <a:pt x="6" y="2"/>
                    <a:pt x="5" y="2"/>
                    <a:pt x="4" y="3"/>
                  </a:cubicBezTo>
                  <a:cubicBezTo>
                    <a:pt x="3" y="5"/>
                    <a:pt x="2" y="6"/>
                    <a:pt x="0" y="4"/>
                  </a:cubicBezTo>
                  <a:cubicBezTo>
                    <a:pt x="0" y="1"/>
                    <a:pt x="3"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 name="Freeform 43"/>
            <p:cNvSpPr/>
            <p:nvPr/>
          </p:nvSpPr>
          <p:spPr bwMode="auto">
            <a:xfrm>
              <a:off x="1979613" y="2079625"/>
              <a:ext cx="30163" cy="44450"/>
            </a:xfrm>
            <a:custGeom>
              <a:avLst/>
              <a:gdLst>
                <a:gd name="T0" fmla="*/ 5 w 8"/>
                <a:gd name="T1" fmla="*/ 0 h 12"/>
                <a:gd name="T2" fmla="*/ 19 w 8"/>
                <a:gd name="T3" fmla="*/ 19 h 12"/>
                <a:gd name="T4" fmla="*/ 7 w 8"/>
                <a:gd name="T5" fmla="*/ 14 h 12"/>
                <a:gd name="T6" fmla="*/ 5 w 8"/>
                <a:gd name="T7" fmla="*/ 0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12">
                  <a:moveTo>
                    <a:pt x="2" y="0"/>
                  </a:moveTo>
                  <a:cubicBezTo>
                    <a:pt x="4" y="2"/>
                    <a:pt x="5" y="7"/>
                    <a:pt x="8" y="8"/>
                  </a:cubicBezTo>
                  <a:cubicBezTo>
                    <a:pt x="6" y="12"/>
                    <a:pt x="3" y="8"/>
                    <a:pt x="3" y="6"/>
                  </a:cubicBezTo>
                  <a:cubicBezTo>
                    <a:pt x="0" y="6"/>
                    <a:pt x="0"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 name="Freeform 44"/>
            <p:cNvSpPr/>
            <p:nvPr/>
          </p:nvSpPr>
          <p:spPr bwMode="auto">
            <a:xfrm>
              <a:off x="6923088" y="2060575"/>
              <a:ext cx="46038" cy="206375"/>
            </a:xfrm>
            <a:custGeom>
              <a:avLst/>
              <a:gdLst>
                <a:gd name="T0" fmla="*/ 10 w 12"/>
                <a:gd name="T1" fmla="*/ 14 h 55"/>
                <a:gd name="T2" fmla="*/ 15 w 12"/>
                <a:gd name="T3" fmla="*/ 33 h 55"/>
                <a:gd name="T4" fmla="*/ 17 w 12"/>
                <a:gd name="T5" fmla="*/ 45 h 55"/>
                <a:gd name="T6" fmla="*/ 17 w 12"/>
                <a:gd name="T7" fmla="*/ 54 h 55"/>
                <a:gd name="T8" fmla="*/ 19 w 12"/>
                <a:gd name="T9" fmla="*/ 76 h 55"/>
                <a:gd name="T10" fmla="*/ 29 w 12"/>
                <a:gd name="T11" fmla="*/ 87 h 55"/>
                <a:gd name="T12" fmla="*/ 17 w 12"/>
                <a:gd name="T13" fmla="*/ 90 h 55"/>
                <a:gd name="T14" fmla="*/ 17 w 12"/>
                <a:gd name="T15" fmla="*/ 109 h 55"/>
                <a:gd name="T16" fmla="*/ 12 w 12"/>
                <a:gd name="T17" fmla="*/ 109 h 55"/>
                <a:gd name="T18" fmla="*/ 17 w 12"/>
                <a:gd name="T19" fmla="*/ 128 h 55"/>
                <a:gd name="T20" fmla="*/ 2 w 12"/>
                <a:gd name="T21" fmla="*/ 125 h 55"/>
                <a:gd name="T22" fmla="*/ 7 w 12"/>
                <a:gd name="T23" fmla="*/ 109 h 55"/>
                <a:gd name="T24" fmla="*/ 0 w 12"/>
                <a:gd name="T25" fmla="*/ 102 h 55"/>
                <a:gd name="T26" fmla="*/ 7 w 12"/>
                <a:gd name="T27" fmla="*/ 66 h 55"/>
                <a:gd name="T28" fmla="*/ 0 w 12"/>
                <a:gd name="T29" fmla="*/ 54 h 55"/>
                <a:gd name="T30" fmla="*/ 0 w 12"/>
                <a:gd name="T31" fmla="*/ 33 h 55"/>
                <a:gd name="T32" fmla="*/ 10 w 12"/>
                <a:gd name="T33" fmla="*/ 26 h 55"/>
                <a:gd name="T34" fmla="*/ 12 w 12"/>
                <a:gd name="T35" fmla="*/ 17 h 55"/>
                <a:gd name="T36" fmla="*/ 10 w 12"/>
                <a:gd name="T37" fmla="*/ 14 h 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 h="55">
                  <a:moveTo>
                    <a:pt x="4" y="6"/>
                  </a:moveTo>
                  <a:cubicBezTo>
                    <a:pt x="9" y="0"/>
                    <a:pt x="4" y="13"/>
                    <a:pt x="6" y="14"/>
                  </a:cubicBezTo>
                  <a:cubicBezTo>
                    <a:pt x="8" y="16"/>
                    <a:pt x="5" y="16"/>
                    <a:pt x="7" y="19"/>
                  </a:cubicBezTo>
                  <a:cubicBezTo>
                    <a:pt x="9" y="21"/>
                    <a:pt x="7" y="21"/>
                    <a:pt x="7" y="23"/>
                  </a:cubicBezTo>
                  <a:cubicBezTo>
                    <a:pt x="7" y="24"/>
                    <a:pt x="10" y="28"/>
                    <a:pt x="8" y="32"/>
                  </a:cubicBezTo>
                  <a:cubicBezTo>
                    <a:pt x="8" y="35"/>
                    <a:pt x="10" y="36"/>
                    <a:pt x="12" y="37"/>
                  </a:cubicBezTo>
                  <a:cubicBezTo>
                    <a:pt x="12" y="39"/>
                    <a:pt x="9" y="39"/>
                    <a:pt x="7" y="38"/>
                  </a:cubicBezTo>
                  <a:cubicBezTo>
                    <a:pt x="7" y="41"/>
                    <a:pt x="7" y="46"/>
                    <a:pt x="7" y="46"/>
                  </a:cubicBezTo>
                  <a:cubicBezTo>
                    <a:pt x="7" y="46"/>
                    <a:pt x="5" y="46"/>
                    <a:pt x="5" y="46"/>
                  </a:cubicBezTo>
                  <a:cubicBezTo>
                    <a:pt x="5" y="49"/>
                    <a:pt x="8" y="50"/>
                    <a:pt x="7" y="54"/>
                  </a:cubicBezTo>
                  <a:cubicBezTo>
                    <a:pt x="4" y="53"/>
                    <a:pt x="4" y="55"/>
                    <a:pt x="1" y="53"/>
                  </a:cubicBezTo>
                  <a:cubicBezTo>
                    <a:pt x="4" y="50"/>
                    <a:pt x="1" y="50"/>
                    <a:pt x="3" y="46"/>
                  </a:cubicBezTo>
                  <a:cubicBezTo>
                    <a:pt x="3" y="44"/>
                    <a:pt x="2" y="43"/>
                    <a:pt x="0" y="43"/>
                  </a:cubicBezTo>
                  <a:cubicBezTo>
                    <a:pt x="1" y="40"/>
                    <a:pt x="4" y="35"/>
                    <a:pt x="3" y="28"/>
                  </a:cubicBezTo>
                  <a:cubicBezTo>
                    <a:pt x="2" y="26"/>
                    <a:pt x="0" y="25"/>
                    <a:pt x="0" y="23"/>
                  </a:cubicBezTo>
                  <a:cubicBezTo>
                    <a:pt x="0" y="19"/>
                    <a:pt x="3" y="17"/>
                    <a:pt x="0" y="14"/>
                  </a:cubicBezTo>
                  <a:cubicBezTo>
                    <a:pt x="1" y="13"/>
                    <a:pt x="2" y="11"/>
                    <a:pt x="4" y="11"/>
                  </a:cubicBezTo>
                  <a:cubicBezTo>
                    <a:pt x="4" y="9"/>
                    <a:pt x="4" y="7"/>
                    <a:pt x="5" y="7"/>
                  </a:cubicBezTo>
                  <a:cubicBezTo>
                    <a:pt x="5" y="6"/>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1" name="Freeform 45"/>
            <p:cNvSpPr/>
            <p:nvPr/>
          </p:nvSpPr>
          <p:spPr bwMode="auto">
            <a:xfrm>
              <a:off x="1368426" y="2082800"/>
              <a:ext cx="15875" cy="19050"/>
            </a:xfrm>
            <a:custGeom>
              <a:avLst/>
              <a:gdLst>
                <a:gd name="T0" fmla="*/ 3 w 4"/>
                <a:gd name="T1" fmla="*/ 0 h 5"/>
                <a:gd name="T2" fmla="*/ 0 w 4"/>
                <a:gd name="T3" fmla="*/ 10 h 5"/>
                <a:gd name="T4" fmla="*/ 0 w 4"/>
                <a:gd name="T5" fmla="*/ 2 h 5"/>
                <a:gd name="T6" fmla="*/ 3 w 4"/>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5">
                  <a:moveTo>
                    <a:pt x="1" y="0"/>
                  </a:moveTo>
                  <a:cubicBezTo>
                    <a:pt x="4" y="0"/>
                    <a:pt x="3" y="5"/>
                    <a:pt x="0" y="4"/>
                  </a:cubicBezTo>
                  <a:cubicBezTo>
                    <a:pt x="0" y="3"/>
                    <a:pt x="0" y="2"/>
                    <a:pt x="0" y="1"/>
                  </a:cubicBezTo>
                  <a:cubicBezTo>
                    <a:pt x="1"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 name="Freeform 46"/>
            <p:cNvSpPr/>
            <p:nvPr/>
          </p:nvSpPr>
          <p:spPr bwMode="auto">
            <a:xfrm>
              <a:off x="3300413" y="2154238"/>
              <a:ext cx="131763" cy="112712"/>
            </a:xfrm>
            <a:custGeom>
              <a:avLst/>
              <a:gdLst>
                <a:gd name="T0" fmla="*/ 36 w 35"/>
                <a:gd name="T1" fmla="*/ 0 h 30"/>
                <a:gd name="T2" fmla="*/ 45 w 35"/>
                <a:gd name="T3" fmla="*/ 5 h 30"/>
                <a:gd name="T4" fmla="*/ 40 w 35"/>
                <a:gd name="T5" fmla="*/ 17 h 30"/>
                <a:gd name="T6" fmla="*/ 52 w 35"/>
                <a:gd name="T7" fmla="*/ 21 h 30"/>
                <a:gd name="T8" fmla="*/ 69 w 35"/>
                <a:gd name="T9" fmla="*/ 28 h 30"/>
                <a:gd name="T10" fmla="*/ 66 w 35"/>
                <a:gd name="T11" fmla="*/ 38 h 30"/>
                <a:gd name="T12" fmla="*/ 74 w 35"/>
                <a:gd name="T13" fmla="*/ 43 h 30"/>
                <a:gd name="T14" fmla="*/ 81 w 35"/>
                <a:gd name="T15" fmla="*/ 50 h 30"/>
                <a:gd name="T16" fmla="*/ 74 w 35"/>
                <a:gd name="T17" fmla="*/ 64 h 30"/>
                <a:gd name="T18" fmla="*/ 71 w 35"/>
                <a:gd name="T19" fmla="*/ 59 h 30"/>
                <a:gd name="T20" fmla="*/ 55 w 35"/>
                <a:gd name="T21" fmla="*/ 59 h 30"/>
                <a:gd name="T22" fmla="*/ 45 w 35"/>
                <a:gd name="T23" fmla="*/ 69 h 30"/>
                <a:gd name="T24" fmla="*/ 38 w 35"/>
                <a:gd name="T25" fmla="*/ 62 h 30"/>
                <a:gd name="T26" fmla="*/ 31 w 35"/>
                <a:gd name="T27" fmla="*/ 59 h 30"/>
                <a:gd name="T28" fmla="*/ 19 w 35"/>
                <a:gd name="T29" fmla="*/ 50 h 30"/>
                <a:gd name="T30" fmla="*/ 0 w 35"/>
                <a:gd name="T31" fmla="*/ 52 h 30"/>
                <a:gd name="T32" fmla="*/ 2 w 35"/>
                <a:gd name="T33" fmla="*/ 43 h 30"/>
                <a:gd name="T34" fmla="*/ 14 w 35"/>
                <a:gd name="T35" fmla="*/ 36 h 30"/>
                <a:gd name="T36" fmla="*/ 19 w 35"/>
                <a:gd name="T37" fmla="*/ 26 h 30"/>
                <a:gd name="T38" fmla="*/ 21 w 35"/>
                <a:gd name="T39" fmla="*/ 12 h 30"/>
                <a:gd name="T40" fmla="*/ 26 w 35"/>
                <a:gd name="T41" fmla="*/ 12 h 30"/>
                <a:gd name="T42" fmla="*/ 26 w 35"/>
                <a:gd name="T43" fmla="*/ 5 h 30"/>
                <a:gd name="T44" fmla="*/ 36 w 35"/>
                <a:gd name="T45" fmla="*/ 0 h 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 h="30">
                  <a:moveTo>
                    <a:pt x="15" y="0"/>
                  </a:moveTo>
                  <a:cubicBezTo>
                    <a:pt x="17" y="0"/>
                    <a:pt x="17" y="2"/>
                    <a:pt x="19" y="2"/>
                  </a:cubicBezTo>
                  <a:cubicBezTo>
                    <a:pt x="18" y="5"/>
                    <a:pt x="15" y="5"/>
                    <a:pt x="17" y="7"/>
                  </a:cubicBezTo>
                  <a:cubicBezTo>
                    <a:pt x="17" y="10"/>
                    <a:pt x="20" y="8"/>
                    <a:pt x="22" y="9"/>
                  </a:cubicBezTo>
                  <a:cubicBezTo>
                    <a:pt x="23" y="10"/>
                    <a:pt x="24" y="13"/>
                    <a:pt x="29" y="12"/>
                  </a:cubicBezTo>
                  <a:cubicBezTo>
                    <a:pt x="29" y="15"/>
                    <a:pt x="31" y="15"/>
                    <a:pt x="28" y="16"/>
                  </a:cubicBezTo>
                  <a:cubicBezTo>
                    <a:pt x="28" y="18"/>
                    <a:pt x="31" y="17"/>
                    <a:pt x="31" y="18"/>
                  </a:cubicBezTo>
                  <a:cubicBezTo>
                    <a:pt x="32" y="18"/>
                    <a:pt x="31" y="22"/>
                    <a:pt x="34" y="21"/>
                  </a:cubicBezTo>
                  <a:cubicBezTo>
                    <a:pt x="35" y="25"/>
                    <a:pt x="31" y="23"/>
                    <a:pt x="31" y="27"/>
                  </a:cubicBezTo>
                  <a:cubicBezTo>
                    <a:pt x="30" y="27"/>
                    <a:pt x="31" y="26"/>
                    <a:pt x="30" y="25"/>
                  </a:cubicBezTo>
                  <a:cubicBezTo>
                    <a:pt x="26" y="25"/>
                    <a:pt x="27" y="26"/>
                    <a:pt x="23" y="25"/>
                  </a:cubicBezTo>
                  <a:cubicBezTo>
                    <a:pt x="22" y="26"/>
                    <a:pt x="18" y="26"/>
                    <a:pt x="19" y="29"/>
                  </a:cubicBezTo>
                  <a:cubicBezTo>
                    <a:pt x="16" y="30"/>
                    <a:pt x="17" y="27"/>
                    <a:pt x="16" y="26"/>
                  </a:cubicBezTo>
                  <a:cubicBezTo>
                    <a:pt x="15" y="25"/>
                    <a:pt x="13" y="25"/>
                    <a:pt x="13" y="25"/>
                  </a:cubicBezTo>
                  <a:cubicBezTo>
                    <a:pt x="12" y="24"/>
                    <a:pt x="11" y="22"/>
                    <a:pt x="8" y="21"/>
                  </a:cubicBezTo>
                  <a:cubicBezTo>
                    <a:pt x="4" y="21"/>
                    <a:pt x="4" y="23"/>
                    <a:pt x="0" y="22"/>
                  </a:cubicBezTo>
                  <a:cubicBezTo>
                    <a:pt x="1" y="21"/>
                    <a:pt x="1" y="20"/>
                    <a:pt x="1" y="18"/>
                  </a:cubicBezTo>
                  <a:cubicBezTo>
                    <a:pt x="5" y="19"/>
                    <a:pt x="2" y="14"/>
                    <a:pt x="6" y="15"/>
                  </a:cubicBezTo>
                  <a:cubicBezTo>
                    <a:pt x="4" y="12"/>
                    <a:pt x="7" y="12"/>
                    <a:pt x="8" y="11"/>
                  </a:cubicBezTo>
                  <a:cubicBezTo>
                    <a:pt x="9" y="9"/>
                    <a:pt x="8" y="7"/>
                    <a:pt x="9" y="5"/>
                  </a:cubicBezTo>
                  <a:cubicBezTo>
                    <a:pt x="9" y="4"/>
                    <a:pt x="11" y="5"/>
                    <a:pt x="11" y="5"/>
                  </a:cubicBezTo>
                  <a:cubicBezTo>
                    <a:pt x="12" y="4"/>
                    <a:pt x="11" y="3"/>
                    <a:pt x="11" y="2"/>
                  </a:cubicBezTo>
                  <a:cubicBezTo>
                    <a:pt x="13" y="1"/>
                    <a:pt x="15" y="2"/>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 name="Freeform 47"/>
            <p:cNvSpPr/>
            <p:nvPr/>
          </p:nvSpPr>
          <p:spPr bwMode="auto">
            <a:xfrm>
              <a:off x="3228976" y="2187575"/>
              <a:ext cx="30163" cy="30162"/>
            </a:xfrm>
            <a:custGeom>
              <a:avLst/>
              <a:gdLst>
                <a:gd name="T0" fmla="*/ 0 w 8"/>
                <a:gd name="T1" fmla="*/ 0 h 8"/>
                <a:gd name="T2" fmla="*/ 19 w 8"/>
                <a:gd name="T3" fmla="*/ 10 h 8"/>
                <a:gd name="T4" fmla="*/ 0 w 8"/>
                <a:gd name="T5" fmla="*/ 0 h 8"/>
                <a:gd name="T6" fmla="*/ 0 60000 65536"/>
                <a:gd name="T7" fmla="*/ 0 60000 65536"/>
                <a:gd name="T8" fmla="*/ 0 60000 65536"/>
              </a:gdLst>
              <a:ahLst/>
              <a:cxnLst>
                <a:cxn ang="T6">
                  <a:pos x="T0" y="T1"/>
                </a:cxn>
                <a:cxn ang="T7">
                  <a:pos x="T2" y="T3"/>
                </a:cxn>
                <a:cxn ang="T8">
                  <a:pos x="T4" y="T5"/>
                </a:cxn>
              </a:cxnLst>
              <a:rect l="0" t="0" r="r" b="b"/>
              <a:pathLst>
                <a:path w="8" h="8">
                  <a:moveTo>
                    <a:pt x="0" y="0"/>
                  </a:moveTo>
                  <a:cubicBezTo>
                    <a:pt x="4" y="0"/>
                    <a:pt x="4" y="4"/>
                    <a:pt x="8" y="4"/>
                  </a:cubicBezTo>
                  <a:cubicBezTo>
                    <a:pt x="7" y="8"/>
                    <a:pt x="0"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4" name="Freeform 48"/>
            <p:cNvSpPr/>
            <p:nvPr/>
          </p:nvSpPr>
          <p:spPr bwMode="auto">
            <a:xfrm>
              <a:off x="6908801" y="2300288"/>
              <a:ext cx="88900" cy="63500"/>
            </a:xfrm>
            <a:custGeom>
              <a:avLst/>
              <a:gdLst>
                <a:gd name="T0" fmla="*/ 16 w 24"/>
                <a:gd name="T1" fmla="*/ 0 h 17"/>
                <a:gd name="T2" fmla="*/ 19 w 24"/>
                <a:gd name="T3" fmla="*/ 2 h 17"/>
                <a:gd name="T4" fmla="*/ 28 w 24"/>
                <a:gd name="T5" fmla="*/ 14 h 17"/>
                <a:gd name="T6" fmla="*/ 56 w 24"/>
                <a:gd name="T7" fmla="*/ 12 h 17"/>
                <a:gd name="T8" fmla="*/ 47 w 24"/>
                <a:gd name="T9" fmla="*/ 28 h 17"/>
                <a:gd name="T10" fmla="*/ 37 w 24"/>
                <a:gd name="T11" fmla="*/ 24 h 17"/>
                <a:gd name="T12" fmla="*/ 26 w 24"/>
                <a:gd name="T13" fmla="*/ 31 h 17"/>
                <a:gd name="T14" fmla="*/ 23 w 24"/>
                <a:gd name="T15" fmla="*/ 38 h 17"/>
                <a:gd name="T16" fmla="*/ 9 w 24"/>
                <a:gd name="T17" fmla="*/ 33 h 17"/>
                <a:gd name="T18" fmla="*/ 16 w 24"/>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17">
                  <a:moveTo>
                    <a:pt x="7" y="0"/>
                  </a:moveTo>
                  <a:cubicBezTo>
                    <a:pt x="8" y="0"/>
                    <a:pt x="8" y="0"/>
                    <a:pt x="8" y="1"/>
                  </a:cubicBezTo>
                  <a:cubicBezTo>
                    <a:pt x="8" y="4"/>
                    <a:pt x="12" y="3"/>
                    <a:pt x="12" y="6"/>
                  </a:cubicBezTo>
                  <a:cubicBezTo>
                    <a:pt x="16" y="4"/>
                    <a:pt x="20" y="6"/>
                    <a:pt x="24" y="5"/>
                  </a:cubicBezTo>
                  <a:cubicBezTo>
                    <a:pt x="24" y="8"/>
                    <a:pt x="20" y="8"/>
                    <a:pt x="20" y="12"/>
                  </a:cubicBezTo>
                  <a:cubicBezTo>
                    <a:pt x="18" y="12"/>
                    <a:pt x="18" y="10"/>
                    <a:pt x="16" y="10"/>
                  </a:cubicBezTo>
                  <a:cubicBezTo>
                    <a:pt x="14" y="10"/>
                    <a:pt x="12" y="16"/>
                    <a:pt x="11" y="13"/>
                  </a:cubicBezTo>
                  <a:cubicBezTo>
                    <a:pt x="10" y="13"/>
                    <a:pt x="10" y="15"/>
                    <a:pt x="10" y="16"/>
                  </a:cubicBezTo>
                  <a:cubicBezTo>
                    <a:pt x="7" y="17"/>
                    <a:pt x="7" y="10"/>
                    <a:pt x="4" y="14"/>
                  </a:cubicBezTo>
                  <a:cubicBezTo>
                    <a:pt x="0" y="11"/>
                    <a:pt x="3" y="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5" name="Freeform 49"/>
            <p:cNvSpPr/>
            <p:nvPr/>
          </p:nvSpPr>
          <p:spPr bwMode="auto">
            <a:xfrm>
              <a:off x="6743701" y="2379663"/>
              <a:ext cx="179388" cy="152400"/>
            </a:xfrm>
            <a:custGeom>
              <a:avLst/>
              <a:gdLst>
                <a:gd name="T0" fmla="*/ 99 w 48"/>
                <a:gd name="T1" fmla="*/ 0 h 41"/>
                <a:gd name="T2" fmla="*/ 108 w 48"/>
                <a:gd name="T3" fmla="*/ 2 h 41"/>
                <a:gd name="T4" fmla="*/ 108 w 48"/>
                <a:gd name="T5" fmla="*/ 44 h 41"/>
                <a:gd name="T6" fmla="*/ 106 w 48"/>
                <a:gd name="T7" fmla="*/ 37 h 41"/>
                <a:gd name="T8" fmla="*/ 106 w 48"/>
                <a:gd name="T9" fmla="*/ 56 h 41"/>
                <a:gd name="T10" fmla="*/ 99 w 48"/>
                <a:gd name="T11" fmla="*/ 52 h 41"/>
                <a:gd name="T12" fmla="*/ 99 w 48"/>
                <a:gd name="T13" fmla="*/ 80 h 41"/>
                <a:gd name="T14" fmla="*/ 94 w 48"/>
                <a:gd name="T15" fmla="*/ 77 h 41"/>
                <a:gd name="T16" fmla="*/ 85 w 48"/>
                <a:gd name="T17" fmla="*/ 82 h 41"/>
                <a:gd name="T18" fmla="*/ 80 w 48"/>
                <a:gd name="T19" fmla="*/ 80 h 41"/>
                <a:gd name="T20" fmla="*/ 68 w 48"/>
                <a:gd name="T21" fmla="*/ 82 h 41"/>
                <a:gd name="T22" fmla="*/ 57 w 48"/>
                <a:gd name="T23" fmla="*/ 84 h 41"/>
                <a:gd name="T24" fmla="*/ 49 w 48"/>
                <a:gd name="T25" fmla="*/ 96 h 41"/>
                <a:gd name="T26" fmla="*/ 38 w 48"/>
                <a:gd name="T27" fmla="*/ 82 h 41"/>
                <a:gd name="T28" fmla="*/ 33 w 48"/>
                <a:gd name="T29" fmla="*/ 89 h 41"/>
                <a:gd name="T30" fmla="*/ 28 w 48"/>
                <a:gd name="T31" fmla="*/ 84 h 41"/>
                <a:gd name="T32" fmla="*/ 0 w 48"/>
                <a:gd name="T33" fmla="*/ 91 h 41"/>
                <a:gd name="T34" fmla="*/ 2 w 48"/>
                <a:gd name="T35" fmla="*/ 80 h 41"/>
                <a:gd name="T36" fmla="*/ 9 w 48"/>
                <a:gd name="T37" fmla="*/ 82 h 41"/>
                <a:gd name="T38" fmla="*/ 12 w 48"/>
                <a:gd name="T39" fmla="*/ 77 h 41"/>
                <a:gd name="T40" fmla="*/ 49 w 48"/>
                <a:gd name="T41" fmla="*/ 75 h 41"/>
                <a:gd name="T42" fmla="*/ 57 w 48"/>
                <a:gd name="T43" fmla="*/ 56 h 41"/>
                <a:gd name="T44" fmla="*/ 61 w 48"/>
                <a:gd name="T45" fmla="*/ 49 h 41"/>
                <a:gd name="T46" fmla="*/ 78 w 48"/>
                <a:gd name="T47" fmla="*/ 52 h 41"/>
                <a:gd name="T48" fmla="*/ 78 w 48"/>
                <a:gd name="T49" fmla="*/ 42 h 41"/>
                <a:gd name="T50" fmla="*/ 80 w 48"/>
                <a:gd name="T51" fmla="*/ 47 h 41"/>
                <a:gd name="T52" fmla="*/ 82 w 48"/>
                <a:gd name="T53" fmla="*/ 33 h 41"/>
                <a:gd name="T54" fmla="*/ 92 w 48"/>
                <a:gd name="T55" fmla="*/ 12 h 41"/>
                <a:gd name="T56" fmla="*/ 99 w 48"/>
                <a:gd name="T57" fmla="*/ 0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 h="41">
                  <a:moveTo>
                    <a:pt x="42" y="0"/>
                  </a:moveTo>
                  <a:cubicBezTo>
                    <a:pt x="44" y="0"/>
                    <a:pt x="44" y="1"/>
                    <a:pt x="46" y="1"/>
                  </a:cubicBezTo>
                  <a:cubicBezTo>
                    <a:pt x="46" y="10"/>
                    <a:pt x="48" y="14"/>
                    <a:pt x="46" y="19"/>
                  </a:cubicBezTo>
                  <a:cubicBezTo>
                    <a:pt x="45" y="19"/>
                    <a:pt x="45" y="17"/>
                    <a:pt x="45" y="16"/>
                  </a:cubicBezTo>
                  <a:cubicBezTo>
                    <a:pt x="41" y="18"/>
                    <a:pt x="45" y="21"/>
                    <a:pt x="45" y="24"/>
                  </a:cubicBezTo>
                  <a:cubicBezTo>
                    <a:pt x="44" y="23"/>
                    <a:pt x="44" y="22"/>
                    <a:pt x="42" y="22"/>
                  </a:cubicBezTo>
                  <a:cubicBezTo>
                    <a:pt x="42" y="26"/>
                    <a:pt x="42" y="30"/>
                    <a:pt x="42" y="34"/>
                  </a:cubicBezTo>
                  <a:cubicBezTo>
                    <a:pt x="41" y="34"/>
                    <a:pt x="41" y="33"/>
                    <a:pt x="40" y="33"/>
                  </a:cubicBezTo>
                  <a:cubicBezTo>
                    <a:pt x="38" y="32"/>
                    <a:pt x="37" y="35"/>
                    <a:pt x="36" y="35"/>
                  </a:cubicBezTo>
                  <a:cubicBezTo>
                    <a:pt x="36" y="35"/>
                    <a:pt x="35" y="34"/>
                    <a:pt x="34" y="34"/>
                  </a:cubicBezTo>
                  <a:cubicBezTo>
                    <a:pt x="34" y="34"/>
                    <a:pt x="31" y="35"/>
                    <a:pt x="29" y="35"/>
                  </a:cubicBezTo>
                  <a:cubicBezTo>
                    <a:pt x="29" y="35"/>
                    <a:pt x="27" y="37"/>
                    <a:pt x="24" y="36"/>
                  </a:cubicBezTo>
                  <a:cubicBezTo>
                    <a:pt x="21" y="37"/>
                    <a:pt x="23" y="40"/>
                    <a:pt x="21" y="41"/>
                  </a:cubicBezTo>
                  <a:cubicBezTo>
                    <a:pt x="19" y="40"/>
                    <a:pt x="16" y="39"/>
                    <a:pt x="16" y="35"/>
                  </a:cubicBezTo>
                  <a:cubicBezTo>
                    <a:pt x="14" y="34"/>
                    <a:pt x="15" y="37"/>
                    <a:pt x="14" y="38"/>
                  </a:cubicBezTo>
                  <a:cubicBezTo>
                    <a:pt x="13" y="38"/>
                    <a:pt x="12" y="36"/>
                    <a:pt x="12" y="36"/>
                  </a:cubicBezTo>
                  <a:cubicBezTo>
                    <a:pt x="8" y="37"/>
                    <a:pt x="3" y="41"/>
                    <a:pt x="0" y="39"/>
                  </a:cubicBezTo>
                  <a:cubicBezTo>
                    <a:pt x="1" y="38"/>
                    <a:pt x="1" y="36"/>
                    <a:pt x="1" y="34"/>
                  </a:cubicBezTo>
                  <a:cubicBezTo>
                    <a:pt x="2" y="33"/>
                    <a:pt x="3" y="35"/>
                    <a:pt x="4" y="35"/>
                  </a:cubicBezTo>
                  <a:cubicBezTo>
                    <a:pt x="5" y="35"/>
                    <a:pt x="4" y="33"/>
                    <a:pt x="5" y="33"/>
                  </a:cubicBezTo>
                  <a:cubicBezTo>
                    <a:pt x="9" y="32"/>
                    <a:pt x="16" y="34"/>
                    <a:pt x="21" y="32"/>
                  </a:cubicBezTo>
                  <a:cubicBezTo>
                    <a:pt x="19" y="27"/>
                    <a:pt x="25" y="28"/>
                    <a:pt x="24" y="24"/>
                  </a:cubicBezTo>
                  <a:cubicBezTo>
                    <a:pt x="26" y="25"/>
                    <a:pt x="26" y="25"/>
                    <a:pt x="26" y="21"/>
                  </a:cubicBezTo>
                  <a:cubicBezTo>
                    <a:pt x="28" y="24"/>
                    <a:pt x="31" y="20"/>
                    <a:pt x="33" y="22"/>
                  </a:cubicBezTo>
                  <a:cubicBezTo>
                    <a:pt x="34" y="22"/>
                    <a:pt x="32" y="18"/>
                    <a:pt x="33" y="18"/>
                  </a:cubicBezTo>
                  <a:cubicBezTo>
                    <a:pt x="34" y="17"/>
                    <a:pt x="34" y="20"/>
                    <a:pt x="34" y="20"/>
                  </a:cubicBezTo>
                  <a:cubicBezTo>
                    <a:pt x="35" y="20"/>
                    <a:pt x="38" y="19"/>
                    <a:pt x="35" y="14"/>
                  </a:cubicBezTo>
                  <a:cubicBezTo>
                    <a:pt x="40" y="13"/>
                    <a:pt x="37" y="8"/>
                    <a:pt x="39" y="5"/>
                  </a:cubicBezTo>
                  <a:cubicBezTo>
                    <a:pt x="40" y="3"/>
                    <a:pt x="44" y="3"/>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6" name="Freeform 50"/>
            <p:cNvSpPr/>
            <p:nvPr/>
          </p:nvSpPr>
          <p:spPr bwMode="auto">
            <a:xfrm>
              <a:off x="4527551" y="2386013"/>
              <a:ext cx="28575" cy="38100"/>
            </a:xfrm>
            <a:custGeom>
              <a:avLst/>
              <a:gdLst>
                <a:gd name="T0" fmla="*/ 5 w 8"/>
                <a:gd name="T1" fmla="*/ 0 h 10"/>
                <a:gd name="T2" fmla="*/ 0 w 8"/>
                <a:gd name="T3" fmla="*/ 22 h 10"/>
                <a:gd name="T4" fmla="*/ 5 w 8"/>
                <a:gd name="T5" fmla="*/ 0 h 10"/>
                <a:gd name="T6" fmla="*/ 0 60000 65536"/>
                <a:gd name="T7" fmla="*/ 0 60000 65536"/>
                <a:gd name="T8" fmla="*/ 0 60000 65536"/>
              </a:gdLst>
              <a:ahLst/>
              <a:cxnLst>
                <a:cxn ang="T6">
                  <a:pos x="T0" y="T1"/>
                </a:cxn>
                <a:cxn ang="T7">
                  <a:pos x="T2" y="T3"/>
                </a:cxn>
                <a:cxn ang="T8">
                  <a:pos x="T4" y="T5"/>
                </a:cxn>
              </a:cxnLst>
              <a:rect l="0" t="0" r="r" b="b"/>
              <a:pathLst>
                <a:path w="8" h="10">
                  <a:moveTo>
                    <a:pt x="2" y="0"/>
                  </a:moveTo>
                  <a:cubicBezTo>
                    <a:pt x="8" y="0"/>
                    <a:pt x="6" y="10"/>
                    <a:pt x="0" y="9"/>
                  </a:cubicBezTo>
                  <a:cubicBezTo>
                    <a:pt x="3" y="8"/>
                    <a:pt x="0"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7" name="Freeform 51"/>
            <p:cNvSpPr/>
            <p:nvPr/>
          </p:nvSpPr>
          <p:spPr bwMode="auto">
            <a:xfrm>
              <a:off x="4602163" y="2438400"/>
              <a:ext cx="44450" cy="34925"/>
            </a:xfrm>
            <a:custGeom>
              <a:avLst/>
              <a:gdLst>
                <a:gd name="T0" fmla="*/ 21 w 12"/>
                <a:gd name="T1" fmla="*/ 5 h 9"/>
                <a:gd name="T2" fmla="*/ 28 w 12"/>
                <a:gd name="T3" fmla="*/ 20 h 9"/>
                <a:gd name="T4" fmla="*/ 14 w 12"/>
                <a:gd name="T5" fmla="*/ 20 h 9"/>
                <a:gd name="T6" fmla="*/ 14 w 12"/>
                <a:gd name="T7" fmla="*/ 15 h 9"/>
                <a:gd name="T8" fmla="*/ 2 w 12"/>
                <a:gd name="T9" fmla="*/ 12 h 9"/>
                <a:gd name="T10" fmla="*/ 21 w 12"/>
                <a:gd name="T11" fmla="*/ 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9">
                  <a:moveTo>
                    <a:pt x="9" y="2"/>
                  </a:moveTo>
                  <a:cubicBezTo>
                    <a:pt x="11" y="3"/>
                    <a:pt x="12" y="5"/>
                    <a:pt x="12" y="8"/>
                  </a:cubicBezTo>
                  <a:cubicBezTo>
                    <a:pt x="11" y="7"/>
                    <a:pt x="7" y="9"/>
                    <a:pt x="6" y="8"/>
                  </a:cubicBezTo>
                  <a:cubicBezTo>
                    <a:pt x="6" y="7"/>
                    <a:pt x="6" y="6"/>
                    <a:pt x="6" y="6"/>
                  </a:cubicBezTo>
                  <a:cubicBezTo>
                    <a:pt x="4" y="6"/>
                    <a:pt x="1" y="7"/>
                    <a:pt x="1" y="5"/>
                  </a:cubicBezTo>
                  <a:cubicBezTo>
                    <a:pt x="0" y="0"/>
                    <a:pt x="9" y="5"/>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8" name="Freeform 52"/>
            <p:cNvSpPr/>
            <p:nvPr/>
          </p:nvSpPr>
          <p:spPr bwMode="auto">
            <a:xfrm>
              <a:off x="4957763" y="2498725"/>
              <a:ext cx="33338" cy="19050"/>
            </a:xfrm>
            <a:custGeom>
              <a:avLst/>
              <a:gdLst>
                <a:gd name="T0" fmla="*/ 0 w 9"/>
                <a:gd name="T1" fmla="*/ 10 h 5"/>
                <a:gd name="T2" fmla="*/ 12 w 9"/>
                <a:gd name="T3" fmla="*/ 2 h 5"/>
                <a:gd name="T4" fmla="*/ 9 w 9"/>
                <a:gd name="T5" fmla="*/ 5 h 5"/>
                <a:gd name="T6" fmla="*/ 0 w 9"/>
                <a:gd name="T7" fmla="*/ 1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5">
                  <a:moveTo>
                    <a:pt x="0" y="4"/>
                  </a:moveTo>
                  <a:cubicBezTo>
                    <a:pt x="0" y="1"/>
                    <a:pt x="2" y="1"/>
                    <a:pt x="5" y="1"/>
                  </a:cubicBezTo>
                  <a:cubicBezTo>
                    <a:pt x="9" y="0"/>
                    <a:pt x="7" y="3"/>
                    <a:pt x="4" y="2"/>
                  </a:cubicBezTo>
                  <a:cubicBezTo>
                    <a:pt x="3" y="3"/>
                    <a:pt x="3"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9" name="Freeform 53"/>
            <p:cNvSpPr/>
            <p:nvPr/>
          </p:nvSpPr>
          <p:spPr bwMode="auto">
            <a:xfrm>
              <a:off x="6757988" y="2528888"/>
              <a:ext cx="33338" cy="19050"/>
            </a:xfrm>
            <a:custGeom>
              <a:avLst/>
              <a:gdLst>
                <a:gd name="T0" fmla="*/ 19 w 9"/>
                <a:gd name="T1" fmla="*/ 0 h 5"/>
                <a:gd name="T2" fmla="*/ 12 w 9"/>
                <a:gd name="T3" fmla="*/ 12 h 5"/>
                <a:gd name="T4" fmla="*/ 2 w 9"/>
                <a:gd name="T5" fmla="*/ 2 h 5"/>
                <a:gd name="T6" fmla="*/ 19 w 9"/>
                <a:gd name="T7" fmla="*/ 0 h 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5">
                  <a:moveTo>
                    <a:pt x="8" y="0"/>
                  </a:moveTo>
                  <a:cubicBezTo>
                    <a:pt x="9" y="4"/>
                    <a:pt x="4" y="1"/>
                    <a:pt x="5" y="5"/>
                  </a:cubicBezTo>
                  <a:cubicBezTo>
                    <a:pt x="2" y="5"/>
                    <a:pt x="0" y="4"/>
                    <a:pt x="1" y="1"/>
                  </a:cubicBezTo>
                  <a:cubicBezTo>
                    <a:pt x="4" y="4"/>
                    <a:pt x="4"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0" name="Freeform 54"/>
            <p:cNvSpPr/>
            <p:nvPr/>
          </p:nvSpPr>
          <p:spPr bwMode="auto">
            <a:xfrm>
              <a:off x="6702426" y="2528888"/>
              <a:ext cx="47625" cy="49212"/>
            </a:xfrm>
            <a:custGeom>
              <a:avLst/>
              <a:gdLst>
                <a:gd name="T0" fmla="*/ 25 w 13"/>
                <a:gd name="T1" fmla="*/ 5 h 13"/>
                <a:gd name="T2" fmla="*/ 25 w 13"/>
                <a:gd name="T3" fmla="*/ 26 h 13"/>
                <a:gd name="T4" fmla="*/ 9 w 13"/>
                <a:gd name="T5" fmla="*/ 29 h 13"/>
                <a:gd name="T6" fmla="*/ 0 w 13"/>
                <a:gd name="T7" fmla="*/ 17 h 13"/>
                <a:gd name="T8" fmla="*/ 25 w 13"/>
                <a:gd name="T9" fmla="*/ 5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1" y="2"/>
                  </a:moveTo>
                  <a:cubicBezTo>
                    <a:pt x="13" y="6"/>
                    <a:pt x="7" y="9"/>
                    <a:pt x="11" y="11"/>
                  </a:cubicBezTo>
                  <a:cubicBezTo>
                    <a:pt x="11" y="13"/>
                    <a:pt x="6" y="11"/>
                    <a:pt x="4" y="12"/>
                  </a:cubicBezTo>
                  <a:cubicBezTo>
                    <a:pt x="4" y="7"/>
                    <a:pt x="5" y="5"/>
                    <a:pt x="0" y="7"/>
                  </a:cubicBezTo>
                  <a:cubicBezTo>
                    <a:pt x="0" y="1"/>
                    <a:pt x="6" y="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1" name="Freeform 55"/>
            <p:cNvSpPr/>
            <p:nvPr/>
          </p:nvSpPr>
          <p:spPr bwMode="auto">
            <a:xfrm>
              <a:off x="6537326" y="2705100"/>
              <a:ext cx="25400" cy="44450"/>
            </a:xfrm>
            <a:custGeom>
              <a:avLst/>
              <a:gdLst>
                <a:gd name="T0" fmla="*/ 16 w 7"/>
                <a:gd name="T1" fmla="*/ 12 h 12"/>
                <a:gd name="T2" fmla="*/ 9 w 7"/>
                <a:gd name="T3" fmla="*/ 28 h 12"/>
                <a:gd name="T4" fmla="*/ 0 w 7"/>
                <a:gd name="T5" fmla="*/ 28 h 12"/>
                <a:gd name="T6" fmla="*/ 2 w 7"/>
                <a:gd name="T7" fmla="*/ 9 h 12"/>
                <a:gd name="T8" fmla="*/ 16 w 7"/>
                <a:gd name="T9" fmla="*/ 12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2">
                  <a:moveTo>
                    <a:pt x="7" y="5"/>
                  </a:moveTo>
                  <a:cubicBezTo>
                    <a:pt x="7" y="8"/>
                    <a:pt x="3" y="7"/>
                    <a:pt x="4" y="12"/>
                  </a:cubicBezTo>
                  <a:cubicBezTo>
                    <a:pt x="3" y="12"/>
                    <a:pt x="1" y="12"/>
                    <a:pt x="0" y="12"/>
                  </a:cubicBezTo>
                  <a:cubicBezTo>
                    <a:pt x="0" y="10"/>
                    <a:pt x="4" y="5"/>
                    <a:pt x="1" y="4"/>
                  </a:cubicBezTo>
                  <a:cubicBezTo>
                    <a:pt x="2" y="1"/>
                    <a:pt x="7" y="0"/>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 name="Freeform 56"/>
            <p:cNvSpPr/>
            <p:nvPr/>
          </p:nvSpPr>
          <p:spPr bwMode="auto">
            <a:xfrm>
              <a:off x="2381251" y="2727325"/>
              <a:ext cx="19050" cy="15875"/>
            </a:xfrm>
            <a:custGeom>
              <a:avLst/>
              <a:gdLst>
                <a:gd name="T0" fmla="*/ 0 w 5"/>
                <a:gd name="T1" fmla="*/ 3 h 4"/>
                <a:gd name="T2" fmla="*/ 12 w 5"/>
                <a:gd name="T3" fmla="*/ 0 h 4"/>
                <a:gd name="T4" fmla="*/ 7 w 5"/>
                <a:gd name="T5" fmla="*/ 10 h 4"/>
                <a:gd name="T6" fmla="*/ 2 w 5"/>
                <a:gd name="T7" fmla="*/ 10 h 4"/>
                <a:gd name="T8" fmla="*/ 0 w 5"/>
                <a:gd name="T9" fmla="*/ 3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
                  <a:moveTo>
                    <a:pt x="0" y="1"/>
                  </a:moveTo>
                  <a:cubicBezTo>
                    <a:pt x="0" y="0"/>
                    <a:pt x="3" y="0"/>
                    <a:pt x="5" y="0"/>
                  </a:cubicBezTo>
                  <a:cubicBezTo>
                    <a:pt x="5" y="2"/>
                    <a:pt x="3" y="2"/>
                    <a:pt x="3" y="4"/>
                  </a:cubicBezTo>
                  <a:cubicBezTo>
                    <a:pt x="3" y="4"/>
                    <a:pt x="2" y="4"/>
                    <a:pt x="1" y="4"/>
                  </a:cubicBezTo>
                  <a:cubicBezTo>
                    <a:pt x="1" y="2"/>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 name="Freeform 57"/>
            <p:cNvSpPr/>
            <p:nvPr/>
          </p:nvSpPr>
          <p:spPr bwMode="auto">
            <a:xfrm>
              <a:off x="2851151" y="2743200"/>
              <a:ext cx="179388" cy="66675"/>
            </a:xfrm>
            <a:custGeom>
              <a:avLst/>
              <a:gdLst>
                <a:gd name="T0" fmla="*/ 111 w 48"/>
                <a:gd name="T1" fmla="*/ 28 h 18"/>
                <a:gd name="T2" fmla="*/ 85 w 48"/>
                <a:gd name="T3" fmla="*/ 37 h 18"/>
                <a:gd name="T4" fmla="*/ 80 w 48"/>
                <a:gd name="T5" fmla="*/ 23 h 18"/>
                <a:gd name="T6" fmla="*/ 49 w 48"/>
                <a:gd name="T7" fmla="*/ 19 h 18"/>
                <a:gd name="T8" fmla="*/ 47 w 48"/>
                <a:gd name="T9" fmla="*/ 9 h 18"/>
                <a:gd name="T10" fmla="*/ 19 w 48"/>
                <a:gd name="T11" fmla="*/ 9 h 18"/>
                <a:gd name="T12" fmla="*/ 0 w 48"/>
                <a:gd name="T13" fmla="*/ 16 h 18"/>
                <a:gd name="T14" fmla="*/ 9 w 48"/>
                <a:gd name="T15" fmla="*/ 2 h 18"/>
                <a:gd name="T16" fmla="*/ 35 w 48"/>
                <a:gd name="T17" fmla="*/ 0 h 18"/>
                <a:gd name="T18" fmla="*/ 42 w 48"/>
                <a:gd name="T19" fmla="*/ 5 h 18"/>
                <a:gd name="T20" fmla="*/ 52 w 48"/>
                <a:gd name="T21" fmla="*/ 7 h 18"/>
                <a:gd name="T22" fmla="*/ 73 w 48"/>
                <a:gd name="T23" fmla="*/ 9 h 18"/>
                <a:gd name="T24" fmla="*/ 82 w 48"/>
                <a:gd name="T25" fmla="*/ 23 h 18"/>
                <a:gd name="T26" fmla="*/ 89 w 48"/>
                <a:gd name="T27" fmla="*/ 26 h 18"/>
                <a:gd name="T28" fmla="*/ 111 w 48"/>
                <a:gd name="T29" fmla="*/ 28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8" h="18">
                  <a:moveTo>
                    <a:pt x="47" y="12"/>
                  </a:moveTo>
                  <a:cubicBezTo>
                    <a:pt x="48" y="18"/>
                    <a:pt x="37" y="12"/>
                    <a:pt x="36" y="16"/>
                  </a:cubicBezTo>
                  <a:cubicBezTo>
                    <a:pt x="34" y="16"/>
                    <a:pt x="36" y="11"/>
                    <a:pt x="34" y="10"/>
                  </a:cubicBezTo>
                  <a:cubicBezTo>
                    <a:pt x="30" y="9"/>
                    <a:pt x="25" y="9"/>
                    <a:pt x="21" y="8"/>
                  </a:cubicBezTo>
                  <a:cubicBezTo>
                    <a:pt x="20" y="7"/>
                    <a:pt x="20" y="6"/>
                    <a:pt x="20" y="4"/>
                  </a:cubicBezTo>
                  <a:cubicBezTo>
                    <a:pt x="15" y="5"/>
                    <a:pt x="11" y="4"/>
                    <a:pt x="8" y="4"/>
                  </a:cubicBezTo>
                  <a:cubicBezTo>
                    <a:pt x="5" y="5"/>
                    <a:pt x="3" y="8"/>
                    <a:pt x="0" y="7"/>
                  </a:cubicBezTo>
                  <a:cubicBezTo>
                    <a:pt x="0" y="3"/>
                    <a:pt x="5" y="5"/>
                    <a:pt x="4" y="1"/>
                  </a:cubicBezTo>
                  <a:cubicBezTo>
                    <a:pt x="7" y="0"/>
                    <a:pt x="14" y="2"/>
                    <a:pt x="15" y="0"/>
                  </a:cubicBezTo>
                  <a:cubicBezTo>
                    <a:pt x="20" y="0"/>
                    <a:pt x="13" y="1"/>
                    <a:pt x="18" y="2"/>
                  </a:cubicBezTo>
                  <a:cubicBezTo>
                    <a:pt x="18" y="2"/>
                    <a:pt x="22" y="3"/>
                    <a:pt x="22" y="3"/>
                  </a:cubicBezTo>
                  <a:cubicBezTo>
                    <a:pt x="23" y="4"/>
                    <a:pt x="27" y="5"/>
                    <a:pt x="31" y="4"/>
                  </a:cubicBezTo>
                  <a:cubicBezTo>
                    <a:pt x="30" y="9"/>
                    <a:pt x="37" y="5"/>
                    <a:pt x="35" y="10"/>
                  </a:cubicBezTo>
                  <a:cubicBezTo>
                    <a:pt x="37" y="9"/>
                    <a:pt x="38" y="9"/>
                    <a:pt x="38" y="11"/>
                  </a:cubicBezTo>
                  <a:cubicBezTo>
                    <a:pt x="41" y="12"/>
                    <a:pt x="46" y="10"/>
                    <a:pt x="4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 name="Freeform 58"/>
            <p:cNvSpPr/>
            <p:nvPr/>
          </p:nvSpPr>
          <p:spPr bwMode="auto">
            <a:xfrm>
              <a:off x="3060701" y="2801938"/>
              <a:ext cx="74613" cy="41275"/>
            </a:xfrm>
            <a:custGeom>
              <a:avLst/>
              <a:gdLst>
                <a:gd name="T0" fmla="*/ 2 w 20"/>
                <a:gd name="T1" fmla="*/ 0 h 11"/>
                <a:gd name="T2" fmla="*/ 26 w 20"/>
                <a:gd name="T3" fmla="*/ 2 h 11"/>
                <a:gd name="T4" fmla="*/ 35 w 20"/>
                <a:gd name="T5" fmla="*/ 5 h 11"/>
                <a:gd name="T6" fmla="*/ 47 w 20"/>
                <a:gd name="T7" fmla="*/ 12 h 11"/>
                <a:gd name="T8" fmla="*/ 9 w 20"/>
                <a:gd name="T9" fmla="*/ 17 h 11"/>
                <a:gd name="T10" fmla="*/ 14 w 20"/>
                <a:gd name="T11" fmla="*/ 14 h 11"/>
                <a:gd name="T12" fmla="*/ 2 w 20"/>
                <a:gd name="T13" fmla="*/ 0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11">
                  <a:moveTo>
                    <a:pt x="1" y="0"/>
                  </a:moveTo>
                  <a:cubicBezTo>
                    <a:pt x="4" y="2"/>
                    <a:pt x="8" y="0"/>
                    <a:pt x="11" y="1"/>
                  </a:cubicBezTo>
                  <a:cubicBezTo>
                    <a:pt x="11" y="1"/>
                    <a:pt x="14" y="6"/>
                    <a:pt x="15" y="2"/>
                  </a:cubicBezTo>
                  <a:cubicBezTo>
                    <a:pt x="17" y="3"/>
                    <a:pt x="16" y="6"/>
                    <a:pt x="20" y="5"/>
                  </a:cubicBezTo>
                  <a:cubicBezTo>
                    <a:pt x="20" y="11"/>
                    <a:pt x="8" y="8"/>
                    <a:pt x="4" y="7"/>
                  </a:cubicBezTo>
                  <a:cubicBezTo>
                    <a:pt x="3" y="6"/>
                    <a:pt x="6" y="6"/>
                    <a:pt x="6" y="6"/>
                  </a:cubicBezTo>
                  <a:cubicBezTo>
                    <a:pt x="6" y="4"/>
                    <a:pt x="0" y="4"/>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 name="Freeform 59"/>
            <p:cNvSpPr/>
            <p:nvPr/>
          </p:nvSpPr>
          <p:spPr bwMode="auto">
            <a:xfrm>
              <a:off x="6327776" y="2806700"/>
              <a:ext cx="36513" cy="25400"/>
            </a:xfrm>
            <a:custGeom>
              <a:avLst/>
              <a:gdLst>
                <a:gd name="T0" fmla="*/ 21 w 10"/>
                <a:gd name="T1" fmla="*/ 0 h 7"/>
                <a:gd name="T2" fmla="*/ 14 w 10"/>
                <a:gd name="T3" fmla="*/ 16 h 7"/>
                <a:gd name="T4" fmla="*/ 0 w 10"/>
                <a:gd name="T5" fmla="*/ 7 h 7"/>
                <a:gd name="T6" fmla="*/ 7 w 10"/>
                <a:gd name="T7" fmla="*/ 0 h 7"/>
                <a:gd name="T8" fmla="*/ 21 w 10"/>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7">
                  <a:moveTo>
                    <a:pt x="9" y="0"/>
                  </a:moveTo>
                  <a:cubicBezTo>
                    <a:pt x="10" y="5"/>
                    <a:pt x="6" y="4"/>
                    <a:pt x="6" y="7"/>
                  </a:cubicBezTo>
                  <a:cubicBezTo>
                    <a:pt x="3" y="7"/>
                    <a:pt x="0" y="6"/>
                    <a:pt x="0" y="3"/>
                  </a:cubicBezTo>
                  <a:cubicBezTo>
                    <a:pt x="2" y="3"/>
                    <a:pt x="3" y="2"/>
                    <a:pt x="3" y="0"/>
                  </a:cubicBezTo>
                  <a:cubicBezTo>
                    <a:pt x="5" y="0"/>
                    <a:pt x="7"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 name="Freeform 60"/>
            <p:cNvSpPr/>
            <p:nvPr/>
          </p:nvSpPr>
          <p:spPr bwMode="auto">
            <a:xfrm>
              <a:off x="3033713" y="2817813"/>
              <a:ext cx="30163" cy="19050"/>
            </a:xfrm>
            <a:custGeom>
              <a:avLst/>
              <a:gdLst>
                <a:gd name="T0" fmla="*/ 14 w 8"/>
                <a:gd name="T1" fmla="*/ 12 h 5"/>
                <a:gd name="T2" fmla="*/ 0 w 8"/>
                <a:gd name="T3" fmla="*/ 10 h 5"/>
                <a:gd name="T4" fmla="*/ 14 w 8"/>
                <a:gd name="T5" fmla="*/ 12 h 5"/>
                <a:gd name="T6" fmla="*/ 0 60000 65536"/>
                <a:gd name="T7" fmla="*/ 0 60000 65536"/>
                <a:gd name="T8" fmla="*/ 0 60000 65536"/>
              </a:gdLst>
              <a:ahLst/>
              <a:cxnLst>
                <a:cxn ang="T6">
                  <a:pos x="T0" y="T1"/>
                </a:cxn>
                <a:cxn ang="T7">
                  <a:pos x="T2" y="T3"/>
                </a:cxn>
                <a:cxn ang="T8">
                  <a:pos x="T4" y="T5"/>
                </a:cxn>
              </a:cxnLst>
              <a:rect l="0" t="0" r="r" b="b"/>
              <a:pathLst>
                <a:path w="8" h="5">
                  <a:moveTo>
                    <a:pt x="6" y="5"/>
                  </a:moveTo>
                  <a:cubicBezTo>
                    <a:pt x="5" y="4"/>
                    <a:pt x="3" y="4"/>
                    <a:pt x="0" y="4"/>
                  </a:cubicBezTo>
                  <a:cubicBezTo>
                    <a:pt x="1" y="2"/>
                    <a:pt x="8" y="0"/>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 name="Freeform 61"/>
            <p:cNvSpPr/>
            <p:nvPr/>
          </p:nvSpPr>
          <p:spPr bwMode="auto">
            <a:xfrm>
              <a:off x="2959101" y="2820988"/>
              <a:ext cx="33338" cy="22225"/>
            </a:xfrm>
            <a:custGeom>
              <a:avLst/>
              <a:gdLst>
                <a:gd name="T0" fmla="*/ 2 w 9"/>
                <a:gd name="T1" fmla="*/ 5 h 6"/>
                <a:gd name="T2" fmla="*/ 19 w 9"/>
                <a:gd name="T3" fmla="*/ 9 h 6"/>
                <a:gd name="T4" fmla="*/ 2 w 9"/>
                <a:gd name="T5" fmla="*/ 5 h 6"/>
                <a:gd name="T6" fmla="*/ 0 60000 65536"/>
                <a:gd name="T7" fmla="*/ 0 60000 65536"/>
                <a:gd name="T8" fmla="*/ 0 60000 65536"/>
              </a:gdLst>
              <a:ahLst/>
              <a:cxnLst>
                <a:cxn ang="T6">
                  <a:pos x="T0" y="T1"/>
                </a:cxn>
                <a:cxn ang="T7">
                  <a:pos x="T2" y="T3"/>
                </a:cxn>
                <a:cxn ang="T8">
                  <a:pos x="T4" y="T5"/>
                </a:cxn>
              </a:cxnLst>
              <a:rect l="0" t="0" r="r" b="b"/>
              <a:pathLst>
                <a:path w="9" h="6">
                  <a:moveTo>
                    <a:pt x="1" y="2"/>
                  </a:moveTo>
                  <a:cubicBezTo>
                    <a:pt x="4" y="3"/>
                    <a:pt x="9" y="0"/>
                    <a:pt x="8" y="4"/>
                  </a:cubicBezTo>
                  <a:cubicBezTo>
                    <a:pt x="6" y="4"/>
                    <a:pt x="0" y="6"/>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 name="Freeform 62"/>
            <p:cNvSpPr/>
            <p:nvPr/>
          </p:nvSpPr>
          <p:spPr bwMode="auto">
            <a:xfrm>
              <a:off x="6526213" y="2832100"/>
              <a:ext cx="47625" cy="87312"/>
            </a:xfrm>
            <a:custGeom>
              <a:avLst/>
              <a:gdLst>
                <a:gd name="T0" fmla="*/ 14 w 13"/>
                <a:gd name="T1" fmla="*/ 0 h 23"/>
                <a:gd name="T2" fmla="*/ 25 w 13"/>
                <a:gd name="T3" fmla="*/ 0 h 23"/>
                <a:gd name="T4" fmla="*/ 30 w 13"/>
                <a:gd name="T5" fmla="*/ 19 h 23"/>
                <a:gd name="T6" fmla="*/ 23 w 13"/>
                <a:gd name="T7" fmla="*/ 29 h 23"/>
                <a:gd name="T8" fmla="*/ 21 w 13"/>
                <a:gd name="T9" fmla="*/ 38 h 23"/>
                <a:gd name="T10" fmla="*/ 16 w 13"/>
                <a:gd name="T11" fmla="*/ 50 h 23"/>
                <a:gd name="T12" fmla="*/ 9 w 13"/>
                <a:gd name="T13" fmla="*/ 43 h 23"/>
                <a:gd name="T14" fmla="*/ 0 w 13"/>
                <a:gd name="T15" fmla="*/ 31 h 23"/>
                <a:gd name="T16" fmla="*/ 7 w 13"/>
                <a:gd name="T17" fmla="*/ 14 h 23"/>
                <a:gd name="T18" fmla="*/ 14 w 13"/>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 h="23">
                  <a:moveTo>
                    <a:pt x="6" y="0"/>
                  </a:moveTo>
                  <a:cubicBezTo>
                    <a:pt x="8" y="0"/>
                    <a:pt x="9" y="0"/>
                    <a:pt x="11" y="0"/>
                  </a:cubicBezTo>
                  <a:cubicBezTo>
                    <a:pt x="12" y="2"/>
                    <a:pt x="12" y="6"/>
                    <a:pt x="13" y="8"/>
                  </a:cubicBezTo>
                  <a:cubicBezTo>
                    <a:pt x="11" y="9"/>
                    <a:pt x="12" y="12"/>
                    <a:pt x="10" y="12"/>
                  </a:cubicBezTo>
                  <a:cubicBezTo>
                    <a:pt x="10" y="14"/>
                    <a:pt x="10" y="15"/>
                    <a:pt x="9" y="16"/>
                  </a:cubicBezTo>
                  <a:cubicBezTo>
                    <a:pt x="8" y="17"/>
                    <a:pt x="10" y="22"/>
                    <a:pt x="7" y="21"/>
                  </a:cubicBezTo>
                  <a:cubicBezTo>
                    <a:pt x="3" y="23"/>
                    <a:pt x="7" y="18"/>
                    <a:pt x="4" y="18"/>
                  </a:cubicBezTo>
                  <a:cubicBezTo>
                    <a:pt x="2" y="18"/>
                    <a:pt x="2" y="15"/>
                    <a:pt x="0" y="13"/>
                  </a:cubicBezTo>
                  <a:cubicBezTo>
                    <a:pt x="0" y="10"/>
                    <a:pt x="4" y="11"/>
                    <a:pt x="3" y="6"/>
                  </a:cubicBezTo>
                  <a:cubicBezTo>
                    <a:pt x="6" y="9"/>
                    <a:pt x="6" y="3"/>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 name="Freeform 63"/>
            <p:cNvSpPr/>
            <p:nvPr/>
          </p:nvSpPr>
          <p:spPr bwMode="auto">
            <a:xfrm>
              <a:off x="6573838" y="2908300"/>
              <a:ext cx="68263" cy="66675"/>
            </a:xfrm>
            <a:custGeom>
              <a:avLst/>
              <a:gdLst>
                <a:gd name="T0" fmla="*/ 24 w 18"/>
                <a:gd name="T1" fmla="*/ 2 h 18"/>
                <a:gd name="T2" fmla="*/ 31 w 18"/>
                <a:gd name="T3" fmla="*/ 12 h 18"/>
                <a:gd name="T4" fmla="*/ 29 w 18"/>
                <a:gd name="T5" fmla="*/ 14 h 18"/>
                <a:gd name="T6" fmla="*/ 31 w 18"/>
                <a:gd name="T7" fmla="*/ 21 h 18"/>
                <a:gd name="T8" fmla="*/ 43 w 18"/>
                <a:gd name="T9" fmla="*/ 33 h 18"/>
                <a:gd name="T10" fmla="*/ 38 w 18"/>
                <a:gd name="T11" fmla="*/ 42 h 18"/>
                <a:gd name="T12" fmla="*/ 29 w 18"/>
                <a:gd name="T13" fmla="*/ 42 h 18"/>
                <a:gd name="T14" fmla="*/ 14 w 18"/>
                <a:gd name="T15" fmla="*/ 28 h 18"/>
                <a:gd name="T16" fmla="*/ 19 w 18"/>
                <a:gd name="T17" fmla="*/ 23 h 18"/>
                <a:gd name="T18" fmla="*/ 0 w 18"/>
                <a:gd name="T19" fmla="*/ 7 h 18"/>
                <a:gd name="T20" fmla="*/ 24 w 18"/>
                <a:gd name="T21" fmla="*/ 2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8">
                  <a:moveTo>
                    <a:pt x="10" y="1"/>
                  </a:moveTo>
                  <a:cubicBezTo>
                    <a:pt x="7" y="5"/>
                    <a:pt x="12" y="4"/>
                    <a:pt x="13" y="5"/>
                  </a:cubicBezTo>
                  <a:cubicBezTo>
                    <a:pt x="14" y="6"/>
                    <a:pt x="12" y="6"/>
                    <a:pt x="12" y="6"/>
                  </a:cubicBezTo>
                  <a:cubicBezTo>
                    <a:pt x="12" y="6"/>
                    <a:pt x="13" y="8"/>
                    <a:pt x="13" y="9"/>
                  </a:cubicBezTo>
                  <a:cubicBezTo>
                    <a:pt x="14" y="11"/>
                    <a:pt x="18" y="11"/>
                    <a:pt x="18" y="14"/>
                  </a:cubicBezTo>
                  <a:cubicBezTo>
                    <a:pt x="15" y="14"/>
                    <a:pt x="16" y="16"/>
                    <a:pt x="16" y="18"/>
                  </a:cubicBezTo>
                  <a:cubicBezTo>
                    <a:pt x="15" y="17"/>
                    <a:pt x="12" y="16"/>
                    <a:pt x="12" y="18"/>
                  </a:cubicBezTo>
                  <a:cubicBezTo>
                    <a:pt x="9" y="17"/>
                    <a:pt x="10" y="13"/>
                    <a:pt x="6" y="12"/>
                  </a:cubicBezTo>
                  <a:cubicBezTo>
                    <a:pt x="6" y="11"/>
                    <a:pt x="8" y="11"/>
                    <a:pt x="8" y="10"/>
                  </a:cubicBezTo>
                  <a:cubicBezTo>
                    <a:pt x="6" y="8"/>
                    <a:pt x="4" y="4"/>
                    <a:pt x="0" y="3"/>
                  </a:cubicBezTo>
                  <a:cubicBezTo>
                    <a:pt x="3" y="0"/>
                    <a:pt x="5" y="1"/>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 name="Freeform 64"/>
            <p:cNvSpPr/>
            <p:nvPr/>
          </p:nvSpPr>
          <p:spPr bwMode="auto">
            <a:xfrm>
              <a:off x="6548438" y="2933700"/>
              <a:ext cx="14288" cy="11112"/>
            </a:xfrm>
            <a:custGeom>
              <a:avLst/>
              <a:gdLst>
                <a:gd name="T0" fmla="*/ 0 w 4"/>
                <a:gd name="T1" fmla="*/ 0 h 3"/>
                <a:gd name="T2" fmla="*/ 9 w 4"/>
                <a:gd name="T3" fmla="*/ 0 h 3"/>
                <a:gd name="T4" fmla="*/ 9 w 4"/>
                <a:gd name="T5" fmla="*/ 7 h 3"/>
                <a:gd name="T6" fmla="*/ 0 w 4"/>
                <a:gd name="T7" fmla="*/ 7 h 3"/>
                <a:gd name="T8" fmla="*/ 0 w 4"/>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 h="3">
                  <a:moveTo>
                    <a:pt x="0" y="0"/>
                  </a:moveTo>
                  <a:cubicBezTo>
                    <a:pt x="1" y="0"/>
                    <a:pt x="3" y="0"/>
                    <a:pt x="4" y="0"/>
                  </a:cubicBezTo>
                  <a:cubicBezTo>
                    <a:pt x="4" y="1"/>
                    <a:pt x="4" y="2"/>
                    <a:pt x="4" y="3"/>
                  </a:cubicBezTo>
                  <a:cubicBezTo>
                    <a:pt x="3" y="3"/>
                    <a:pt x="1" y="3"/>
                    <a:pt x="0" y="3"/>
                  </a:cubicBezTo>
                  <a:cubicBezTo>
                    <a:pt x="0" y="2"/>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 name="Freeform 65"/>
            <p:cNvSpPr/>
            <p:nvPr/>
          </p:nvSpPr>
          <p:spPr bwMode="auto">
            <a:xfrm>
              <a:off x="6570663" y="2949575"/>
              <a:ext cx="38100" cy="52387"/>
            </a:xfrm>
            <a:custGeom>
              <a:avLst/>
              <a:gdLst>
                <a:gd name="T0" fmla="*/ 22 w 10"/>
                <a:gd name="T1" fmla="*/ 28 h 14"/>
                <a:gd name="T2" fmla="*/ 10 w 10"/>
                <a:gd name="T3" fmla="*/ 31 h 14"/>
                <a:gd name="T4" fmla="*/ 0 w 10"/>
                <a:gd name="T5" fmla="*/ 17 h 14"/>
                <a:gd name="T6" fmla="*/ 22 w 10"/>
                <a:gd name="T7" fmla="*/ 28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4">
                  <a:moveTo>
                    <a:pt x="9" y="12"/>
                  </a:moveTo>
                  <a:cubicBezTo>
                    <a:pt x="10" y="14"/>
                    <a:pt x="5" y="12"/>
                    <a:pt x="4" y="13"/>
                  </a:cubicBezTo>
                  <a:cubicBezTo>
                    <a:pt x="4" y="10"/>
                    <a:pt x="5" y="5"/>
                    <a:pt x="0" y="7"/>
                  </a:cubicBezTo>
                  <a:cubicBezTo>
                    <a:pt x="4" y="0"/>
                    <a:pt x="4" y="13"/>
                    <a:pt x="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 name="Freeform 66"/>
            <p:cNvSpPr/>
            <p:nvPr/>
          </p:nvSpPr>
          <p:spPr bwMode="auto">
            <a:xfrm>
              <a:off x="5810251" y="2994025"/>
              <a:ext cx="36513" cy="63500"/>
            </a:xfrm>
            <a:custGeom>
              <a:avLst/>
              <a:gdLst>
                <a:gd name="T0" fmla="*/ 5 w 10"/>
                <a:gd name="T1" fmla="*/ 2 h 17"/>
                <a:gd name="T2" fmla="*/ 12 w 10"/>
                <a:gd name="T3" fmla="*/ 9 h 17"/>
                <a:gd name="T4" fmla="*/ 14 w 10"/>
                <a:gd name="T5" fmla="*/ 14 h 17"/>
                <a:gd name="T6" fmla="*/ 21 w 10"/>
                <a:gd name="T7" fmla="*/ 19 h 17"/>
                <a:gd name="T8" fmla="*/ 18 w 10"/>
                <a:gd name="T9" fmla="*/ 21 h 17"/>
                <a:gd name="T10" fmla="*/ 21 w 10"/>
                <a:gd name="T11" fmla="*/ 35 h 17"/>
                <a:gd name="T12" fmla="*/ 14 w 10"/>
                <a:gd name="T13" fmla="*/ 40 h 17"/>
                <a:gd name="T14" fmla="*/ 5 w 10"/>
                <a:gd name="T15" fmla="*/ 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17">
                  <a:moveTo>
                    <a:pt x="2" y="1"/>
                  </a:moveTo>
                  <a:cubicBezTo>
                    <a:pt x="4" y="0"/>
                    <a:pt x="5" y="3"/>
                    <a:pt x="5" y="4"/>
                  </a:cubicBezTo>
                  <a:cubicBezTo>
                    <a:pt x="6" y="5"/>
                    <a:pt x="6" y="4"/>
                    <a:pt x="6" y="6"/>
                  </a:cubicBezTo>
                  <a:cubicBezTo>
                    <a:pt x="7" y="7"/>
                    <a:pt x="9" y="7"/>
                    <a:pt x="9" y="8"/>
                  </a:cubicBezTo>
                  <a:cubicBezTo>
                    <a:pt x="9" y="9"/>
                    <a:pt x="8" y="9"/>
                    <a:pt x="8" y="9"/>
                  </a:cubicBezTo>
                  <a:cubicBezTo>
                    <a:pt x="7" y="10"/>
                    <a:pt x="10" y="12"/>
                    <a:pt x="9" y="15"/>
                  </a:cubicBezTo>
                  <a:cubicBezTo>
                    <a:pt x="7" y="15"/>
                    <a:pt x="7" y="16"/>
                    <a:pt x="6" y="17"/>
                  </a:cubicBezTo>
                  <a:cubicBezTo>
                    <a:pt x="0" y="15"/>
                    <a:pt x="1" y="8"/>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 name="Freeform 67"/>
            <p:cNvSpPr/>
            <p:nvPr/>
          </p:nvSpPr>
          <p:spPr bwMode="auto">
            <a:xfrm>
              <a:off x="6604001" y="2997200"/>
              <a:ext cx="46038" cy="71437"/>
            </a:xfrm>
            <a:custGeom>
              <a:avLst/>
              <a:gdLst>
                <a:gd name="T0" fmla="*/ 24 w 12"/>
                <a:gd name="T1" fmla="*/ 0 h 19"/>
                <a:gd name="T2" fmla="*/ 29 w 12"/>
                <a:gd name="T3" fmla="*/ 21 h 19"/>
                <a:gd name="T4" fmla="*/ 22 w 12"/>
                <a:gd name="T5" fmla="*/ 24 h 19"/>
                <a:gd name="T6" fmla="*/ 22 w 12"/>
                <a:gd name="T7" fmla="*/ 45 h 19"/>
                <a:gd name="T8" fmla="*/ 7 w 12"/>
                <a:gd name="T9" fmla="*/ 36 h 19"/>
                <a:gd name="T10" fmla="*/ 10 w 12"/>
                <a:gd name="T11" fmla="*/ 24 h 19"/>
                <a:gd name="T12" fmla="*/ 10 w 12"/>
                <a:gd name="T13" fmla="*/ 19 h 19"/>
                <a:gd name="T14" fmla="*/ 7 w 12"/>
                <a:gd name="T15" fmla="*/ 19 h 19"/>
                <a:gd name="T16" fmla="*/ 12 w 12"/>
                <a:gd name="T17" fmla="*/ 12 h 19"/>
                <a:gd name="T18" fmla="*/ 19 w 12"/>
                <a:gd name="T19" fmla="*/ 2 h 19"/>
                <a:gd name="T20" fmla="*/ 24 w 12"/>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19">
                  <a:moveTo>
                    <a:pt x="10" y="0"/>
                  </a:moveTo>
                  <a:cubicBezTo>
                    <a:pt x="10" y="4"/>
                    <a:pt x="10" y="8"/>
                    <a:pt x="12" y="9"/>
                  </a:cubicBezTo>
                  <a:cubicBezTo>
                    <a:pt x="12" y="11"/>
                    <a:pt x="10" y="10"/>
                    <a:pt x="9" y="10"/>
                  </a:cubicBezTo>
                  <a:cubicBezTo>
                    <a:pt x="11" y="12"/>
                    <a:pt x="8" y="14"/>
                    <a:pt x="9" y="19"/>
                  </a:cubicBezTo>
                  <a:cubicBezTo>
                    <a:pt x="5" y="19"/>
                    <a:pt x="6" y="15"/>
                    <a:pt x="3" y="15"/>
                  </a:cubicBezTo>
                  <a:cubicBezTo>
                    <a:pt x="2" y="13"/>
                    <a:pt x="4" y="12"/>
                    <a:pt x="4" y="10"/>
                  </a:cubicBezTo>
                  <a:cubicBezTo>
                    <a:pt x="4" y="9"/>
                    <a:pt x="2" y="8"/>
                    <a:pt x="4" y="8"/>
                  </a:cubicBezTo>
                  <a:cubicBezTo>
                    <a:pt x="4" y="7"/>
                    <a:pt x="3" y="7"/>
                    <a:pt x="3" y="8"/>
                  </a:cubicBezTo>
                  <a:cubicBezTo>
                    <a:pt x="0" y="8"/>
                    <a:pt x="3" y="3"/>
                    <a:pt x="5" y="5"/>
                  </a:cubicBezTo>
                  <a:cubicBezTo>
                    <a:pt x="5" y="3"/>
                    <a:pt x="7" y="2"/>
                    <a:pt x="8" y="1"/>
                  </a:cubicBezTo>
                  <a:cubicBezTo>
                    <a:pt x="8" y="1"/>
                    <a:pt x="9"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4" name="Freeform 68"/>
            <p:cNvSpPr/>
            <p:nvPr/>
          </p:nvSpPr>
          <p:spPr bwMode="auto">
            <a:xfrm>
              <a:off x="6567488" y="3008313"/>
              <a:ext cx="36513" cy="34925"/>
            </a:xfrm>
            <a:custGeom>
              <a:avLst/>
              <a:gdLst>
                <a:gd name="T0" fmla="*/ 14 w 10"/>
                <a:gd name="T1" fmla="*/ 0 h 9"/>
                <a:gd name="T2" fmla="*/ 21 w 10"/>
                <a:gd name="T3" fmla="*/ 10 h 9"/>
                <a:gd name="T4" fmla="*/ 18 w 10"/>
                <a:gd name="T5" fmla="*/ 12 h 9"/>
                <a:gd name="T6" fmla="*/ 2 w 10"/>
                <a:gd name="T7" fmla="*/ 22 h 9"/>
                <a:gd name="T8" fmla="*/ 14 w 10"/>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9">
                  <a:moveTo>
                    <a:pt x="6" y="0"/>
                  </a:moveTo>
                  <a:cubicBezTo>
                    <a:pt x="8" y="0"/>
                    <a:pt x="10" y="1"/>
                    <a:pt x="9" y="4"/>
                  </a:cubicBezTo>
                  <a:cubicBezTo>
                    <a:pt x="7" y="4"/>
                    <a:pt x="7" y="5"/>
                    <a:pt x="8" y="5"/>
                  </a:cubicBezTo>
                  <a:cubicBezTo>
                    <a:pt x="7" y="6"/>
                    <a:pt x="4" y="8"/>
                    <a:pt x="1" y="9"/>
                  </a:cubicBezTo>
                  <a:cubicBezTo>
                    <a:pt x="0" y="4"/>
                    <a:pt x="6" y="5"/>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5" name="Freeform 69"/>
            <p:cNvSpPr/>
            <p:nvPr/>
          </p:nvSpPr>
          <p:spPr bwMode="auto">
            <a:xfrm>
              <a:off x="6669088" y="3125788"/>
              <a:ext cx="22225" cy="44450"/>
            </a:xfrm>
            <a:custGeom>
              <a:avLst/>
              <a:gdLst>
                <a:gd name="T0" fmla="*/ 2 w 6"/>
                <a:gd name="T1" fmla="*/ 0 h 12"/>
                <a:gd name="T2" fmla="*/ 14 w 6"/>
                <a:gd name="T3" fmla="*/ 7 h 12"/>
                <a:gd name="T4" fmla="*/ 0 w 6"/>
                <a:gd name="T5" fmla="*/ 26 h 12"/>
                <a:gd name="T6" fmla="*/ 5 w 6"/>
                <a:gd name="T7" fmla="*/ 21 h 12"/>
                <a:gd name="T8" fmla="*/ 2 w 6"/>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12">
                  <a:moveTo>
                    <a:pt x="1" y="0"/>
                  </a:moveTo>
                  <a:cubicBezTo>
                    <a:pt x="4" y="0"/>
                    <a:pt x="2" y="5"/>
                    <a:pt x="6" y="3"/>
                  </a:cubicBezTo>
                  <a:cubicBezTo>
                    <a:pt x="5" y="7"/>
                    <a:pt x="5" y="12"/>
                    <a:pt x="0" y="11"/>
                  </a:cubicBezTo>
                  <a:cubicBezTo>
                    <a:pt x="0" y="9"/>
                    <a:pt x="1" y="10"/>
                    <a:pt x="2" y="9"/>
                  </a:cubicBezTo>
                  <a:cubicBezTo>
                    <a:pt x="1" y="5"/>
                    <a:pt x="0" y="6"/>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6" name="Freeform 70"/>
            <p:cNvSpPr/>
            <p:nvPr/>
          </p:nvSpPr>
          <p:spPr bwMode="auto">
            <a:xfrm>
              <a:off x="6529388" y="3136900"/>
              <a:ext cx="90488" cy="30162"/>
            </a:xfrm>
            <a:custGeom>
              <a:avLst/>
              <a:gdLst>
                <a:gd name="T0" fmla="*/ 57 w 24"/>
                <a:gd name="T1" fmla="*/ 7 h 8"/>
                <a:gd name="T2" fmla="*/ 40 w 24"/>
                <a:gd name="T3" fmla="*/ 14 h 8"/>
                <a:gd name="T4" fmla="*/ 0 w 24"/>
                <a:gd name="T5" fmla="*/ 19 h 8"/>
                <a:gd name="T6" fmla="*/ 48 w 24"/>
                <a:gd name="T7" fmla="*/ 5 h 8"/>
                <a:gd name="T8" fmla="*/ 57 w 24"/>
                <a:gd name="T9" fmla="*/ 7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8">
                  <a:moveTo>
                    <a:pt x="24" y="3"/>
                  </a:moveTo>
                  <a:cubicBezTo>
                    <a:pt x="24" y="6"/>
                    <a:pt x="20" y="6"/>
                    <a:pt x="17" y="6"/>
                  </a:cubicBezTo>
                  <a:cubicBezTo>
                    <a:pt x="12" y="7"/>
                    <a:pt x="5" y="6"/>
                    <a:pt x="0" y="8"/>
                  </a:cubicBezTo>
                  <a:cubicBezTo>
                    <a:pt x="1" y="0"/>
                    <a:pt x="18" y="8"/>
                    <a:pt x="20" y="2"/>
                  </a:cubicBezTo>
                  <a:cubicBezTo>
                    <a:pt x="21" y="2"/>
                    <a:pt x="22" y="3"/>
                    <a:pt x="2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7" name="Freeform 71"/>
            <p:cNvSpPr/>
            <p:nvPr/>
          </p:nvSpPr>
          <p:spPr bwMode="auto">
            <a:xfrm>
              <a:off x="6724651" y="3170238"/>
              <a:ext cx="60325" cy="38100"/>
            </a:xfrm>
            <a:custGeom>
              <a:avLst/>
              <a:gdLst>
                <a:gd name="T0" fmla="*/ 38 w 16"/>
                <a:gd name="T1" fmla="*/ 17 h 10"/>
                <a:gd name="T2" fmla="*/ 31 w 16"/>
                <a:gd name="T3" fmla="*/ 22 h 10"/>
                <a:gd name="T4" fmla="*/ 14 w 16"/>
                <a:gd name="T5" fmla="*/ 22 h 10"/>
                <a:gd name="T6" fmla="*/ 12 w 16"/>
                <a:gd name="T7" fmla="*/ 19 h 10"/>
                <a:gd name="T8" fmla="*/ 0 w 16"/>
                <a:gd name="T9" fmla="*/ 10 h 10"/>
                <a:gd name="T10" fmla="*/ 14 w 16"/>
                <a:gd name="T11" fmla="*/ 5 h 10"/>
                <a:gd name="T12" fmla="*/ 24 w 16"/>
                <a:gd name="T13" fmla="*/ 2 h 10"/>
                <a:gd name="T14" fmla="*/ 24 w 16"/>
                <a:gd name="T15" fmla="*/ 5 h 10"/>
                <a:gd name="T16" fmla="*/ 26 w 16"/>
                <a:gd name="T17" fmla="*/ 2 h 10"/>
                <a:gd name="T18" fmla="*/ 38 w 16"/>
                <a:gd name="T19" fmla="*/ 17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10">
                  <a:moveTo>
                    <a:pt x="16" y="7"/>
                  </a:moveTo>
                  <a:cubicBezTo>
                    <a:pt x="15" y="7"/>
                    <a:pt x="13" y="8"/>
                    <a:pt x="13" y="9"/>
                  </a:cubicBezTo>
                  <a:cubicBezTo>
                    <a:pt x="11" y="7"/>
                    <a:pt x="9" y="10"/>
                    <a:pt x="6" y="9"/>
                  </a:cubicBezTo>
                  <a:cubicBezTo>
                    <a:pt x="6" y="9"/>
                    <a:pt x="6" y="8"/>
                    <a:pt x="5" y="8"/>
                  </a:cubicBezTo>
                  <a:cubicBezTo>
                    <a:pt x="4" y="8"/>
                    <a:pt x="2" y="5"/>
                    <a:pt x="0" y="4"/>
                  </a:cubicBezTo>
                  <a:cubicBezTo>
                    <a:pt x="1" y="3"/>
                    <a:pt x="4" y="3"/>
                    <a:pt x="6" y="2"/>
                  </a:cubicBezTo>
                  <a:cubicBezTo>
                    <a:pt x="6" y="2"/>
                    <a:pt x="9" y="0"/>
                    <a:pt x="10" y="1"/>
                  </a:cubicBezTo>
                  <a:cubicBezTo>
                    <a:pt x="10" y="1"/>
                    <a:pt x="10" y="2"/>
                    <a:pt x="10" y="2"/>
                  </a:cubicBezTo>
                  <a:cubicBezTo>
                    <a:pt x="10" y="2"/>
                    <a:pt x="11" y="1"/>
                    <a:pt x="11" y="1"/>
                  </a:cubicBezTo>
                  <a:cubicBezTo>
                    <a:pt x="13" y="2"/>
                    <a:pt x="15" y="4"/>
                    <a:pt x="1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8" name="Freeform 72"/>
            <p:cNvSpPr/>
            <p:nvPr/>
          </p:nvSpPr>
          <p:spPr bwMode="auto">
            <a:xfrm>
              <a:off x="6757988" y="3192463"/>
              <a:ext cx="319088" cy="168275"/>
            </a:xfrm>
            <a:custGeom>
              <a:avLst/>
              <a:gdLst>
                <a:gd name="T0" fmla="*/ 66 w 85"/>
                <a:gd name="T1" fmla="*/ 52 h 45"/>
                <a:gd name="T2" fmla="*/ 54 w 85"/>
                <a:gd name="T3" fmla="*/ 47 h 45"/>
                <a:gd name="T4" fmla="*/ 50 w 85"/>
                <a:gd name="T5" fmla="*/ 35 h 45"/>
                <a:gd name="T6" fmla="*/ 19 w 85"/>
                <a:gd name="T7" fmla="*/ 26 h 45"/>
                <a:gd name="T8" fmla="*/ 2 w 85"/>
                <a:gd name="T9" fmla="*/ 26 h 45"/>
                <a:gd name="T10" fmla="*/ 0 w 85"/>
                <a:gd name="T11" fmla="*/ 16 h 45"/>
                <a:gd name="T12" fmla="*/ 7 w 85"/>
                <a:gd name="T13" fmla="*/ 16 h 45"/>
                <a:gd name="T14" fmla="*/ 17 w 85"/>
                <a:gd name="T15" fmla="*/ 14 h 45"/>
                <a:gd name="T16" fmla="*/ 28 w 85"/>
                <a:gd name="T17" fmla="*/ 19 h 45"/>
                <a:gd name="T18" fmla="*/ 40 w 85"/>
                <a:gd name="T19" fmla="*/ 9 h 45"/>
                <a:gd name="T20" fmla="*/ 64 w 85"/>
                <a:gd name="T21" fmla="*/ 2 h 45"/>
                <a:gd name="T22" fmla="*/ 69 w 85"/>
                <a:gd name="T23" fmla="*/ 7 h 45"/>
                <a:gd name="T24" fmla="*/ 90 w 85"/>
                <a:gd name="T25" fmla="*/ 16 h 45"/>
                <a:gd name="T26" fmla="*/ 97 w 85"/>
                <a:gd name="T27" fmla="*/ 14 h 45"/>
                <a:gd name="T28" fmla="*/ 102 w 85"/>
                <a:gd name="T29" fmla="*/ 19 h 45"/>
                <a:gd name="T30" fmla="*/ 116 w 85"/>
                <a:gd name="T31" fmla="*/ 19 h 45"/>
                <a:gd name="T32" fmla="*/ 128 w 85"/>
                <a:gd name="T33" fmla="*/ 24 h 45"/>
                <a:gd name="T34" fmla="*/ 128 w 85"/>
                <a:gd name="T35" fmla="*/ 33 h 45"/>
                <a:gd name="T36" fmla="*/ 132 w 85"/>
                <a:gd name="T37" fmla="*/ 31 h 45"/>
                <a:gd name="T38" fmla="*/ 135 w 85"/>
                <a:gd name="T39" fmla="*/ 38 h 45"/>
                <a:gd name="T40" fmla="*/ 149 w 85"/>
                <a:gd name="T41" fmla="*/ 47 h 45"/>
                <a:gd name="T42" fmla="*/ 173 w 85"/>
                <a:gd name="T43" fmla="*/ 54 h 45"/>
                <a:gd name="T44" fmla="*/ 168 w 85"/>
                <a:gd name="T45" fmla="*/ 64 h 45"/>
                <a:gd name="T46" fmla="*/ 177 w 85"/>
                <a:gd name="T47" fmla="*/ 68 h 45"/>
                <a:gd name="T48" fmla="*/ 177 w 85"/>
                <a:gd name="T49" fmla="*/ 73 h 45"/>
                <a:gd name="T50" fmla="*/ 189 w 85"/>
                <a:gd name="T51" fmla="*/ 85 h 45"/>
                <a:gd name="T52" fmla="*/ 201 w 85"/>
                <a:gd name="T53" fmla="*/ 99 h 45"/>
                <a:gd name="T54" fmla="*/ 182 w 85"/>
                <a:gd name="T55" fmla="*/ 99 h 45"/>
                <a:gd name="T56" fmla="*/ 166 w 85"/>
                <a:gd name="T57" fmla="*/ 87 h 45"/>
                <a:gd name="T58" fmla="*/ 161 w 85"/>
                <a:gd name="T59" fmla="*/ 82 h 45"/>
                <a:gd name="T60" fmla="*/ 158 w 85"/>
                <a:gd name="T61" fmla="*/ 80 h 45"/>
                <a:gd name="T62" fmla="*/ 149 w 85"/>
                <a:gd name="T63" fmla="*/ 71 h 45"/>
                <a:gd name="T64" fmla="*/ 128 w 85"/>
                <a:gd name="T65" fmla="*/ 68 h 45"/>
                <a:gd name="T66" fmla="*/ 116 w 85"/>
                <a:gd name="T67" fmla="*/ 94 h 45"/>
                <a:gd name="T68" fmla="*/ 99 w 85"/>
                <a:gd name="T69" fmla="*/ 87 h 45"/>
                <a:gd name="T70" fmla="*/ 90 w 85"/>
                <a:gd name="T71" fmla="*/ 85 h 45"/>
                <a:gd name="T72" fmla="*/ 80 w 85"/>
                <a:gd name="T73" fmla="*/ 71 h 45"/>
                <a:gd name="T74" fmla="*/ 69 w 85"/>
                <a:gd name="T75" fmla="*/ 82 h 45"/>
                <a:gd name="T76" fmla="*/ 59 w 85"/>
                <a:gd name="T77" fmla="*/ 78 h 45"/>
                <a:gd name="T78" fmla="*/ 69 w 85"/>
                <a:gd name="T79" fmla="*/ 68 h 45"/>
                <a:gd name="T80" fmla="*/ 73 w 85"/>
                <a:gd name="T81" fmla="*/ 57 h 45"/>
                <a:gd name="T82" fmla="*/ 71 w 85"/>
                <a:gd name="T83" fmla="*/ 64 h 45"/>
                <a:gd name="T84" fmla="*/ 66 w 85"/>
                <a:gd name="T85" fmla="*/ 52 h 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5" h="45">
                  <a:moveTo>
                    <a:pt x="28" y="22"/>
                  </a:moveTo>
                  <a:cubicBezTo>
                    <a:pt x="25" y="22"/>
                    <a:pt x="26" y="19"/>
                    <a:pt x="23" y="20"/>
                  </a:cubicBezTo>
                  <a:cubicBezTo>
                    <a:pt x="22" y="18"/>
                    <a:pt x="21" y="17"/>
                    <a:pt x="21" y="15"/>
                  </a:cubicBezTo>
                  <a:cubicBezTo>
                    <a:pt x="16" y="15"/>
                    <a:pt x="11" y="14"/>
                    <a:pt x="8" y="11"/>
                  </a:cubicBezTo>
                  <a:cubicBezTo>
                    <a:pt x="4" y="13"/>
                    <a:pt x="5" y="12"/>
                    <a:pt x="1" y="11"/>
                  </a:cubicBezTo>
                  <a:cubicBezTo>
                    <a:pt x="1" y="10"/>
                    <a:pt x="1" y="7"/>
                    <a:pt x="0" y="7"/>
                  </a:cubicBezTo>
                  <a:cubicBezTo>
                    <a:pt x="0" y="4"/>
                    <a:pt x="2" y="7"/>
                    <a:pt x="3" y="7"/>
                  </a:cubicBezTo>
                  <a:cubicBezTo>
                    <a:pt x="5" y="7"/>
                    <a:pt x="5" y="5"/>
                    <a:pt x="7" y="6"/>
                  </a:cubicBezTo>
                  <a:cubicBezTo>
                    <a:pt x="9" y="6"/>
                    <a:pt x="10" y="8"/>
                    <a:pt x="12" y="8"/>
                  </a:cubicBezTo>
                  <a:cubicBezTo>
                    <a:pt x="15" y="9"/>
                    <a:pt x="16" y="5"/>
                    <a:pt x="17" y="4"/>
                  </a:cubicBezTo>
                  <a:cubicBezTo>
                    <a:pt x="20" y="3"/>
                    <a:pt x="24" y="3"/>
                    <a:pt x="27" y="1"/>
                  </a:cubicBezTo>
                  <a:cubicBezTo>
                    <a:pt x="29" y="0"/>
                    <a:pt x="28" y="3"/>
                    <a:pt x="29" y="3"/>
                  </a:cubicBezTo>
                  <a:cubicBezTo>
                    <a:pt x="31" y="4"/>
                    <a:pt x="39" y="2"/>
                    <a:pt x="38" y="7"/>
                  </a:cubicBezTo>
                  <a:cubicBezTo>
                    <a:pt x="40" y="8"/>
                    <a:pt x="41" y="5"/>
                    <a:pt x="41" y="6"/>
                  </a:cubicBezTo>
                  <a:cubicBezTo>
                    <a:pt x="42" y="6"/>
                    <a:pt x="42" y="8"/>
                    <a:pt x="43" y="8"/>
                  </a:cubicBezTo>
                  <a:cubicBezTo>
                    <a:pt x="45" y="9"/>
                    <a:pt x="47" y="7"/>
                    <a:pt x="49" y="8"/>
                  </a:cubicBezTo>
                  <a:cubicBezTo>
                    <a:pt x="50" y="8"/>
                    <a:pt x="50" y="12"/>
                    <a:pt x="54" y="10"/>
                  </a:cubicBezTo>
                  <a:cubicBezTo>
                    <a:pt x="55" y="12"/>
                    <a:pt x="54" y="12"/>
                    <a:pt x="54" y="14"/>
                  </a:cubicBezTo>
                  <a:cubicBezTo>
                    <a:pt x="55" y="14"/>
                    <a:pt x="56" y="13"/>
                    <a:pt x="56" y="13"/>
                  </a:cubicBezTo>
                  <a:cubicBezTo>
                    <a:pt x="57" y="13"/>
                    <a:pt x="57" y="15"/>
                    <a:pt x="57" y="16"/>
                  </a:cubicBezTo>
                  <a:cubicBezTo>
                    <a:pt x="58" y="18"/>
                    <a:pt x="61" y="18"/>
                    <a:pt x="63" y="20"/>
                  </a:cubicBezTo>
                  <a:cubicBezTo>
                    <a:pt x="64" y="20"/>
                    <a:pt x="69" y="23"/>
                    <a:pt x="73" y="23"/>
                  </a:cubicBezTo>
                  <a:cubicBezTo>
                    <a:pt x="73" y="25"/>
                    <a:pt x="71" y="25"/>
                    <a:pt x="71" y="27"/>
                  </a:cubicBezTo>
                  <a:cubicBezTo>
                    <a:pt x="72" y="28"/>
                    <a:pt x="74" y="28"/>
                    <a:pt x="75" y="29"/>
                  </a:cubicBezTo>
                  <a:cubicBezTo>
                    <a:pt x="75" y="29"/>
                    <a:pt x="74" y="31"/>
                    <a:pt x="75" y="31"/>
                  </a:cubicBezTo>
                  <a:cubicBezTo>
                    <a:pt x="76" y="33"/>
                    <a:pt x="78" y="34"/>
                    <a:pt x="80" y="36"/>
                  </a:cubicBezTo>
                  <a:cubicBezTo>
                    <a:pt x="81" y="38"/>
                    <a:pt x="82" y="41"/>
                    <a:pt x="85" y="42"/>
                  </a:cubicBezTo>
                  <a:cubicBezTo>
                    <a:pt x="83" y="45"/>
                    <a:pt x="79" y="42"/>
                    <a:pt x="77" y="42"/>
                  </a:cubicBezTo>
                  <a:cubicBezTo>
                    <a:pt x="75" y="41"/>
                    <a:pt x="73" y="40"/>
                    <a:pt x="70" y="37"/>
                  </a:cubicBezTo>
                  <a:cubicBezTo>
                    <a:pt x="69" y="37"/>
                    <a:pt x="69" y="36"/>
                    <a:pt x="68" y="35"/>
                  </a:cubicBezTo>
                  <a:cubicBezTo>
                    <a:pt x="67" y="34"/>
                    <a:pt x="67" y="35"/>
                    <a:pt x="67" y="34"/>
                  </a:cubicBezTo>
                  <a:cubicBezTo>
                    <a:pt x="67" y="34"/>
                    <a:pt x="63" y="30"/>
                    <a:pt x="63" y="30"/>
                  </a:cubicBezTo>
                  <a:cubicBezTo>
                    <a:pt x="60" y="29"/>
                    <a:pt x="57" y="31"/>
                    <a:pt x="54" y="29"/>
                  </a:cubicBezTo>
                  <a:cubicBezTo>
                    <a:pt x="51" y="32"/>
                    <a:pt x="50" y="36"/>
                    <a:pt x="49" y="40"/>
                  </a:cubicBezTo>
                  <a:cubicBezTo>
                    <a:pt x="48" y="38"/>
                    <a:pt x="44" y="39"/>
                    <a:pt x="42" y="37"/>
                  </a:cubicBezTo>
                  <a:cubicBezTo>
                    <a:pt x="40" y="36"/>
                    <a:pt x="43" y="34"/>
                    <a:pt x="38" y="36"/>
                  </a:cubicBezTo>
                  <a:cubicBezTo>
                    <a:pt x="41" y="30"/>
                    <a:pt x="32" y="35"/>
                    <a:pt x="34" y="30"/>
                  </a:cubicBezTo>
                  <a:cubicBezTo>
                    <a:pt x="31" y="31"/>
                    <a:pt x="28" y="31"/>
                    <a:pt x="29" y="35"/>
                  </a:cubicBezTo>
                  <a:cubicBezTo>
                    <a:pt x="28" y="34"/>
                    <a:pt x="28" y="32"/>
                    <a:pt x="25" y="33"/>
                  </a:cubicBezTo>
                  <a:cubicBezTo>
                    <a:pt x="26" y="31"/>
                    <a:pt x="28" y="30"/>
                    <a:pt x="29" y="29"/>
                  </a:cubicBezTo>
                  <a:cubicBezTo>
                    <a:pt x="30" y="28"/>
                    <a:pt x="32" y="28"/>
                    <a:pt x="31" y="24"/>
                  </a:cubicBezTo>
                  <a:cubicBezTo>
                    <a:pt x="30" y="24"/>
                    <a:pt x="30" y="27"/>
                    <a:pt x="30" y="27"/>
                  </a:cubicBezTo>
                  <a:cubicBezTo>
                    <a:pt x="28" y="26"/>
                    <a:pt x="29" y="19"/>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9" name="Freeform 73"/>
            <p:cNvSpPr/>
            <p:nvPr/>
          </p:nvSpPr>
          <p:spPr bwMode="auto">
            <a:xfrm>
              <a:off x="6680201" y="3211513"/>
              <a:ext cx="33338" cy="30162"/>
            </a:xfrm>
            <a:custGeom>
              <a:avLst/>
              <a:gdLst>
                <a:gd name="T0" fmla="*/ 21 w 9"/>
                <a:gd name="T1" fmla="*/ 7 h 8"/>
                <a:gd name="T2" fmla="*/ 0 w 9"/>
                <a:gd name="T3" fmla="*/ 10 h 8"/>
                <a:gd name="T4" fmla="*/ 21 w 9"/>
                <a:gd name="T5" fmla="*/ 7 h 8"/>
                <a:gd name="T6" fmla="*/ 0 60000 65536"/>
                <a:gd name="T7" fmla="*/ 0 60000 65536"/>
                <a:gd name="T8" fmla="*/ 0 60000 65536"/>
              </a:gdLst>
              <a:ahLst/>
              <a:cxnLst>
                <a:cxn ang="T6">
                  <a:pos x="T0" y="T1"/>
                </a:cxn>
                <a:cxn ang="T7">
                  <a:pos x="T2" y="T3"/>
                </a:cxn>
                <a:cxn ang="T8">
                  <a:pos x="T4" y="T5"/>
                </a:cxn>
              </a:cxnLst>
              <a:rect l="0" t="0" r="r" b="b"/>
              <a:pathLst>
                <a:path w="9" h="8">
                  <a:moveTo>
                    <a:pt x="9" y="3"/>
                  </a:moveTo>
                  <a:cubicBezTo>
                    <a:pt x="9" y="8"/>
                    <a:pt x="2" y="4"/>
                    <a:pt x="0" y="4"/>
                  </a:cubicBezTo>
                  <a:cubicBezTo>
                    <a:pt x="2" y="3"/>
                    <a:pt x="7" y="0"/>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0" name="Freeform 74"/>
            <p:cNvSpPr/>
            <p:nvPr/>
          </p:nvSpPr>
          <p:spPr bwMode="auto">
            <a:xfrm>
              <a:off x="6638926" y="3219450"/>
              <a:ext cx="22225" cy="11112"/>
            </a:xfrm>
            <a:custGeom>
              <a:avLst/>
              <a:gdLst>
                <a:gd name="T0" fmla="*/ 2 w 6"/>
                <a:gd name="T1" fmla="*/ 5 h 3"/>
                <a:gd name="T2" fmla="*/ 9 w 6"/>
                <a:gd name="T3" fmla="*/ 7 h 3"/>
                <a:gd name="T4" fmla="*/ 5 w 6"/>
                <a:gd name="T5" fmla="*/ 7 h 3"/>
                <a:gd name="T6" fmla="*/ 2 w 6"/>
                <a:gd name="T7" fmla="*/ 5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3">
                  <a:moveTo>
                    <a:pt x="1" y="2"/>
                  </a:moveTo>
                  <a:cubicBezTo>
                    <a:pt x="0" y="0"/>
                    <a:pt x="6" y="0"/>
                    <a:pt x="4" y="3"/>
                  </a:cubicBezTo>
                  <a:cubicBezTo>
                    <a:pt x="4" y="3"/>
                    <a:pt x="3" y="3"/>
                    <a:pt x="2" y="3"/>
                  </a:cubicBezTo>
                  <a:cubicBezTo>
                    <a:pt x="2" y="2"/>
                    <a:pt x="2"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1" name="Freeform 75"/>
            <p:cNvSpPr/>
            <p:nvPr/>
          </p:nvSpPr>
          <p:spPr bwMode="auto">
            <a:xfrm>
              <a:off x="7050088" y="3244850"/>
              <a:ext cx="65088" cy="46037"/>
            </a:xfrm>
            <a:custGeom>
              <a:avLst/>
              <a:gdLst>
                <a:gd name="T0" fmla="*/ 31 w 17"/>
                <a:gd name="T1" fmla="*/ 0 h 12"/>
                <a:gd name="T2" fmla="*/ 41 w 17"/>
                <a:gd name="T3" fmla="*/ 0 h 12"/>
                <a:gd name="T4" fmla="*/ 41 w 17"/>
                <a:gd name="T5" fmla="*/ 7 h 12"/>
                <a:gd name="T6" fmla="*/ 36 w 17"/>
                <a:gd name="T7" fmla="*/ 10 h 12"/>
                <a:gd name="T8" fmla="*/ 36 w 17"/>
                <a:gd name="T9" fmla="*/ 19 h 12"/>
                <a:gd name="T10" fmla="*/ 29 w 17"/>
                <a:gd name="T11" fmla="*/ 22 h 12"/>
                <a:gd name="T12" fmla="*/ 5 w 17"/>
                <a:gd name="T13" fmla="*/ 15 h 12"/>
                <a:gd name="T14" fmla="*/ 31 w 17"/>
                <a:gd name="T15" fmla="*/ 0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2">
                  <a:moveTo>
                    <a:pt x="13" y="0"/>
                  </a:moveTo>
                  <a:cubicBezTo>
                    <a:pt x="15" y="0"/>
                    <a:pt x="16" y="0"/>
                    <a:pt x="17" y="0"/>
                  </a:cubicBezTo>
                  <a:cubicBezTo>
                    <a:pt x="17" y="1"/>
                    <a:pt x="17" y="2"/>
                    <a:pt x="17" y="3"/>
                  </a:cubicBezTo>
                  <a:cubicBezTo>
                    <a:pt x="17" y="4"/>
                    <a:pt x="15" y="4"/>
                    <a:pt x="15" y="4"/>
                  </a:cubicBezTo>
                  <a:cubicBezTo>
                    <a:pt x="14" y="5"/>
                    <a:pt x="16" y="7"/>
                    <a:pt x="15" y="8"/>
                  </a:cubicBezTo>
                  <a:cubicBezTo>
                    <a:pt x="13" y="7"/>
                    <a:pt x="12" y="7"/>
                    <a:pt x="12" y="9"/>
                  </a:cubicBezTo>
                  <a:cubicBezTo>
                    <a:pt x="8" y="8"/>
                    <a:pt x="0" y="12"/>
                    <a:pt x="2" y="6"/>
                  </a:cubicBezTo>
                  <a:cubicBezTo>
                    <a:pt x="8" y="8"/>
                    <a:pt x="12" y="5"/>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 name="Freeform 76"/>
            <p:cNvSpPr/>
            <p:nvPr/>
          </p:nvSpPr>
          <p:spPr bwMode="auto">
            <a:xfrm>
              <a:off x="6477001" y="3313113"/>
              <a:ext cx="38100" cy="17462"/>
            </a:xfrm>
            <a:custGeom>
              <a:avLst/>
              <a:gdLst>
                <a:gd name="T0" fmla="*/ 24 w 10"/>
                <a:gd name="T1" fmla="*/ 2 h 5"/>
                <a:gd name="T2" fmla="*/ 0 w 10"/>
                <a:gd name="T3" fmla="*/ 9 h 5"/>
                <a:gd name="T4" fmla="*/ 24 w 10"/>
                <a:gd name="T5" fmla="*/ 2 h 5"/>
                <a:gd name="T6" fmla="*/ 0 60000 65536"/>
                <a:gd name="T7" fmla="*/ 0 60000 65536"/>
                <a:gd name="T8" fmla="*/ 0 60000 65536"/>
              </a:gdLst>
              <a:ahLst/>
              <a:cxnLst>
                <a:cxn ang="T6">
                  <a:pos x="T0" y="T1"/>
                </a:cxn>
                <a:cxn ang="T7">
                  <a:pos x="T2" y="T3"/>
                </a:cxn>
                <a:cxn ang="T8">
                  <a:pos x="T4" y="T5"/>
                </a:cxn>
              </a:cxnLst>
              <a:rect l="0" t="0" r="r" b="b"/>
              <a:pathLst>
                <a:path w="10" h="5">
                  <a:moveTo>
                    <a:pt x="10" y="1"/>
                  </a:moveTo>
                  <a:cubicBezTo>
                    <a:pt x="8" y="3"/>
                    <a:pt x="5" y="5"/>
                    <a:pt x="0" y="4"/>
                  </a:cubicBezTo>
                  <a:cubicBezTo>
                    <a:pt x="1" y="0"/>
                    <a:pt x="6" y="1"/>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 name="Freeform 77"/>
            <p:cNvSpPr/>
            <p:nvPr/>
          </p:nvSpPr>
          <p:spPr bwMode="auto">
            <a:xfrm>
              <a:off x="6529388" y="3313113"/>
              <a:ext cx="38100" cy="11112"/>
            </a:xfrm>
            <a:custGeom>
              <a:avLst/>
              <a:gdLst>
                <a:gd name="T0" fmla="*/ 24 w 10"/>
                <a:gd name="T1" fmla="*/ 2 h 3"/>
                <a:gd name="T2" fmla="*/ 0 w 10"/>
                <a:gd name="T3" fmla="*/ 7 h 3"/>
                <a:gd name="T4" fmla="*/ 24 w 10"/>
                <a:gd name="T5" fmla="*/ 2 h 3"/>
                <a:gd name="T6" fmla="*/ 0 60000 65536"/>
                <a:gd name="T7" fmla="*/ 0 60000 65536"/>
                <a:gd name="T8" fmla="*/ 0 60000 65536"/>
              </a:gdLst>
              <a:ahLst/>
              <a:cxnLst>
                <a:cxn ang="T6">
                  <a:pos x="T0" y="T1"/>
                </a:cxn>
                <a:cxn ang="T7">
                  <a:pos x="T2" y="T3"/>
                </a:cxn>
                <a:cxn ang="T8">
                  <a:pos x="T4" y="T5"/>
                </a:cxn>
              </a:cxnLst>
              <a:rect l="0" t="0" r="r" b="b"/>
              <a:pathLst>
                <a:path w="10" h="3">
                  <a:moveTo>
                    <a:pt x="10" y="1"/>
                  </a:moveTo>
                  <a:cubicBezTo>
                    <a:pt x="9" y="3"/>
                    <a:pt x="4" y="3"/>
                    <a:pt x="0" y="3"/>
                  </a:cubicBezTo>
                  <a:cubicBezTo>
                    <a:pt x="2" y="0"/>
                    <a:pt x="6" y="1"/>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4" name="Freeform 78"/>
            <p:cNvSpPr/>
            <p:nvPr/>
          </p:nvSpPr>
          <p:spPr bwMode="auto">
            <a:xfrm>
              <a:off x="6597651" y="3313113"/>
              <a:ext cx="58738" cy="41275"/>
            </a:xfrm>
            <a:custGeom>
              <a:avLst/>
              <a:gdLst>
                <a:gd name="T0" fmla="*/ 35 w 16"/>
                <a:gd name="T1" fmla="*/ 2 h 11"/>
                <a:gd name="T2" fmla="*/ 32 w 16"/>
                <a:gd name="T3" fmla="*/ 12 h 11"/>
                <a:gd name="T4" fmla="*/ 28 w 16"/>
                <a:gd name="T5" fmla="*/ 12 h 11"/>
                <a:gd name="T6" fmla="*/ 2 w 16"/>
                <a:gd name="T7" fmla="*/ 24 h 11"/>
                <a:gd name="T8" fmla="*/ 12 w 16"/>
                <a:gd name="T9" fmla="*/ 14 h 11"/>
                <a:gd name="T10" fmla="*/ 16 w 16"/>
                <a:gd name="T11" fmla="*/ 9 h 11"/>
                <a:gd name="T12" fmla="*/ 23 w 16"/>
                <a:gd name="T13" fmla="*/ 5 h 11"/>
                <a:gd name="T14" fmla="*/ 35 w 16"/>
                <a:gd name="T15" fmla="*/ 2 h 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 h="11">
                  <a:moveTo>
                    <a:pt x="15" y="1"/>
                  </a:moveTo>
                  <a:cubicBezTo>
                    <a:pt x="16" y="3"/>
                    <a:pt x="15" y="4"/>
                    <a:pt x="14" y="5"/>
                  </a:cubicBezTo>
                  <a:cubicBezTo>
                    <a:pt x="14" y="6"/>
                    <a:pt x="12" y="5"/>
                    <a:pt x="12" y="5"/>
                  </a:cubicBezTo>
                  <a:cubicBezTo>
                    <a:pt x="10" y="7"/>
                    <a:pt x="7" y="11"/>
                    <a:pt x="1" y="10"/>
                  </a:cubicBezTo>
                  <a:cubicBezTo>
                    <a:pt x="0" y="7"/>
                    <a:pt x="4" y="7"/>
                    <a:pt x="5" y="6"/>
                  </a:cubicBezTo>
                  <a:cubicBezTo>
                    <a:pt x="6" y="6"/>
                    <a:pt x="6" y="5"/>
                    <a:pt x="7" y="4"/>
                  </a:cubicBezTo>
                  <a:cubicBezTo>
                    <a:pt x="8" y="3"/>
                    <a:pt x="9" y="3"/>
                    <a:pt x="10" y="2"/>
                  </a:cubicBezTo>
                  <a:cubicBezTo>
                    <a:pt x="13" y="3"/>
                    <a:pt x="13" y="0"/>
                    <a:pt x="1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5" name="Freeform 79"/>
            <p:cNvSpPr/>
            <p:nvPr/>
          </p:nvSpPr>
          <p:spPr bwMode="auto">
            <a:xfrm>
              <a:off x="7493001" y="3819525"/>
              <a:ext cx="34925" cy="44450"/>
            </a:xfrm>
            <a:custGeom>
              <a:avLst/>
              <a:gdLst>
                <a:gd name="T0" fmla="*/ 2 w 9"/>
                <a:gd name="T1" fmla="*/ 0 h 12"/>
                <a:gd name="T2" fmla="*/ 5 w 9"/>
                <a:gd name="T3" fmla="*/ 5 h 12"/>
                <a:gd name="T4" fmla="*/ 15 w 9"/>
                <a:gd name="T5" fmla="*/ 14 h 12"/>
                <a:gd name="T6" fmla="*/ 17 w 9"/>
                <a:gd name="T7" fmla="*/ 28 h 12"/>
                <a:gd name="T8" fmla="*/ 10 w 9"/>
                <a:gd name="T9" fmla="*/ 28 h 12"/>
                <a:gd name="T10" fmla="*/ 0 w 9"/>
                <a:gd name="T11" fmla="*/ 5 h 12"/>
                <a:gd name="T12" fmla="*/ 2 w 9"/>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12">
                  <a:moveTo>
                    <a:pt x="1" y="0"/>
                  </a:moveTo>
                  <a:cubicBezTo>
                    <a:pt x="2" y="0"/>
                    <a:pt x="2" y="1"/>
                    <a:pt x="2" y="2"/>
                  </a:cubicBezTo>
                  <a:cubicBezTo>
                    <a:pt x="1" y="4"/>
                    <a:pt x="8" y="4"/>
                    <a:pt x="6" y="6"/>
                  </a:cubicBezTo>
                  <a:cubicBezTo>
                    <a:pt x="4" y="8"/>
                    <a:pt x="9" y="6"/>
                    <a:pt x="7" y="12"/>
                  </a:cubicBezTo>
                  <a:cubicBezTo>
                    <a:pt x="5" y="12"/>
                    <a:pt x="4" y="10"/>
                    <a:pt x="4" y="12"/>
                  </a:cubicBezTo>
                  <a:cubicBezTo>
                    <a:pt x="2" y="10"/>
                    <a:pt x="1" y="5"/>
                    <a:pt x="0" y="2"/>
                  </a:cubicBezTo>
                  <a:cubicBezTo>
                    <a:pt x="1" y="2"/>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6" name="Freeform 80"/>
            <p:cNvSpPr/>
            <p:nvPr/>
          </p:nvSpPr>
          <p:spPr bwMode="auto">
            <a:xfrm>
              <a:off x="7500938" y="3856038"/>
              <a:ext cx="71438" cy="98425"/>
            </a:xfrm>
            <a:custGeom>
              <a:avLst/>
              <a:gdLst>
                <a:gd name="T0" fmla="*/ 14 w 19"/>
                <a:gd name="T1" fmla="*/ 0 h 26"/>
                <a:gd name="T2" fmla="*/ 19 w 19"/>
                <a:gd name="T3" fmla="*/ 5 h 26"/>
                <a:gd name="T4" fmla="*/ 24 w 19"/>
                <a:gd name="T5" fmla="*/ 5 h 26"/>
                <a:gd name="T6" fmla="*/ 45 w 19"/>
                <a:gd name="T7" fmla="*/ 14 h 26"/>
                <a:gd name="T8" fmla="*/ 45 w 19"/>
                <a:gd name="T9" fmla="*/ 29 h 26"/>
                <a:gd name="T10" fmla="*/ 38 w 19"/>
                <a:gd name="T11" fmla="*/ 29 h 26"/>
                <a:gd name="T12" fmla="*/ 36 w 19"/>
                <a:gd name="T13" fmla="*/ 36 h 26"/>
                <a:gd name="T14" fmla="*/ 31 w 19"/>
                <a:gd name="T15" fmla="*/ 52 h 26"/>
                <a:gd name="T16" fmla="*/ 28 w 19"/>
                <a:gd name="T17" fmla="*/ 57 h 26"/>
                <a:gd name="T18" fmla="*/ 14 w 19"/>
                <a:gd name="T19" fmla="*/ 60 h 26"/>
                <a:gd name="T20" fmla="*/ 12 w 19"/>
                <a:gd name="T21" fmla="*/ 52 h 26"/>
                <a:gd name="T22" fmla="*/ 19 w 19"/>
                <a:gd name="T23" fmla="*/ 45 h 26"/>
                <a:gd name="T24" fmla="*/ 0 w 19"/>
                <a:gd name="T25" fmla="*/ 38 h 26"/>
                <a:gd name="T26" fmla="*/ 12 w 19"/>
                <a:gd name="T27" fmla="*/ 26 h 26"/>
                <a:gd name="T28" fmla="*/ 14 w 19"/>
                <a:gd name="T29" fmla="*/ 0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26">
                  <a:moveTo>
                    <a:pt x="6" y="0"/>
                  </a:moveTo>
                  <a:cubicBezTo>
                    <a:pt x="7" y="0"/>
                    <a:pt x="7" y="1"/>
                    <a:pt x="8" y="2"/>
                  </a:cubicBezTo>
                  <a:cubicBezTo>
                    <a:pt x="7" y="4"/>
                    <a:pt x="10" y="2"/>
                    <a:pt x="10" y="2"/>
                  </a:cubicBezTo>
                  <a:cubicBezTo>
                    <a:pt x="14" y="4"/>
                    <a:pt x="12" y="8"/>
                    <a:pt x="19" y="6"/>
                  </a:cubicBezTo>
                  <a:cubicBezTo>
                    <a:pt x="19" y="8"/>
                    <a:pt x="19" y="10"/>
                    <a:pt x="19" y="12"/>
                  </a:cubicBezTo>
                  <a:cubicBezTo>
                    <a:pt x="18" y="12"/>
                    <a:pt x="17" y="12"/>
                    <a:pt x="16" y="12"/>
                  </a:cubicBezTo>
                  <a:cubicBezTo>
                    <a:pt x="16" y="14"/>
                    <a:pt x="16" y="14"/>
                    <a:pt x="15" y="15"/>
                  </a:cubicBezTo>
                  <a:cubicBezTo>
                    <a:pt x="17" y="17"/>
                    <a:pt x="14" y="18"/>
                    <a:pt x="13" y="22"/>
                  </a:cubicBezTo>
                  <a:cubicBezTo>
                    <a:pt x="13" y="23"/>
                    <a:pt x="10" y="23"/>
                    <a:pt x="12" y="24"/>
                  </a:cubicBezTo>
                  <a:cubicBezTo>
                    <a:pt x="12" y="26"/>
                    <a:pt x="8" y="24"/>
                    <a:pt x="6" y="25"/>
                  </a:cubicBezTo>
                  <a:cubicBezTo>
                    <a:pt x="7" y="23"/>
                    <a:pt x="5" y="23"/>
                    <a:pt x="5" y="22"/>
                  </a:cubicBezTo>
                  <a:cubicBezTo>
                    <a:pt x="5" y="20"/>
                    <a:pt x="6" y="19"/>
                    <a:pt x="8" y="19"/>
                  </a:cubicBezTo>
                  <a:cubicBezTo>
                    <a:pt x="6" y="18"/>
                    <a:pt x="5" y="15"/>
                    <a:pt x="0" y="16"/>
                  </a:cubicBezTo>
                  <a:cubicBezTo>
                    <a:pt x="0" y="12"/>
                    <a:pt x="4" y="13"/>
                    <a:pt x="5" y="11"/>
                  </a:cubicBezTo>
                  <a:cubicBezTo>
                    <a:pt x="6" y="5"/>
                    <a:pt x="5" y="5"/>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7" name="Freeform 81"/>
            <p:cNvSpPr/>
            <p:nvPr/>
          </p:nvSpPr>
          <p:spPr bwMode="auto">
            <a:xfrm>
              <a:off x="6986588" y="3938588"/>
              <a:ext cx="60325" cy="63500"/>
            </a:xfrm>
            <a:custGeom>
              <a:avLst/>
              <a:gdLst>
                <a:gd name="T0" fmla="*/ 36 w 16"/>
                <a:gd name="T1" fmla="*/ 2 h 17"/>
                <a:gd name="T2" fmla="*/ 36 w 16"/>
                <a:gd name="T3" fmla="*/ 19 h 17"/>
                <a:gd name="T4" fmla="*/ 33 w 16"/>
                <a:gd name="T5" fmla="*/ 12 h 17"/>
                <a:gd name="T6" fmla="*/ 31 w 16"/>
                <a:gd name="T7" fmla="*/ 16 h 17"/>
                <a:gd name="T8" fmla="*/ 31 w 16"/>
                <a:gd name="T9" fmla="*/ 31 h 17"/>
                <a:gd name="T10" fmla="*/ 24 w 16"/>
                <a:gd name="T11" fmla="*/ 31 h 17"/>
                <a:gd name="T12" fmla="*/ 24 w 16"/>
                <a:gd name="T13" fmla="*/ 35 h 17"/>
                <a:gd name="T14" fmla="*/ 17 w 16"/>
                <a:gd name="T15" fmla="*/ 40 h 17"/>
                <a:gd name="T16" fmla="*/ 10 w 16"/>
                <a:gd name="T17" fmla="*/ 33 h 17"/>
                <a:gd name="T18" fmla="*/ 5 w 16"/>
                <a:gd name="T19" fmla="*/ 26 h 17"/>
                <a:gd name="T20" fmla="*/ 0 w 16"/>
                <a:gd name="T21" fmla="*/ 9 h 17"/>
                <a:gd name="T22" fmla="*/ 21 w 16"/>
                <a:gd name="T23" fmla="*/ 5 h 17"/>
                <a:gd name="T24" fmla="*/ 36 w 16"/>
                <a:gd name="T25" fmla="*/ 2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7">
                  <a:moveTo>
                    <a:pt x="15" y="1"/>
                  </a:moveTo>
                  <a:cubicBezTo>
                    <a:pt x="14" y="3"/>
                    <a:pt x="16" y="5"/>
                    <a:pt x="15" y="8"/>
                  </a:cubicBezTo>
                  <a:cubicBezTo>
                    <a:pt x="15" y="8"/>
                    <a:pt x="14" y="6"/>
                    <a:pt x="14" y="5"/>
                  </a:cubicBezTo>
                  <a:cubicBezTo>
                    <a:pt x="14" y="6"/>
                    <a:pt x="13" y="6"/>
                    <a:pt x="13" y="7"/>
                  </a:cubicBezTo>
                  <a:cubicBezTo>
                    <a:pt x="12" y="8"/>
                    <a:pt x="13" y="11"/>
                    <a:pt x="13" y="13"/>
                  </a:cubicBezTo>
                  <a:cubicBezTo>
                    <a:pt x="13" y="13"/>
                    <a:pt x="11" y="12"/>
                    <a:pt x="10" y="13"/>
                  </a:cubicBezTo>
                  <a:cubicBezTo>
                    <a:pt x="10" y="13"/>
                    <a:pt x="11" y="15"/>
                    <a:pt x="10" y="15"/>
                  </a:cubicBezTo>
                  <a:cubicBezTo>
                    <a:pt x="9" y="16"/>
                    <a:pt x="7" y="15"/>
                    <a:pt x="7" y="17"/>
                  </a:cubicBezTo>
                  <a:cubicBezTo>
                    <a:pt x="6" y="17"/>
                    <a:pt x="5" y="15"/>
                    <a:pt x="4" y="14"/>
                  </a:cubicBezTo>
                  <a:cubicBezTo>
                    <a:pt x="4" y="13"/>
                    <a:pt x="2" y="12"/>
                    <a:pt x="2" y="11"/>
                  </a:cubicBezTo>
                  <a:cubicBezTo>
                    <a:pt x="1" y="9"/>
                    <a:pt x="2" y="6"/>
                    <a:pt x="0" y="4"/>
                  </a:cubicBezTo>
                  <a:cubicBezTo>
                    <a:pt x="1" y="3"/>
                    <a:pt x="5" y="3"/>
                    <a:pt x="9" y="2"/>
                  </a:cubicBezTo>
                  <a:cubicBezTo>
                    <a:pt x="11" y="2"/>
                    <a:pt x="13" y="0"/>
                    <a:pt x="1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8" name="Freeform 82"/>
            <p:cNvSpPr/>
            <p:nvPr/>
          </p:nvSpPr>
          <p:spPr bwMode="auto">
            <a:xfrm>
              <a:off x="3063876" y="1119188"/>
              <a:ext cx="1084263" cy="809625"/>
            </a:xfrm>
            <a:custGeom>
              <a:avLst/>
              <a:gdLst>
                <a:gd name="T0" fmla="*/ 484 w 289"/>
                <a:gd name="T1" fmla="*/ 57 h 216"/>
                <a:gd name="T2" fmla="*/ 513 w 289"/>
                <a:gd name="T3" fmla="*/ 59 h 216"/>
                <a:gd name="T4" fmla="*/ 551 w 289"/>
                <a:gd name="T5" fmla="*/ 52 h 216"/>
                <a:gd name="T6" fmla="*/ 574 w 289"/>
                <a:gd name="T7" fmla="*/ 54 h 216"/>
                <a:gd name="T8" fmla="*/ 572 w 289"/>
                <a:gd name="T9" fmla="*/ 61 h 216"/>
                <a:gd name="T10" fmla="*/ 643 w 289"/>
                <a:gd name="T11" fmla="*/ 47 h 216"/>
                <a:gd name="T12" fmla="*/ 683 w 289"/>
                <a:gd name="T13" fmla="*/ 57 h 216"/>
                <a:gd name="T14" fmla="*/ 633 w 289"/>
                <a:gd name="T15" fmla="*/ 83 h 216"/>
                <a:gd name="T16" fmla="*/ 619 w 289"/>
                <a:gd name="T17" fmla="*/ 102 h 216"/>
                <a:gd name="T18" fmla="*/ 593 w 289"/>
                <a:gd name="T19" fmla="*/ 130 h 216"/>
                <a:gd name="T20" fmla="*/ 598 w 289"/>
                <a:gd name="T21" fmla="*/ 153 h 216"/>
                <a:gd name="T22" fmla="*/ 581 w 289"/>
                <a:gd name="T23" fmla="*/ 179 h 216"/>
                <a:gd name="T24" fmla="*/ 603 w 289"/>
                <a:gd name="T25" fmla="*/ 213 h 216"/>
                <a:gd name="T26" fmla="*/ 586 w 289"/>
                <a:gd name="T27" fmla="*/ 238 h 216"/>
                <a:gd name="T28" fmla="*/ 565 w 289"/>
                <a:gd name="T29" fmla="*/ 260 h 216"/>
                <a:gd name="T30" fmla="*/ 593 w 289"/>
                <a:gd name="T31" fmla="*/ 309 h 216"/>
                <a:gd name="T32" fmla="*/ 548 w 289"/>
                <a:gd name="T33" fmla="*/ 305 h 216"/>
                <a:gd name="T34" fmla="*/ 546 w 289"/>
                <a:gd name="T35" fmla="*/ 321 h 216"/>
                <a:gd name="T36" fmla="*/ 527 w 289"/>
                <a:gd name="T37" fmla="*/ 349 h 216"/>
                <a:gd name="T38" fmla="*/ 482 w 289"/>
                <a:gd name="T39" fmla="*/ 359 h 216"/>
                <a:gd name="T40" fmla="*/ 461 w 289"/>
                <a:gd name="T41" fmla="*/ 373 h 216"/>
                <a:gd name="T42" fmla="*/ 447 w 289"/>
                <a:gd name="T43" fmla="*/ 390 h 216"/>
                <a:gd name="T44" fmla="*/ 385 w 289"/>
                <a:gd name="T45" fmla="*/ 406 h 216"/>
                <a:gd name="T46" fmla="*/ 369 w 289"/>
                <a:gd name="T47" fmla="*/ 432 h 216"/>
                <a:gd name="T48" fmla="*/ 352 w 289"/>
                <a:gd name="T49" fmla="*/ 453 h 216"/>
                <a:gd name="T50" fmla="*/ 345 w 289"/>
                <a:gd name="T51" fmla="*/ 477 h 216"/>
                <a:gd name="T52" fmla="*/ 310 w 289"/>
                <a:gd name="T53" fmla="*/ 498 h 216"/>
                <a:gd name="T54" fmla="*/ 269 w 289"/>
                <a:gd name="T55" fmla="*/ 479 h 216"/>
                <a:gd name="T56" fmla="*/ 248 w 289"/>
                <a:gd name="T57" fmla="*/ 451 h 216"/>
                <a:gd name="T58" fmla="*/ 234 w 289"/>
                <a:gd name="T59" fmla="*/ 432 h 216"/>
                <a:gd name="T60" fmla="*/ 222 w 289"/>
                <a:gd name="T61" fmla="*/ 390 h 216"/>
                <a:gd name="T62" fmla="*/ 229 w 289"/>
                <a:gd name="T63" fmla="*/ 375 h 216"/>
                <a:gd name="T64" fmla="*/ 248 w 289"/>
                <a:gd name="T65" fmla="*/ 354 h 216"/>
                <a:gd name="T66" fmla="*/ 236 w 289"/>
                <a:gd name="T67" fmla="*/ 326 h 216"/>
                <a:gd name="T68" fmla="*/ 243 w 289"/>
                <a:gd name="T69" fmla="*/ 305 h 216"/>
                <a:gd name="T70" fmla="*/ 215 w 289"/>
                <a:gd name="T71" fmla="*/ 295 h 216"/>
                <a:gd name="T72" fmla="*/ 196 w 289"/>
                <a:gd name="T73" fmla="*/ 260 h 216"/>
                <a:gd name="T74" fmla="*/ 175 w 289"/>
                <a:gd name="T75" fmla="*/ 220 h 216"/>
                <a:gd name="T76" fmla="*/ 125 w 289"/>
                <a:gd name="T77" fmla="*/ 196 h 216"/>
                <a:gd name="T78" fmla="*/ 57 w 289"/>
                <a:gd name="T79" fmla="*/ 198 h 216"/>
                <a:gd name="T80" fmla="*/ 57 w 289"/>
                <a:gd name="T81" fmla="*/ 182 h 216"/>
                <a:gd name="T82" fmla="*/ 28 w 289"/>
                <a:gd name="T83" fmla="*/ 156 h 216"/>
                <a:gd name="T84" fmla="*/ 43 w 289"/>
                <a:gd name="T85" fmla="*/ 132 h 216"/>
                <a:gd name="T86" fmla="*/ 76 w 289"/>
                <a:gd name="T87" fmla="*/ 118 h 216"/>
                <a:gd name="T88" fmla="*/ 80 w 289"/>
                <a:gd name="T89" fmla="*/ 102 h 216"/>
                <a:gd name="T90" fmla="*/ 73 w 289"/>
                <a:gd name="T91" fmla="*/ 90 h 216"/>
                <a:gd name="T92" fmla="*/ 97 w 289"/>
                <a:gd name="T93" fmla="*/ 83 h 216"/>
                <a:gd name="T94" fmla="*/ 125 w 289"/>
                <a:gd name="T95" fmla="*/ 54 h 216"/>
                <a:gd name="T96" fmla="*/ 210 w 289"/>
                <a:gd name="T97" fmla="*/ 43 h 216"/>
                <a:gd name="T98" fmla="*/ 248 w 289"/>
                <a:gd name="T99" fmla="*/ 54 h 216"/>
                <a:gd name="T100" fmla="*/ 284 w 289"/>
                <a:gd name="T101" fmla="*/ 35 h 216"/>
                <a:gd name="T102" fmla="*/ 317 w 289"/>
                <a:gd name="T103" fmla="*/ 38 h 216"/>
                <a:gd name="T104" fmla="*/ 329 w 289"/>
                <a:gd name="T105" fmla="*/ 19 h 216"/>
                <a:gd name="T106" fmla="*/ 392 w 289"/>
                <a:gd name="T107" fmla="*/ 5 h 216"/>
                <a:gd name="T108" fmla="*/ 482 w 289"/>
                <a:gd name="T109" fmla="*/ 0 h 216"/>
                <a:gd name="T110" fmla="*/ 548 w 289"/>
                <a:gd name="T111" fmla="*/ 24 h 216"/>
                <a:gd name="T112" fmla="*/ 572 w 289"/>
                <a:gd name="T113" fmla="*/ 40 h 216"/>
                <a:gd name="T114" fmla="*/ 477 w 289"/>
                <a:gd name="T115" fmla="*/ 43 h 2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9" h="216">
                  <a:moveTo>
                    <a:pt x="196" y="22"/>
                  </a:moveTo>
                  <a:cubicBezTo>
                    <a:pt x="196" y="23"/>
                    <a:pt x="198" y="22"/>
                    <a:pt x="198" y="24"/>
                  </a:cubicBezTo>
                  <a:cubicBezTo>
                    <a:pt x="200" y="25"/>
                    <a:pt x="201" y="23"/>
                    <a:pt x="202" y="23"/>
                  </a:cubicBezTo>
                  <a:cubicBezTo>
                    <a:pt x="203" y="23"/>
                    <a:pt x="204" y="24"/>
                    <a:pt x="205" y="24"/>
                  </a:cubicBezTo>
                  <a:cubicBezTo>
                    <a:pt x="206" y="24"/>
                    <a:pt x="206" y="23"/>
                    <a:pt x="207" y="23"/>
                  </a:cubicBezTo>
                  <a:cubicBezTo>
                    <a:pt x="209" y="23"/>
                    <a:pt x="210" y="23"/>
                    <a:pt x="211" y="23"/>
                  </a:cubicBezTo>
                  <a:cubicBezTo>
                    <a:pt x="216" y="22"/>
                    <a:pt x="221" y="20"/>
                    <a:pt x="224" y="22"/>
                  </a:cubicBezTo>
                  <a:cubicBezTo>
                    <a:pt x="223" y="24"/>
                    <a:pt x="218" y="23"/>
                    <a:pt x="217" y="25"/>
                  </a:cubicBezTo>
                  <a:cubicBezTo>
                    <a:pt x="217" y="28"/>
                    <a:pt x="219" y="25"/>
                    <a:pt x="219" y="25"/>
                  </a:cubicBezTo>
                  <a:cubicBezTo>
                    <a:pt x="221" y="25"/>
                    <a:pt x="221" y="27"/>
                    <a:pt x="225" y="25"/>
                  </a:cubicBezTo>
                  <a:cubicBezTo>
                    <a:pt x="226" y="25"/>
                    <a:pt x="227" y="24"/>
                    <a:pt x="227" y="24"/>
                  </a:cubicBezTo>
                  <a:cubicBezTo>
                    <a:pt x="228" y="24"/>
                    <a:pt x="233" y="22"/>
                    <a:pt x="233" y="22"/>
                  </a:cubicBezTo>
                  <a:cubicBezTo>
                    <a:pt x="236" y="25"/>
                    <a:pt x="232" y="21"/>
                    <a:pt x="235" y="20"/>
                  </a:cubicBezTo>
                  <a:cubicBezTo>
                    <a:pt x="235" y="20"/>
                    <a:pt x="238" y="21"/>
                    <a:pt x="238" y="20"/>
                  </a:cubicBezTo>
                  <a:cubicBezTo>
                    <a:pt x="239" y="20"/>
                    <a:pt x="241" y="19"/>
                    <a:pt x="244" y="19"/>
                  </a:cubicBezTo>
                  <a:cubicBezTo>
                    <a:pt x="244" y="21"/>
                    <a:pt x="244" y="23"/>
                    <a:pt x="243" y="23"/>
                  </a:cubicBezTo>
                  <a:cubicBezTo>
                    <a:pt x="242" y="24"/>
                    <a:pt x="241" y="24"/>
                    <a:pt x="240" y="25"/>
                  </a:cubicBezTo>
                  <a:cubicBezTo>
                    <a:pt x="239" y="27"/>
                    <a:pt x="239" y="29"/>
                    <a:pt x="236" y="29"/>
                  </a:cubicBezTo>
                  <a:cubicBezTo>
                    <a:pt x="237" y="32"/>
                    <a:pt x="238" y="28"/>
                    <a:pt x="240" y="29"/>
                  </a:cubicBezTo>
                  <a:cubicBezTo>
                    <a:pt x="242" y="29"/>
                    <a:pt x="241" y="27"/>
                    <a:pt x="242" y="26"/>
                  </a:cubicBezTo>
                  <a:cubicBezTo>
                    <a:pt x="243" y="25"/>
                    <a:pt x="247" y="27"/>
                    <a:pt x="248" y="24"/>
                  </a:cubicBezTo>
                  <a:cubicBezTo>
                    <a:pt x="250" y="28"/>
                    <a:pt x="257" y="22"/>
                    <a:pt x="259" y="25"/>
                  </a:cubicBezTo>
                  <a:cubicBezTo>
                    <a:pt x="260" y="24"/>
                    <a:pt x="262" y="23"/>
                    <a:pt x="263" y="22"/>
                  </a:cubicBezTo>
                  <a:cubicBezTo>
                    <a:pt x="267" y="23"/>
                    <a:pt x="269" y="20"/>
                    <a:pt x="272" y="20"/>
                  </a:cubicBezTo>
                  <a:cubicBezTo>
                    <a:pt x="272" y="20"/>
                    <a:pt x="273" y="22"/>
                    <a:pt x="273" y="22"/>
                  </a:cubicBezTo>
                  <a:cubicBezTo>
                    <a:pt x="274" y="22"/>
                    <a:pt x="279" y="21"/>
                    <a:pt x="279" y="22"/>
                  </a:cubicBezTo>
                  <a:cubicBezTo>
                    <a:pt x="281" y="23"/>
                    <a:pt x="280" y="21"/>
                    <a:pt x="282" y="22"/>
                  </a:cubicBezTo>
                  <a:cubicBezTo>
                    <a:pt x="284" y="22"/>
                    <a:pt x="286" y="24"/>
                    <a:pt x="289" y="24"/>
                  </a:cubicBezTo>
                  <a:cubicBezTo>
                    <a:pt x="289" y="26"/>
                    <a:pt x="287" y="26"/>
                    <a:pt x="286" y="26"/>
                  </a:cubicBezTo>
                  <a:cubicBezTo>
                    <a:pt x="286" y="27"/>
                    <a:pt x="285" y="28"/>
                    <a:pt x="284" y="29"/>
                  </a:cubicBezTo>
                  <a:cubicBezTo>
                    <a:pt x="281" y="30"/>
                    <a:pt x="276" y="30"/>
                    <a:pt x="276" y="33"/>
                  </a:cubicBezTo>
                  <a:cubicBezTo>
                    <a:pt x="273" y="33"/>
                    <a:pt x="269" y="33"/>
                    <a:pt x="268" y="35"/>
                  </a:cubicBezTo>
                  <a:cubicBezTo>
                    <a:pt x="269" y="36"/>
                    <a:pt x="271" y="37"/>
                    <a:pt x="266" y="37"/>
                  </a:cubicBezTo>
                  <a:cubicBezTo>
                    <a:pt x="267" y="38"/>
                    <a:pt x="268" y="38"/>
                    <a:pt x="270" y="38"/>
                  </a:cubicBezTo>
                  <a:cubicBezTo>
                    <a:pt x="268" y="41"/>
                    <a:pt x="262" y="41"/>
                    <a:pt x="262" y="45"/>
                  </a:cubicBezTo>
                  <a:cubicBezTo>
                    <a:pt x="260" y="45"/>
                    <a:pt x="262" y="43"/>
                    <a:pt x="262" y="43"/>
                  </a:cubicBezTo>
                  <a:cubicBezTo>
                    <a:pt x="261" y="42"/>
                    <a:pt x="258" y="45"/>
                    <a:pt x="256" y="45"/>
                  </a:cubicBezTo>
                  <a:cubicBezTo>
                    <a:pt x="256" y="46"/>
                    <a:pt x="257" y="46"/>
                    <a:pt x="258" y="46"/>
                  </a:cubicBezTo>
                  <a:cubicBezTo>
                    <a:pt x="255" y="49"/>
                    <a:pt x="257" y="48"/>
                    <a:pt x="256" y="52"/>
                  </a:cubicBezTo>
                  <a:cubicBezTo>
                    <a:pt x="256" y="53"/>
                    <a:pt x="252" y="54"/>
                    <a:pt x="251" y="55"/>
                  </a:cubicBezTo>
                  <a:cubicBezTo>
                    <a:pt x="251" y="55"/>
                    <a:pt x="252" y="58"/>
                    <a:pt x="251" y="58"/>
                  </a:cubicBezTo>
                  <a:cubicBezTo>
                    <a:pt x="250" y="59"/>
                    <a:pt x="248" y="59"/>
                    <a:pt x="246" y="59"/>
                  </a:cubicBezTo>
                  <a:cubicBezTo>
                    <a:pt x="247" y="61"/>
                    <a:pt x="248" y="61"/>
                    <a:pt x="249" y="63"/>
                  </a:cubicBezTo>
                  <a:cubicBezTo>
                    <a:pt x="249" y="65"/>
                    <a:pt x="252" y="64"/>
                    <a:pt x="253" y="65"/>
                  </a:cubicBezTo>
                  <a:cubicBezTo>
                    <a:pt x="254" y="65"/>
                    <a:pt x="253" y="67"/>
                    <a:pt x="253" y="68"/>
                  </a:cubicBezTo>
                  <a:cubicBezTo>
                    <a:pt x="254" y="68"/>
                    <a:pt x="256" y="68"/>
                    <a:pt x="257" y="69"/>
                  </a:cubicBezTo>
                  <a:cubicBezTo>
                    <a:pt x="257" y="71"/>
                    <a:pt x="258" y="71"/>
                    <a:pt x="258" y="73"/>
                  </a:cubicBezTo>
                  <a:cubicBezTo>
                    <a:pt x="254" y="75"/>
                    <a:pt x="251" y="74"/>
                    <a:pt x="246" y="76"/>
                  </a:cubicBezTo>
                  <a:cubicBezTo>
                    <a:pt x="249" y="79"/>
                    <a:pt x="252" y="82"/>
                    <a:pt x="258" y="82"/>
                  </a:cubicBezTo>
                  <a:cubicBezTo>
                    <a:pt x="258" y="84"/>
                    <a:pt x="259" y="84"/>
                    <a:pt x="260" y="84"/>
                  </a:cubicBezTo>
                  <a:cubicBezTo>
                    <a:pt x="261" y="87"/>
                    <a:pt x="258" y="86"/>
                    <a:pt x="258" y="88"/>
                  </a:cubicBezTo>
                  <a:cubicBezTo>
                    <a:pt x="258" y="89"/>
                    <a:pt x="256" y="90"/>
                    <a:pt x="255" y="90"/>
                  </a:cubicBezTo>
                  <a:cubicBezTo>
                    <a:pt x="253" y="94"/>
                    <a:pt x="259" y="92"/>
                    <a:pt x="258" y="96"/>
                  </a:cubicBezTo>
                  <a:cubicBezTo>
                    <a:pt x="256" y="95"/>
                    <a:pt x="256" y="97"/>
                    <a:pt x="257" y="97"/>
                  </a:cubicBezTo>
                  <a:cubicBezTo>
                    <a:pt x="256" y="100"/>
                    <a:pt x="253" y="96"/>
                    <a:pt x="251" y="97"/>
                  </a:cubicBezTo>
                  <a:cubicBezTo>
                    <a:pt x="249" y="97"/>
                    <a:pt x="250" y="101"/>
                    <a:pt x="248" y="101"/>
                  </a:cubicBezTo>
                  <a:cubicBezTo>
                    <a:pt x="247" y="103"/>
                    <a:pt x="248" y="104"/>
                    <a:pt x="250" y="104"/>
                  </a:cubicBezTo>
                  <a:cubicBezTo>
                    <a:pt x="250" y="106"/>
                    <a:pt x="247" y="105"/>
                    <a:pt x="245" y="105"/>
                  </a:cubicBezTo>
                  <a:cubicBezTo>
                    <a:pt x="242" y="106"/>
                    <a:pt x="239" y="108"/>
                    <a:pt x="236" y="109"/>
                  </a:cubicBezTo>
                  <a:cubicBezTo>
                    <a:pt x="236" y="110"/>
                    <a:pt x="238" y="109"/>
                    <a:pt x="239" y="110"/>
                  </a:cubicBezTo>
                  <a:cubicBezTo>
                    <a:pt x="241" y="111"/>
                    <a:pt x="241" y="115"/>
                    <a:pt x="244" y="113"/>
                  </a:cubicBezTo>
                  <a:cubicBezTo>
                    <a:pt x="245" y="116"/>
                    <a:pt x="242" y="116"/>
                    <a:pt x="242" y="117"/>
                  </a:cubicBezTo>
                  <a:cubicBezTo>
                    <a:pt x="241" y="119"/>
                    <a:pt x="243" y="122"/>
                    <a:pt x="240" y="123"/>
                  </a:cubicBezTo>
                  <a:cubicBezTo>
                    <a:pt x="242" y="128"/>
                    <a:pt x="250" y="126"/>
                    <a:pt x="251" y="131"/>
                  </a:cubicBezTo>
                  <a:cubicBezTo>
                    <a:pt x="249" y="131"/>
                    <a:pt x="247" y="132"/>
                    <a:pt x="246" y="130"/>
                  </a:cubicBezTo>
                  <a:cubicBezTo>
                    <a:pt x="245" y="130"/>
                    <a:pt x="246" y="131"/>
                    <a:pt x="246" y="131"/>
                  </a:cubicBezTo>
                  <a:cubicBezTo>
                    <a:pt x="243" y="135"/>
                    <a:pt x="241" y="134"/>
                    <a:pt x="236" y="133"/>
                  </a:cubicBezTo>
                  <a:cubicBezTo>
                    <a:pt x="237" y="129"/>
                    <a:pt x="230" y="133"/>
                    <a:pt x="232" y="129"/>
                  </a:cubicBezTo>
                  <a:cubicBezTo>
                    <a:pt x="229" y="128"/>
                    <a:pt x="229" y="131"/>
                    <a:pt x="225" y="130"/>
                  </a:cubicBezTo>
                  <a:cubicBezTo>
                    <a:pt x="226" y="131"/>
                    <a:pt x="226" y="132"/>
                    <a:pt x="224" y="132"/>
                  </a:cubicBezTo>
                  <a:cubicBezTo>
                    <a:pt x="224" y="134"/>
                    <a:pt x="231" y="134"/>
                    <a:pt x="225" y="135"/>
                  </a:cubicBezTo>
                  <a:cubicBezTo>
                    <a:pt x="226" y="137"/>
                    <a:pt x="229" y="136"/>
                    <a:pt x="231" y="136"/>
                  </a:cubicBezTo>
                  <a:cubicBezTo>
                    <a:pt x="234" y="136"/>
                    <a:pt x="237" y="138"/>
                    <a:pt x="240" y="137"/>
                  </a:cubicBezTo>
                  <a:cubicBezTo>
                    <a:pt x="238" y="141"/>
                    <a:pt x="235" y="144"/>
                    <a:pt x="232" y="146"/>
                  </a:cubicBezTo>
                  <a:cubicBezTo>
                    <a:pt x="229" y="146"/>
                    <a:pt x="227" y="147"/>
                    <a:pt x="225" y="148"/>
                  </a:cubicBezTo>
                  <a:cubicBezTo>
                    <a:pt x="225" y="148"/>
                    <a:pt x="223" y="147"/>
                    <a:pt x="223" y="148"/>
                  </a:cubicBezTo>
                  <a:cubicBezTo>
                    <a:pt x="222" y="149"/>
                    <a:pt x="222" y="148"/>
                    <a:pt x="220" y="148"/>
                  </a:cubicBezTo>
                  <a:cubicBezTo>
                    <a:pt x="217" y="148"/>
                    <a:pt x="214" y="150"/>
                    <a:pt x="210" y="150"/>
                  </a:cubicBezTo>
                  <a:cubicBezTo>
                    <a:pt x="208" y="150"/>
                    <a:pt x="210" y="151"/>
                    <a:pt x="210" y="151"/>
                  </a:cubicBezTo>
                  <a:cubicBezTo>
                    <a:pt x="208" y="154"/>
                    <a:pt x="208" y="152"/>
                    <a:pt x="204" y="152"/>
                  </a:cubicBezTo>
                  <a:cubicBezTo>
                    <a:pt x="204" y="153"/>
                    <a:pt x="205" y="153"/>
                    <a:pt x="206" y="154"/>
                  </a:cubicBezTo>
                  <a:cubicBezTo>
                    <a:pt x="206" y="155"/>
                    <a:pt x="198" y="156"/>
                    <a:pt x="199" y="152"/>
                  </a:cubicBezTo>
                  <a:cubicBezTo>
                    <a:pt x="198" y="153"/>
                    <a:pt x="195" y="153"/>
                    <a:pt x="195" y="154"/>
                  </a:cubicBezTo>
                  <a:cubicBezTo>
                    <a:pt x="194" y="155"/>
                    <a:pt x="195" y="157"/>
                    <a:pt x="195" y="158"/>
                  </a:cubicBezTo>
                  <a:cubicBezTo>
                    <a:pt x="195" y="158"/>
                    <a:pt x="191" y="157"/>
                    <a:pt x="191" y="158"/>
                  </a:cubicBezTo>
                  <a:cubicBezTo>
                    <a:pt x="191" y="159"/>
                    <a:pt x="193" y="160"/>
                    <a:pt x="192" y="162"/>
                  </a:cubicBezTo>
                  <a:cubicBezTo>
                    <a:pt x="191" y="163"/>
                    <a:pt x="190" y="162"/>
                    <a:pt x="189" y="162"/>
                  </a:cubicBezTo>
                  <a:cubicBezTo>
                    <a:pt x="189" y="163"/>
                    <a:pt x="189" y="164"/>
                    <a:pt x="189" y="165"/>
                  </a:cubicBezTo>
                  <a:cubicBezTo>
                    <a:pt x="188" y="165"/>
                    <a:pt x="187" y="165"/>
                    <a:pt x="186" y="165"/>
                  </a:cubicBezTo>
                  <a:cubicBezTo>
                    <a:pt x="185" y="166"/>
                    <a:pt x="186" y="167"/>
                    <a:pt x="185" y="168"/>
                  </a:cubicBezTo>
                  <a:cubicBezTo>
                    <a:pt x="183" y="168"/>
                    <a:pt x="178" y="167"/>
                    <a:pt x="179" y="171"/>
                  </a:cubicBezTo>
                  <a:cubicBezTo>
                    <a:pt x="174" y="172"/>
                    <a:pt x="169" y="173"/>
                    <a:pt x="163" y="172"/>
                  </a:cubicBezTo>
                  <a:cubicBezTo>
                    <a:pt x="160" y="174"/>
                    <a:pt x="159" y="180"/>
                    <a:pt x="156" y="177"/>
                  </a:cubicBezTo>
                  <a:cubicBezTo>
                    <a:pt x="156" y="178"/>
                    <a:pt x="157" y="179"/>
                    <a:pt x="157" y="181"/>
                  </a:cubicBezTo>
                  <a:cubicBezTo>
                    <a:pt x="157" y="181"/>
                    <a:pt x="155" y="180"/>
                    <a:pt x="155" y="181"/>
                  </a:cubicBezTo>
                  <a:cubicBezTo>
                    <a:pt x="154" y="181"/>
                    <a:pt x="156" y="182"/>
                    <a:pt x="156" y="183"/>
                  </a:cubicBezTo>
                  <a:cubicBezTo>
                    <a:pt x="156" y="183"/>
                    <a:pt x="155" y="183"/>
                    <a:pt x="155" y="184"/>
                  </a:cubicBezTo>
                  <a:cubicBezTo>
                    <a:pt x="154" y="185"/>
                    <a:pt x="151" y="188"/>
                    <a:pt x="153" y="189"/>
                  </a:cubicBezTo>
                  <a:cubicBezTo>
                    <a:pt x="154" y="190"/>
                    <a:pt x="152" y="189"/>
                    <a:pt x="151" y="190"/>
                  </a:cubicBezTo>
                  <a:cubicBezTo>
                    <a:pt x="150" y="190"/>
                    <a:pt x="149" y="192"/>
                    <a:pt x="149" y="192"/>
                  </a:cubicBezTo>
                  <a:cubicBezTo>
                    <a:pt x="148" y="193"/>
                    <a:pt x="149" y="194"/>
                    <a:pt x="149" y="195"/>
                  </a:cubicBezTo>
                  <a:cubicBezTo>
                    <a:pt x="147" y="196"/>
                    <a:pt x="148" y="197"/>
                    <a:pt x="147" y="199"/>
                  </a:cubicBezTo>
                  <a:cubicBezTo>
                    <a:pt x="147" y="200"/>
                    <a:pt x="145" y="199"/>
                    <a:pt x="145" y="199"/>
                  </a:cubicBezTo>
                  <a:cubicBezTo>
                    <a:pt x="145" y="200"/>
                    <a:pt x="146" y="201"/>
                    <a:pt x="146" y="202"/>
                  </a:cubicBezTo>
                  <a:cubicBezTo>
                    <a:pt x="147" y="204"/>
                    <a:pt x="145" y="204"/>
                    <a:pt x="145" y="205"/>
                  </a:cubicBezTo>
                  <a:cubicBezTo>
                    <a:pt x="145" y="206"/>
                    <a:pt x="146" y="208"/>
                    <a:pt x="146" y="208"/>
                  </a:cubicBezTo>
                  <a:cubicBezTo>
                    <a:pt x="145" y="212"/>
                    <a:pt x="143" y="213"/>
                    <a:pt x="139" y="216"/>
                  </a:cubicBezTo>
                  <a:cubicBezTo>
                    <a:pt x="135" y="215"/>
                    <a:pt x="133" y="213"/>
                    <a:pt x="131" y="211"/>
                  </a:cubicBezTo>
                  <a:cubicBezTo>
                    <a:pt x="127" y="215"/>
                    <a:pt x="121" y="209"/>
                    <a:pt x="122" y="209"/>
                  </a:cubicBezTo>
                  <a:cubicBezTo>
                    <a:pt x="121" y="208"/>
                    <a:pt x="120" y="211"/>
                    <a:pt x="120" y="211"/>
                  </a:cubicBezTo>
                  <a:cubicBezTo>
                    <a:pt x="119" y="210"/>
                    <a:pt x="119" y="209"/>
                    <a:pt x="118" y="208"/>
                  </a:cubicBezTo>
                  <a:cubicBezTo>
                    <a:pt x="117" y="206"/>
                    <a:pt x="114" y="206"/>
                    <a:pt x="114" y="203"/>
                  </a:cubicBezTo>
                  <a:cubicBezTo>
                    <a:pt x="113" y="201"/>
                    <a:pt x="111" y="201"/>
                    <a:pt x="110" y="199"/>
                  </a:cubicBezTo>
                  <a:cubicBezTo>
                    <a:pt x="110" y="198"/>
                    <a:pt x="111" y="199"/>
                    <a:pt x="112" y="198"/>
                  </a:cubicBezTo>
                  <a:cubicBezTo>
                    <a:pt x="112" y="195"/>
                    <a:pt x="109" y="196"/>
                    <a:pt x="107" y="195"/>
                  </a:cubicBezTo>
                  <a:cubicBezTo>
                    <a:pt x="106" y="194"/>
                    <a:pt x="107" y="192"/>
                    <a:pt x="105" y="191"/>
                  </a:cubicBezTo>
                  <a:cubicBezTo>
                    <a:pt x="103" y="194"/>
                    <a:pt x="105" y="189"/>
                    <a:pt x="105" y="190"/>
                  </a:cubicBezTo>
                  <a:cubicBezTo>
                    <a:pt x="105" y="188"/>
                    <a:pt x="103" y="190"/>
                    <a:pt x="103" y="189"/>
                  </a:cubicBezTo>
                  <a:cubicBezTo>
                    <a:pt x="102" y="188"/>
                    <a:pt x="104" y="185"/>
                    <a:pt x="102" y="185"/>
                  </a:cubicBezTo>
                  <a:cubicBezTo>
                    <a:pt x="99" y="185"/>
                    <a:pt x="101" y="180"/>
                    <a:pt x="99" y="183"/>
                  </a:cubicBezTo>
                  <a:cubicBezTo>
                    <a:pt x="98" y="182"/>
                    <a:pt x="98" y="180"/>
                    <a:pt x="96" y="181"/>
                  </a:cubicBezTo>
                  <a:cubicBezTo>
                    <a:pt x="96" y="179"/>
                    <a:pt x="98" y="179"/>
                    <a:pt x="98" y="177"/>
                  </a:cubicBezTo>
                  <a:cubicBezTo>
                    <a:pt x="98" y="175"/>
                    <a:pt x="95" y="176"/>
                    <a:pt x="93" y="176"/>
                  </a:cubicBezTo>
                  <a:cubicBezTo>
                    <a:pt x="92" y="171"/>
                    <a:pt x="93" y="169"/>
                    <a:pt x="94" y="165"/>
                  </a:cubicBezTo>
                  <a:cubicBezTo>
                    <a:pt x="92" y="164"/>
                    <a:pt x="97" y="162"/>
                    <a:pt x="92" y="162"/>
                  </a:cubicBezTo>
                  <a:cubicBezTo>
                    <a:pt x="92" y="160"/>
                    <a:pt x="94" y="161"/>
                    <a:pt x="94" y="161"/>
                  </a:cubicBezTo>
                  <a:cubicBezTo>
                    <a:pt x="95" y="160"/>
                    <a:pt x="94" y="158"/>
                    <a:pt x="94" y="158"/>
                  </a:cubicBezTo>
                  <a:cubicBezTo>
                    <a:pt x="95" y="158"/>
                    <a:pt x="96" y="160"/>
                    <a:pt x="97" y="159"/>
                  </a:cubicBezTo>
                  <a:cubicBezTo>
                    <a:pt x="97" y="157"/>
                    <a:pt x="97" y="155"/>
                    <a:pt x="97" y="152"/>
                  </a:cubicBezTo>
                  <a:cubicBezTo>
                    <a:pt x="99" y="152"/>
                    <a:pt x="100" y="151"/>
                    <a:pt x="100" y="150"/>
                  </a:cubicBezTo>
                  <a:cubicBezTo>
                    <a:pt x="101" y="150"/>
                    <a:pt x="101" y="151"/>
                    <a:pt x="102" y="152"/>
                  </a:cubicBezTo>
                  <a:cubicBezTo>
                    <a:pt x="103" y="152"/>
                    <a:pt x="103" y="150"/>
                    <a:pt x="105" y="150"/>
                  </a:cubicBezTo>
                  <a:cubicBezTo>
                    <a:pt x="106" y="149"/>
                    <a:pt x="104" y="148"/>
                    <a:pt x="104" y="148"/>
                  </a:cubicBezTo>
                  <a:cubicBezTo>
                    <a:pt x="104" y="146"/>
                    <a:pt x="107" y="146"/>
                    <a:pt x="107" y="145"/>
                  </a:cubicBezTo>
                  <a:cubicBezTo>
                    <a:pt x="108" y="143"/>
                    <a:pt x="104" y="142"/>
                    <a:pt x="106" y="139"/>
                  </a:cubicBezTo>
                  <a:cubicBezTo>
                    <a:pt x="101" y="142"/>
                    <a:pt x="108" y="137"/>
                    <a:pt x="100" y="138"/>
                  </a:cubicBezTo>
                  <a:cubicBezTo>
                    <a:pt x="100" y="134"/>
                    <a:pt x="104" y="135"/>
                    <a:pt x="107" y="135"/>
                  </a:cubicBezTo>
                  <a:cubicBezTo>
                    <a:pt x="107" y="133"/>
                    <a:pt x="105" y="134"/>
                    <a:pt x="105" y="132"/>
                  </a:cubicBezTo>
                  <a:cubicBezTo>
                    <a:pt x="105" y="131"/>
                    <a:pt x="103" y="132"/>
                    <a:pt x="103" y="131"/>
                  </a:cubicBezTo>
                  <a:cubicBezTo>
                    <a:pt x="102" y="131"/>
                    <a:pt x="103" y="129"/>
                    <a:pt x="103" y="129"/>
                  </a:cubicBezTo>
                  <a:cubicBezTo>
                    <a:pt x="102" y="128"/>
                    <a:pt x="100" y="126"/>
                    <a:pt x="99" y="126"/>
                  </a:cubicBezTo>
                  <a:cubicBezTo>
                    <a:pt x="98" y="126"/>
                    <a:pt x="97" y="123"/>
                    <a:pt x="96" y="122"/>
                  </a:cubicBezTo>
                  <a:cubicBezTo>
                    <a:pt x="94" y="123"/>
                    <a:pt x="93" y="125"/>
                    <a:pt x="92" y="122"/>
                  </a:cubicBezTo>
                  <a:cubicBezTo>
                    <a:pt x="91" y="122"/>
                    <a:pt x="91" y="124"/>
                    <a:pt x="91" y="125"/>
                  </a:cubicBezTo>
                  <a:cubicBezTo>
                    <a:pt x="89" y="125"/>
                    <a:pt x="87" y="125"/>
                    <a:pt x="85" y="125"/>
                  </a:cubicBezTo>
                  <a:cubicBezTo>
                    <a:pt x="81" y="120"/>
                    <a:pt x="84" y="117"/>
                    <a:pt x="85" y="111"/>
                  </a:cubicBezTo>
                  <a:cubicBezTo>
                    <a:pt x="84" y="110"/>
                    <a:pt x="84" y="109"/>
                    <a:pt x="84" y="108"/>
                  </a:cubicBezTo>
                  <a:cubicBezTo>
                    <a:pt x="83" y="108"/>
                    <a:pt x="83" y="109"/>
                    <a:pt x="83" y="110"/>
                  </a:cubicBezTo>
                  <a:cubicBezTo>
                    <a:pt x="80" y="110"/>
                    <a:pt x="84" y="103"/>
                    <a:pt x="79" y="105"/>
                  </a:cubicBezTo>
                  <a:cubicBezTo>
                    <a:pt x="81" y="103"/>
                    <a:pt x="81" y="102"/>
                    <a:pt x="79" y="101"/>
                  </a:cubicBezTo>
                  <a:cubicBezTo>
                    <a:pt x="79" y="99"/>
                    <a:pt x="77" y="100"/>
                    <a:pt x="76" y="99"/>
                  </a:cubicBezTo>
                  <a:cubicBezTo>
                    <a:pt x="75" y="97"/>
                    <a:pt x="75" y="95"/>
                    <a:pt x="74" y="93"/>
                  </a:cubicBezTo>
                  <a:cubicBezTo>
                    <a:pt x="74" y="92"/>
                    <a:pt x="71" y="92"/>
                    <a:pt x="72" y="89"/>
                  </a:cubicBezTo>
                  <a:cubicBezTo>
                    <a:pt x="70" y="90"/>
                    <a:pt x="69" y="88"/>
                    <a:pt x="69" y="88"/>
                  </a:cubicBezTo>
                  <a:cubicBezTo>
                    <a:pt x="68" y="87"/>
                    <a:pt x="66" y="88"/>
                    <a:pt x="66" y="88"/>
                  </a:cubicBezTo>
                  <a:cubicBezTo>
                    <a:pt x="65" y="86"/>
                    <a:pt x="56" y="87"/>
                    <a:pt x="53" y="83"/>
                  </a:cubicBezTo>
                  <a:cubicBezTo>
                    <a:pt x="49" y="85"/>
                    <a:pt x="39" y="80"/>
                    <a:pt x="37" y="83"/>
                  </a:cubicBezTo>
                  <a:cubicBezTo>
                    <a:pt x="35" y="85"/>
                    <a:pt x="35" y="83"/>
                    <a:pt x="33" y="83"/>
                  </a:cubicBezTo>
                  <a:cubicBezTo>
                    <a:pt x="30" y="83"/>
                    <a:pt x="28" y="85"/>
                    <a:pt x="25" y="85"/>
                  </a:cubicBezTo>
                  <a:cubicBezTo>
                    <a:pt x="25" y="85"/>
                    <a:pt x="24" y="84"/>
                    <a:pt x="24" y="84"/>
                  </a:cubicBezTo>
                  <a:cubicBezTo>
                    <a:pt x="23" y="84"/>
                    <a:pt x="21" y="84"/>
                    <a:pt x="20" y="84"/>
                  </a:cubicBezTo>
                  <a:cubicBezTo>
                    <a:pt x="20" y="82"/>
                    <a:pt x="19" y="81"/>
                    <a:pt x="18" y="81"/>
                  </a:cubicBezTo>
                  <a:cubicBezTo>
                    <a:pt x="18" y="79"/>
                    <a:pt x="21" y="80"/>
                    <a:pt x="21" y="79"/>
                  </a:cubicBezTo>
                  <a:cubicBezTo>
                    <a:pt x="22" y="79"/>
                    <a:pt x="18" y="76"/>
                    <a:pt x="24" y="77"/>
                  </a:cubicBezTo>
                  <a:cubicBezTo>
                    <a:pt x="22" y="74"/>
                    <a:pt x="13" y="78"/>
                    <a:pt x="11" y="75"/>
                  </a:cubicBezTo>
                  <a:cubicBezTo>
                    <a:pt x="13" y="69"/>
                    <a:pt x="21" y="75"/>
                    <a:pt x="25" y="70"/>
                  </a:cubicBezTo>
                  <a:cubicBezTo>
                    <a:pt x="23" y="67"/>
                    <a:pt x="15" y="69"/>
                    <a:pt x="12" y="70"/>
                  </a:cubicBezTo>
                  <a:cubicBezTo>
                    <a:pt x="11" y="68"/>
                    <a:pt x="12" y="68"/>
                    <a:pt x="12" y="66"/>
                  </a:cubicBezTo>
                  <a:cubicBezTo>
                    <a:pt x="11" y="66"/>
                    <a:pt x="11" y="67"/>
                    <a:pt x="11" y="68"/>
                  </a:cubicBezTo>
                  <a:cubicBezTo>
                    <a:pt x="10" y="68"/>
                    <a:pt x="10" y="66"/>
                    <a:pt x="10" y="65"/>
                  </a:cubicBezTo>
                  <a:cubicBezTo>
                    <a:pt x="5" y="66"/>
                    <a:pt x="3" y="64"/>
                    <a:pt x="0" y="63"/>
                  </a:cubicBezTo>
                  <a:cubicBezTo>
                    <a:pt x="3" y="55"/>
                    <a:pt x="12" y="57"/>
                    <a:pt x="18" y="56"/>
                  </a:cubicBezTo>
                  <a:cubicBezTo>
                    <a:pt x="20" y="55"/>
                    <a:pt x="19" y="56"/>
                    <a:pt x="20" y="55"/>
                  </a:cubicBezTo>
                  <a:cubicBezTo>
                    <a:pt x="20" y="55"/>
                    <a:pt x="22" y="53"/>
                    <a:pt x="21" y="53"/>
                  </a:cubicBezTo>
                  <a:cubicBezTo>
                    <a:pt x="25" y="52"/>
                    <a:pt x="29" y="53"/>
                    <a:pt x="31" y="52"/>
                  </a:cubicBezTo>
                  <a:cubicBezTo>
                    <a:pt x="32" y="52"/>
                    <a:pt x="31" y="51"/>
                    <a:pt x="32" y="50"/>
                  </a:cubicBezTo>
                  <a:cubicBezTo>
                    <a:pt x="33" y="49"/>
                    <a:pt x="35" y="49"/>
                    <a:pt x="36" y="49"/>
                  </a:cubicBezTo>
                  <a:cubicBezTo>
                    <a:pt x="37" y="48"/>
                    <a:pt x="37" y="47"/>
                    <a:pt x="39" y="45"/>
                  </a:cubicBezTo>
                  <a:cubicBezTo>
                    <a:pt x="41" y="41"/>
                    <a:pt x="35" y="44"/>
                    <a:pt x="37" y="40"/>
                  </a:cubicBezTo>
                  <a:cubicBezTo>
                    <a:pt x="34" y="39"/>
                    <a:pt x="35" y="43"/>
                    <a:pt x="34" y="43"/>
                  </a:cubicBezTo>
                  <a:cubicBezTo>
                    <a:pt x="34" y="43"/>
                    <a:pt x="28" y="40"/>
                    <a:pt x="25" y="42"/>
                  </a:cubicBezTo>
                  <a:cubicBezTo>
                    <a:pt x="24" y="39"/>
                    <a:pt x="28" y="40"/>
                    <a:pt x="29" y="39"/>
                  </a:cubicBezTo>
                  <a:cubicBezTo>
                    <a:pt x="29" y="39"/>
                    <a:pt x="28" y="38"/>
                    <a:pt x="29" y="38"/>
                  </a:cubicBezTo>
                  <a:cubicBezTo>
                    <a:pt x="29" y="38"/>
                    <a:pt x="31" y="39"/>
                    <a:pt x="31" y="38"/>
                  </a:cubicBezTo>
                  <a:cubicBezTo>
                    <a:pt x="31" y="38"/>
                    <a:pt x="32" y="36"/>
                    <a:pt x="32" y="36"/>
                  </a:cubicBezTo>
                  <a:cubicBezTo>
                    <a:pt x="33" y="35"/>
                    <a:pt x="33" y="37"/>
                    <a:pt x="33" y="37"/>
                  </a:cubicBezTo>
                  <a:cubicBezTo>
                    <a:pt x="34" y="37"/>
                    <a:pt x="37" y="36"/>
                    <a:pt x="37" y="33"/>
                  </a:cubicBezTo>
                  <a:cubicBezTo>
                    <a:pt x="39" y="33"/>
                    <a:pt x="39" y="35"/>
                    <a:pt x="41" y="35"/>
                  </a:cubicBezTo>
                  <a:cubicBezTo>
                    <a:pt x="43" y="35"/>
                    <a:pt x="42" y="33"/>
                    <a:pt x="41" y="33"/>
                  </a:cubicBezTo>
                  <a:cubicBezTo>
                    <a:pt x="42" y="32"/>
                    <a:pt x="44" y="32"/>
                    <a:pt x="44" y="30"/>
                  </a:cubicBezTo>
                  <a:cubicBezTo>
                    <a:pt x="47" y="30"/>
                    <a:pt x="49" y="30"/>
                    <a:pt x="52" y="30"/>
                  </a:cubicBezTo>
                  <a:cubicBezTo>
                    <a:pt x="55" y="30"/>
                    <a:pt x="53" y="25"/>
                    <a:pt x="53" y="23"/>
                  </a:cubicBezTo>
                  <a:cubicBezTo>
                    <a:pt x="57" y="24"/>
                    <a:pt x="61" y="25"/>
                    <a:pt x="65" y="23"/>
                  </a:cubicBezTo>
                  <a:cubicBezTo>
                    <a:pt x="65" y="22"/>
                    <a:pt x="64" y="22"/>
                    <a:pt x="63" y="22"/>
                  </a:cubicBezTo>
                  <a:cubicBezTo>
                    <a:pt x="64" y="20"/>
                    <a:pt x="68" y="21"/>
                    <a:pt x="70" y="19"/>
                  </a:cubicBezTo>
                  <a:cubicBezTo>
                    <a:pt x="73" y="17"/>
                    <a:pt x="82" y="19"/>
                    <a:pt x="89" y="18"/>
                  </a:cubicBezTo>
                  <a:cubicBezTo>
                    <a:pt x="90" y="18"/>
                    <a:pt x="91" y="17"/>
                    <a:pt x="92" y="17"/>
                  </a:cubicBezTo>
                  <a:cubicBezTo>
                    <a:pt x="96" y="17"/>
                    <a:pt x="98" y="18"/>
                    <a:pt x="100" y="17"/>
                  </a:cubicBezTo>
                  <a:cubicBezTo>
                    <a:pt x="100" y="18"/>
                    <a:pt x="101" y="21"/>
                    <a:pt x="102" y="20"/>
                  </a:cubicBezTo>
                  <a:cubicBezTo>
                    <a:pt x="103" y="18"/>
                    <a:pt x="102" y="20"/>
                    <a:pt x="105" y="23"/>
                  </a:cubicBezTo>
                  <a:cubicBezTo>
                    <a:pt x="107" y="22"/>
                    <a:pt x="103" y="19"/>
                    <a:pt x="109" y="20"/>
                  </a:cubicBezTo>
                  <a:cubicBezTo>
                    <a:pt x="107" y="18"/>
                    <a:pt x="110" y="16"/>
                    <a:pt x="105" y="16"/>
                  </a:cubicBezTo>
                  <a:cubicBezTo>
                    <a:pt x="106" y="13"/>
                    <a:pt x="114" y="10"/>
                    <a:pt x="114" y="15"/>
                  </a:cubicBezTo>
                  <a:cubicBezTo>
                    <a:pt x="118" y="15"/>
                    <a:pt x="118" y="13"/>
                    <a:pt x="120" y="15"/>
                  </a:cubicBezTo>
                  <a:cubicBezTo>
                    <a:pt x="122" y="15"/>
                    <a:pt x="123" y="16"/>
                    <a:pt x="124" y="17"/>
                  </a:cubicBezTo>
                  <a:cubicBezTo>
                    <a:pt x="125" y="18"/>
                    <a:pt x="129" y="18"/>
                    <a:pt x="133" y="19"/>
                  </a:cubicBezTo>
                  <a:cubicBezTo>
                    <a:pt x="133" y="18"/>
                    <a:pt x="132" y="18"/>
                    <a:pt x="131" y="18"/>
                  </a:cubicBezTo>
                  <a:cubicBezTo>
                    <a:pt x="131" y="17"/>
                    <a:pt x="132" y="16"/>
                    <a:pt x="134" y="16"/>
                  </a:cubicBezTo>
                  <a:cubicBezTo>
                    <a:pt x="132" y="13"/>
                    <a:pt x="128" y="13"/>
                    <a:pt x="124" y="12"/>
                  </a:cubicBezTo>
                  <a:cubicBezTo>
                    <a:pt x="124" y="9"/>
                    <a:pt x="129" y="10"/>
                    <a:pt x="132" y="10"/>
                  </a:cubicBezTo>
                  <a:cubicBezTo>
                    <a:pt x="133" y="7"/>
                    <a:pt x="130" y="8"/>
                    <a:pt x="129" y="8"/>
                  </a:cubicBezTo>
                  <a:cubicBezTo>
                    <a:pt x="131" y="3"/>
                    <a:pt x="136" y="7"/>
                    <a:pt x="139" y="8"/>
                  </a:cubicBezTo>
                  <a:cubicBezTo>
                    <a:pt x="141" y="8"/>
                    <a:pt x="142" y="6"/>
                    <a:pt x="144" y="6"/>
                  </a:cubicBezTo>
                  <a:cubicBezTo>
                    <a:pt x="150" y="7"/>
                    <a:pt x="154" y="9"/>
                    <a:pt x="158" y="6"/>
                  </a:cubicBezTo>
                  <a:cubicBezTo>
                    <a:pt x="160" y="5"/>
                    <a:pt x="162" y="6"/>
                    <a:pt x="165" y="5"/>
                  </a:cubicBezTo>
                  <a:cubicBezTo>
                    <a:pt x="166" y="5"/>
                    <a:pt x="166" y="3"/>
                    <a:pt x="166" y="2"/>
                  </a:cubicBezTo>
                  <a:cubicBezTo>
                    <a:pt x="168" y="1"/>
                    <a:pt x="170" y="2"/>
                    <a:pt x="172" y="2"/>
                  </a:cubicBezTo>
                  <a:cubicBezTo>
                    <a:pt x="174" y="1"/>
                    <a:pt x="174" y="0"/>
                    <a:pt x="176" y="0"/>
                  </a:cubicBezTo>
                  <a:cubicBezTo>
                    <a:pt x="178" y="0"/>
                    <a:pt x="181" y="2"/>
                    <a:pt x="186" y="2"/>
                  </a:cubicBezTo>
                  <a:cubicBezTo>
                    <a:pt x="190" y="1"/>
                    <a:pt x="197" y="0"/>
                    <a:pt x="204" y="0"/>
                  </a:cubicBezTo>
                  <a:cubicBezTo>
                    <a:pt x="206" y="1"/>
                    <a:pt x="206" y="1"/>
                    <a:pt x="207" y="2"/>
                  </a:cubicBezTo>
                  <a:cubicBezTo>
                    <a:pt x="214" y="3"/>
                    <a:pt x="220" y="1"/>
                    <a:pt x="220" y="6"/>
                  </a:cubicBezTo>
                  <a:cubicBezTo>
                    <a:pt x="224" y="7"/>
                    <a:pt x="223" y="5"/>
                    <a:pt x="226" y="5"/>
                  </a:cubicBezTo>
                  <a:cubicBezTo>
                    <a:pt x="226" y="9"/>
                    <a:pt x="231" y="8"/>
                    <a:pt x="232" y="10"/>
                  </a:cubicBezTo>
                  <a:cubicBezTo>
                    <a:pt x="236" y="11"/>
                    <a:pt x="235" y="8"/>
                    <a:pt x="238" y="9"/>
                  </a:cubicBezTo>
                  <a:cubicBezTo>
                    <a:pt x="237" y="13"/>
                    <a:pt x="243" y="10"/>
                    <a:pt x="245" y="11"/>
                  </a:cubicBezTo>
                  <a:cubicBezTo>
                    <a:pt x="243" y="13"/>
                    <a:pt x="243" y="12"/>
                    <a:pt x="244" y="16"/>
                  </a:cubicBezTo>
                  <a:cubicBezTo>
                    <a:pt x="243" y="14"/>
                    <a:pt x="242" y="15"/>
                    <a:pt x="242" y="17"/>
                  </a:cubicBezTo>
                  <a:cubicBezTo>
                    <a:pt x="229" y="18"/>
                    <a:pt x="214" y="18"/>
                    <a:pt x="205" y="19"/>
                  </a:cubicBezTo>
                  <a:cubicBezTo>
                    <a:pt x="204" y="19"/>
                    <a:pt x="204" y="20"/>
                    <a:pt x="204" y="20"/>
                  </a:cubicBezTo>
                  <a:cubicBezTo>
                    <a:pt x="203" y="20"/>
                    <a:pt x="203" y="19"/>
                    <a:pt x="204" y="19"/>
                  </a:cubicBezTo>
                  <a:cubicBezTo>
                    <a:pt x="204" y="19"/>
                    <a:pt x="202" y="18"/>
                    <a:pt x="202" y="18"/>
                  </a:cubicBezTo>
                  <a:cubicBezTo>
                    <a:pt x="201" y="18"/>
                    <a:pt x="202" y="20"/>
                    <a:pt x="202" y="20"/>
                  </a:cubicBezTo>
                  <a:cubicBezTo>
                    <a:pt x="199" y="21"/>
                    <a:pt x="197" y="20"/>
                    <a:pt x="19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9" name="Freeform 83"/>
            <p:cNvSpPr/>
            <p:nvPr/>
          </p:nvSpPr>
          <p:spPr bwMode="auto">
            <a:xfrm>
              <a:off x="2733676" y="1141413"/>
              <a:ext cx="536575" cy="288925"/>
            </a:xfrm>
            <a:custGeom>
              <a:avLst/>
              <a:gdLst>
                <a:gd name="T0" fmla="*/ 314 w 143"/>
                <a:gd name="T1" fmla="*/ 17 h 77"/>
                <a:gd name="T2" fmla="*/ 333 w 143"/>
                <a:gd name="T3" fmla="*/ 28 h 77"/>
                <a:gd name="T4" fmla="*/ 326 w 143"/>
                <a:gd name="T5" fmla="*/ 33 h 77"/>
                <a:gd name="T6" fmla="*/ 312 w 143"/>
                <a:gd name="T7" fmla="*/ 40 h 77"/>
                <a:gd name="T8" fmla="*/ 272 w 143"/>
                <a:gd name="T9" fmla="*/ 47 h 77"/>
                <a:gd name="T10" fmla="*/ 288 w 143"/>
                <a:gd name="T11" fmla="*/ 54 h 77"/>
                <a:gd name="T12" fmla="*/ 255 w 143"/>
                <a:gd name="T13" fmla="*/ 69 h 77"/>
                <a:gd name="T14" fmla="*/ 246 w 143"/>
                <a:gd name="T15" fmla="*/ 73 h 77"/>
                <a:gd name="T16" fmla="*/ 229 w 143"/>
                <a:gd name="T17" fmla="*/ 80 h 77"/>
                <a:gd name="T18" fmla="*/ 201 w 143"/>
                <a:gd name="T19" fmla="*/ 92 h 77"/>
                <a:gd name="T20" fmla="*/ 191 w 143"/>
                <a:gd name="T21" fmla="*/ 102 h 77"/>
                <a:gd name="T22" fmla="*/ 173 w 143"/>
                <a:gd name="T23" fmla="*/ 104 h 77"/>
                <a:gd name="T24" fmla="*/ 184 w 143"/>
                <a:gd name="T25" fmla="*/ 121 h 77"/>
                <a:gd name="T26" fmla="*/ 163 w 143"/>
                <a:gd name="T27" fmla="*/ 135 h 77"/>
                <a:gd name="T28" fmla="*/ 151 w 143"/>
                <a:gd name="T29" fmla="*/ 142 h 77"/>
                <a:gd name="T30" fmla="*/ 125 w 143"/>
                <a:gd name="T31" fmla="*/ 158 h 77"/>
                <a:gd name="T32" fmla="*/ 132 w 143"/>
                <a:gd name="T33" fmla="*/ 173 h 77"/>
                <a:gd name="T34" fmla="*/ 111 w 143"/>
                <a:gd name="T35" fmla="*/ 180 h 77"/>
                <a:gd name="T36" fmla="*/ 69 w 143"/>
                <a:gd name="T37" fmla="*/ 170 h 77"/>
                <a:gd name="T38" fmla="*/ 57 w 143"/>
                <a:gd name="T39" fmla="*/ 173 h 77"/>
                <a:gd name="T40" fmla="*/ 35 w 143"/>
                <a:gd name="T41" fmla="*/ 158 h 77"/>
                <a:gd name="T42" fmla="*/ 57 w 143"/>
                <a:gd name="T43" fmla="*/ 142 h 77"/>
                <a:gd name="T44" fmla="*/ 78 w 143"/>
                <a:gd name="T45" fmla="*/ 142 h 77"/>
                <a:gd name="T46" fmla="*/ 38 w 143"/>
                <a:gd name="T47" fmla="*/ 135 h 77"/>
                <a:gd name="T48" fmla="*/ 61 w 143"/>
                <a:gd name="T49" fmla="*/ 118 h 77"/>
                <a:gd name="T50" fmla="*/ 80 w 143"/>
                <a:gd name="T51" fmla="*/ 118 h 77"/>
                <a:gd name="T52" fmla="*/ 80 w 143"/>
                <a:gd name="T53" fmla="*/ 106 h 77"/>
                <a:gd name="T54" fmla="*/ 76 w 143"/>
                <a:gd name="T55" fmla="*/ 92 h 77"/>
                <a:gd name="T56" fmla="*/ 61 w 143"/>
                <a:gd name="T57" fmla="*/ 87 h 77"/>
                <a:gd name="T58" fmla="*/ 92 w 143"/>
                <a:gd name="T59" fmla="*/ 85 h 77"/>
                <a:gd name="T60" fmla="*/ 104 w 143"/>
                <a:gd name="T61" fmla="*/ 78 h 77"/>
                <a:gd name="T62" fmla="*/ 125 w 143"/>
                <a:gd name="T63" fmla="*/ 61 h 77"/>
                <a:gd name="T64" fmla="*/ 78 w 143"/>
                <a:gd name="T65" fmla="*/ 71 h 77"/>
                <a:gd name="T66" fmla="*/ 45 w 143"/>
                <a:gd name="T67" fmla="*/ 61 h 77"/>
                <a:gd name="T68" fmla="*/ 12 w 143"/>
                <a:gd name="T69" fmla="*/ 54 h 77"/>
                <a:gd name="T70" fmla="*/ 5 w 143"/>
                <a:gd name="T71" fmla="*/ 38 h 77"/>
                <a:gd name="T72" fmla="*/ 61 w 143"/>
                <a:gd name="T73" fmla="*/ 24 h 77"/>
                <a:gd name="T74" fmla="*/ 99 w 143"/>
                <a:gd name="T75" fmla="*/ 14 h 77"/>
                <a:gd name="T76" fmla="*/ 147 w 143"/>
                <a:gd name="T77" fmla="*/ 7 h 77"/>
                <a:gd name="T78" fmla="*/ 194 w 143"/>
                <a:gd name="T79" fmla="*/ 5 h 77"/>
                <a:gd name="T80" fmla="*/ 220 w 143"/>
                <a:gd name="T81" fmla="*/ 5 h 77"/>
                <a:gd name="T82" fmla="*/ 267 w 143"/>
                <a:gd name="T83" fmla="*/ 5 h 77"/>
                <a:gd name="T84" fmla="*/ 314 w 143"/>
                <a:gd name="T85" fmla="*/ 7 h 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3" h="77">
                  <a:moveTo>
                    <a:pt x="133" y="3"/>
                  </a:moveTo>
                  <a:cubicBezTo>
                    <a:pt x="131" y="5"/>
                    <a:pt x="133" y="4"/>
                    <a:pt x="133" y="7"/>
                  </a:cubicBezTo>
                  <a:cubicBezTo>
                    <a:pt x="136" y="7"/>
                    <a:pt x="139" y="7"/>
                    <a:pt x="142" y="7"/>
                  </a:cubicBezTo>
                  <a:cubicBezTo>
                    <a:pt x="143" y="10"/>
                    <a:pt x="141" y="10"/>
                    <a:pt x="141" y="12"/>
                  </a:cubicBezTo>
                  <a:cubicBezTo>
                    <a:pt x="141" y="13"/>
                    <a:pt x="138" y="12"/>
                    <a:pt x="138" y="12"/>
                  </a:cubicBezTo>
                  <a:cubicBezTo>
                    <a:pt x="137" y="12"/>
                    <a:pt x="138" y="14"/>
                    <a:pt x="138" y="14"/>
                  </a:cubicBezTo>
                  <a:cubicBezTo>
                    <a:pt x="136" y="15"/>
                    <a:pt x="133" y="16"/>
                    <a:pt x="133" y="14"/>
                  </a:cubicBezTo>
                  <a:cubicBezTo>
                    <a:pt x="132" y="14"/>
                    <a:pt x="132" y="16"/>
                    <a:pt x="132" y="17"/>
                  </a:cubicBezTo>
                  <a:cubicBezTo>
                    <a:pt x="131" y="18"/>
                    <a:pt x="127" y="16"/>
                    <a:pt x="127" y="18"/>
                  </a:cubicBezTo>
                  <a:cubicBezTo>
                    <a:pt x="123" y="18"/>
                    <a:pt x="118" y="16"/>
                    <a:pt x="115" y="20"/>
                  </a:cubicBezTo>
                  <a:cubicBezTo>
                    <a:pt x="116" y="23"/>
                    <a:pt x="121" y="20"/>
                    <a:pt x="122" y="19"/>
                  </a:cubicBezTo>
                  <a:cubicBezTo>
                    <a:pt x="124" y="20"/>
                    <a:pt x="122" y="21"/>
                    <a:pt x="122" y="23"/>
                  </a:cubicBezTo>
                  <a:cubicBezTo>
                    <a:pt x="118" y="23"/>
                    <a:pt x="116" y="25"/>
                    <a:pt x="112" y="25"/>
                  </a:cubicBezTo>
                  <a:cubicBezTo>
                    <a:pt x="110" y="26"/>
                    <a:pt x="109" y="27"/>
                    <a:pt x="108" y="29"/>
                  </a:cubicBezTo>
                  <a:cubicBezTo>
                    <a:pt x="107" y="29"/>
                    <a:pt x="106" y="28"/>
                    <a:pt x="105" y="29"/>
                  </a:cubicBezTo>
                  <a:cubicBezTo>
                    <a:pt x="103" y="29"/>
                    <a:pt x="104" y="30"/>
                    <a:pt x="104" y="31"/>
                  </a:cubicBezTo>
                  <a:cubicBezTo>
                    <a:pt x="102" y="32"/>
                    <a:pt x="100" y="30"/>
                    <a:pt x="100" y="32"/>
                  </a:cubicBezTo>
                  <a:cubicBezTo>
                    <a:pt x="100" y="34"/>
                    <a:pt x="97" y="33"/>
                    <a:pt x="97" y="34"/>
                  </a:cubicBezTo>
                  <a:cubicBezTo>
                    <a:pt x="96" y="37"/>
                    <a:pt x="93" y="35"/>
                    <a:pt x="92" y="37"/>
                  </a:cubicBezTo>
                  <a:cubicBezTo>
                    <a:pt x="90" y="39"/>
                    <a:pt x="88" y="38"/>
                    <a:pt x="85" y="39"/>
                  </a:cubicBezTo>
                  <a:cubicBezTo>
                    <a:pt x="84" y="39"/>
                    <a:pt x="85" y="40"/>
                    <a:pt x="84" y="40"/>
                  </a:cubicBezTo>
                  <a:cubicBezTo>
                    <a:pt x="81" y="41"/>
                    <a:pt x="83" y="41"/>
                    <a:pt x="81" y="43"/>
                  </a:cubicBezTo>
                  <a:cubicBezTo>
                    <a:pt x="81" y="43"/>
                    <a:pt x="80" y="43"/>
                    <a:pt x="80" y="43"/>
                  </a:cubicBezTo>
                  <a:cubicBezTo>
                    <a:pt x="79" y="43"/>
                    <a:pt x="77" y="45"/>
                    <a:pt x="73" y="44"/>
                  </a:cubicBezTo>
                  <a:cubicBezTo>
                    <a:pt x="73" y="45"/>
                    <a:pt x="78" y="46"/>
                    <a:pt x="73" y="46"/>
                  </a:cubicBezTo>
                  <a:cubicBezTo>
                    <a:pt x="74" y="49"/>
                    <a:pt x="79" y="47"/>
                    <a:pt x="78" y="51"/>
                  </a:cubicBezTo>
                  <a:cubicBezTo>
                    <a:pt x="75" y="48"/>
                    <a:pt x="75" y="51"/>
                    <a:pt x="75" y="55"/>
                  </a:cubicBezTo>
                  <a:cubicBezTo>
                    <a:pt x="73" y="51"/>
                    <a:pt x="72" y="56"/>
                    <a:pt x="69" y="57"/>
                  </a:cubicBezTo>
                  <a:cubicBezTo>
                    <a:pt x="67" y="58"/>
                    <a:pt x="64" y="57"/>
                    <a:pt x="62" y="59"/>
                  </a:cubicBezTo>
                  <a:cubicBezTo>
                    <a:pt x="62" y="60"/>
                    <a:pt x="64" y="60"/>
                    <a:pt x="64" y="60"/>
                  </a:cubicBezTo>
                  <a:cubicBezTo>
                    <a:pt x="64" y="61"/>
                    <a:pt x="60" y="62"/>
                    <a:pt x="62" y="63"/>
                  </a:cubicBezTo>
                  <a:cubicBezTo>
                    <a:pt x="61" y="66"/>
                    <a:pt x="54" y="64"/>
                    <a:pt x="53" y="67"/>
                  </a:cubicBezTo>
                  <a:cubicBezTo>
                    <a:pt x="55" y="69"/>
                    <a:pt x="58" y="70"/>
                    <a:pt x="62" y="70"/>
                  </a:cubicBezTo>
                  <a:cubicBezTo>
                    <a:pt x="63" y="74"/>
                    <a:pt x="57" y="70"/>
                    <a:pt x="56" y="73"/>
                  </a:cubicBezTo>
                  <a:cubicBezTo>
                    <a:pt x="56" y="75"/>
                    <a:pt x="55" y="73"/>
                    <a:pt x="54" y="73"/>
                  </a:cubicBezTo>
                  <a:cubicBezTo>
                    <a:pt x="51" y="73"/>
                    <a:pt x="50" y="77"/>
                    <a:pt x="47" y="76"/>
                  </a:cubicBezTo>
                  <a:cubicBezTo>
                    <a:pt x="46" y="74"/>
                    <a:pt x="44" y="74"/>
                    <a:pt x="45" y="72"/>
                  </a:cubicBezTo>
                  <a:cubicBezTo>
                    <a:pt x="39" y="71"/>
                    <a:pt x="35" y="73"/>
                    <a:pt x="29" y="72"/>
                  </a:cubicBezTo>
                  <a:cubicBezTo>
                    <a:pt x="29" y="72"/>
                    <a:pt x="28" y="71"/>
                    <a:pt x="28" y="71"/>
                  </a:cubicBezTo>
                  <a:cubicBezTo>
                    <a:pt x="26" y="71"/>
                    <a:pt x="25" y="73"/>
                    <a:pt x="24" y="73"/>
                  </a:cubicBezTo>
                  <a:cubicBezTo>
                    <a:pt x="18" y="74"/>
                    <a:pt x="13" y="72"/>
                    <a:pt x="7" y="71"/>
                  </a:cubicBezTo>
                  <a:cubicBezTo>
                    <a:pt x="9" y="69"/>
                    <a:pt x="11" y="67"/>
                    <a:pt x="15" y="67"/>
                  </a:cubicBezTo>
                  <a:cubicBezTo>
                    <a:pt x="18" y="67"/>
                    <a:pt x="16" y="62"/>
                    <a:pt x="18" y="62"/>
                  </a:cubicBezTo>
                  <a:cubicBezTo>
                    <a:pt x="21" y="63"/>
                    <a:pt x="21" y="60"/>
                    <a:pt x="24" y="60"/>
                  </a:cubicBezTo>
                  <a:cubicBezTo>
                    <a:pt x="23" y="64"/>
                    <a:pt x="28" y="64"/>
                    <a:pt x="32" y="64"/>
                  </a:cubicBezTo>
                  <a:cubicBezTo>
                    <a:pt x="34" y="63"/>
                    <a:pt x="30" y="62"/>
                    <a:pt x="33" y="60"/>
                  </a:cubicBezTo>
                  <a:cubicBezTo>
                    <a:pt x="32" y="58"/>
                    <a:pt x="26" y="61"/>
                    <a:pt x="28" y="56"/>
                  </a:cubicBezTo>
                  <a:cubicBezTo>
                    <a:pt x="23" y="57"/>
                    <a:pt x="22" y="58"/>
                    <a:pt x="16" y="57"/>
                  </a:cubicBezTo>
                  <a:cubicBezTo>
                    <a:pt x="17" y="55"/>
                    <a:pt x="20" y="54"/>
                    <a:pt x="22" y="53"/>
                  </a:cubicBezTo>
                  <a:cubicBezTo>
                    <a:pt x="24" y="52"/>
                    <a:pt x="25" y="51"/>
                    <a:pt x="26" y="50"/>
                  </a:cubicBezTo>
                  <a:cubicBezTo>
                    <a:pt x="27" y="50"/>
                    <a:pt x="28" y="50"/>
                    <a:pt x="28" y="49"/>
                  </a:cubicBezTo>
                  <a:cubicBezTo>
                    <a:pt x="31" y="48"/>
                    <a:pt x="33" y="49"/>
                    <a:pt x="34" y="50"/>
                  </a:cubicBezTo>
                  <a:cubicBezTo>
                    <a:pt x="36" y="49"/>
                    <a:pt x="37" y="48"/>
                    <a:pt x="38" y="46"/>
                  </a:cubicBezTo>
                  <a:cubicBezTo>
                    <a:pt x="38" y="44"/>
                    <a:pt x="35" y="46"/>
                    <a:pt x="34" y="45"/>
                  </a:cubicBezTo>
                  <a:cubicBezTo>
                    <a:pt x="34" y="45"/>
                    <a:pt x="33" y="42"/>
                    <a:pt x="33" y="42"/>
                  </a:cubicBezTo>
                  <a:cubicBezTo>
                    <a:pt x="33" y="41"/>
                    <a:pt x="31" y="40"/>
                    <a:pt x="32" y="39"/>
                  </a:cubicBezTo>
                  <a:cubicBezTo>
                    <a:pt x="31" y="40"/>
                    <a:pt x="30" y="40"/>
                    <a:pt x="28" y="40"/>
                  </a:cubicBezTo>
                  <a:cubicBezTo>
                    <a:pt x="29" y="38"/>
                    <a:pt x="28" y="37"/>
                    <a:pt x="26" y="37"/>
                  </a:cubicBezTo>
                  <a:cubicBezTo>
                    <a:pt x="27" y="35"/>
                    <a:pt x="28" y="33"/>
                    <a:pt x="32" y="33"/>
                  </a:cubicBezTo>
                  <a:cubicBezTo>
                    <a:pt x="35" y="33"/>
                    <a:pt x="34" y="37"/>
                    <a:pt x="39" y="36"/>
                  </a:cubicBezTo>
                  <a:cubicBezTo>
                    <a:pt x="39" y="37"/>
                    <a:pt x="39" y="38"/>
                    <a:pt x="40" y="38"/>
                  </a:cubicBezTo>
                  <a:cubicBezTo>
                    <a:pt x="44" y="39"/>
                    <a:pt x="42" y="34"/>
                    <a:pt x="44" y="33"/>
                  </a:cubicBezTo>
                  <a:cubicBezTo>
                    <a:pt x="49" y="32"/>
                    <a:pt x="55" y="30"/>
                    <a:pt x="58" y="26"/>
                  </a:cubicBezTo>
                  <a:cubicBezTo>
                    <a:pt x="57" y="23"/>
                    <a:pt x="56" y="28"/>
                    <a:pt x="53" y="26"/>
                  </a:cubicBezTo>
                  <a:cubicBezTo>
                    <a:pt x="51" y="28"/>
                    <a:pt x="48" y="28"/>
                    <a:pt x="47" y="30"/>
                  </a:cubicBezTo>
                  <a:cubicBezTo>
                    <a:pt x="44" y="29"/>
                    <a:pt x="38" y="30"/>
                    <a:pt x="33" y="30"/>
                  </a:cubicBezTo>
                  <a:cubicBezTo>
                    <a:pt x="30" y="30"/>
                    <a:pt x="28" y="28"/>
                    <a:pt x="25" y="30"/>
                  </a:cubicBezTo>
                  <a:cubicBezTo>
                    <a:pt x="24" y="26"/>
                    <a:pt x="21" y="30"/>
                    <a:pt x="19" y="26"/>
                  </a:cubicBezTo>
                  <a:cubicBezTo>
                    <a:pt x="17" y="28"/>
                    <a:pt x="14" y="25"/>
                    <a:pt x="9" y="26"/>
                  </a:cubicBezTo>
                  <a:cubicBezTo>
                    <a:pt x="10" y="22"/>
                    <a:pt x="6" y="25"/>
                    <a:pt x="5" y="23"/>
                  </a:cubicBezTo>
                  <a:cubicBezTo>
                    <a:pt x="4" y="20"/>
                    <a:pt x="7" y="20"/>
                    <a:pt x="8" y="19"/>
                  </a:cubicBezTo>
                  <a:cubicBezTo>
                    <a:pt x="8" y="16"/>
                    <a:pt x="0" y="21"/>
                    <a:pt x="2" y="16"/>
                  </a:cubicBezTo>
                  <a:cubicBezTo>
                    <a:pt x="8" y="14"/>
                    <a:pt x="16" y="13"/>
                    <a:pt x="25" y="12"/>
                  </a:cubicBezTo>
                  <a:cubicBezTo>
                    <a:pt x="26" y="12"/>
                    <a:pt x="26" y="11"/>
                    <a:pt x="26" y="10"/>
                  </a:cubicBezTo>
                  <a:cubicBezTo>
                    <a:pt x="32" y="11"/>
                    <a:pt x="37" y="8"/>
                    <a:pt x="40" y="10"/>
                  </a:cubicBezTo>
                  <a:cubicBezTo>
                    <a:pt x="41" y="9"/>
                    <a:pt x="42" y="8"/>
                    <a:pt x="42" y="6"/>
                  </a:cubicBezTo>
                  <a:cubicBezTo>
                    <a:pt x="49" y="6"/>
                    <a:pt x="56" y="4"/>
                    <a:pt x="61" y="5"/>
                  </a:cubicBezTo>
                  <a:cubicBezTo>
                    <a:pt x="62" y="5"/>
                    <a:pt x="62" y="4"/>
                    <a:pt x="62" y="3"/>
                  </a:cubicBezTo>
                  <a:cubicBezTo>
                    <a:pt x="67" y="3"/>
                    <a:pt x="74" y="2"/>
                    <a:pt x="76" y="4"/>
                  </a:cubicBezTo>
                  <a:cubicBezTo>
                    <a:pt x="77" y="2"/>
                    <a:pt x="82" y="4"/>
                    <a:pt x="82" y="2"/>
                  </a:cubicBezTo>
                  <a:cubicBezTo>
                    <a:pt x="85" y="3"/>
                    <a:pt x="90" y="3"/>
                    <a:pt x="94" y="3"/>
                  </a:cubicBezTo>
                  <a:cubicBezTo>
                    <a:pt x="94" y="2"/>
                    <a:pt x="94" y="2"/>
                    <a:pt x="93" y="2"/>
                  </a:cubicBezTo>
                  <a:cubicBezTo>
                    <a:pt x="93" y="0"/>
                    <a:pt x="94" y="1"/>
                    <a:pt x="94" y="2"/>
                  </a:cubicBezTo>
                  <a:cubicBezTo>
                    <a:pt x="99" y="2"/>
                    <a:pt x="108" y="0"/>
                    <a:pt x="113" y="2"/>
                  </a:cubicBezTo>
                  <a:cubicBezTo>
                    <a:pt x="113" y="2"/>
                    <a:pt x="113" y="4"/>
                    <a:pt x="113" y="4"/>
                  </a:cubicBezTo>
                  <a:cubicBezTo>
                    <a:pt x="122" y="4"/>
                    <a:pt x="123" y="2"/>
                    <a:pt x="13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0" name="Freeform 84"/>
            <p:cNvSpPr/>
            <p:nvPr/>
          </p:nvSpPr>
          <p:spPr bwMode="auto">
            <a:xfrm>
              <a:off x="4706938" y="1250950"/>
              <a:ext cx="153988" cy="55562"/>
            </a:xfrm>
            <a:custGeom>
              <a:avLst/>
              <a:gdLst>
                <a:gd name="T0" fmla="*/ 26 w 41"/>
                <a:gd name="T1" fmla="*/ 5 h 15"/>
                <a:gd name="T2" fmla="*/ 26 w 41"/>
                <a:gd name="T3" fmla="*/ 7 h 15"/>
                <a:gd name="T4" fmla="*/ 33 w 41"/>
                <a:gd name="T5" fmla="*/ 16 h 15"/>
                <a:gd name="T6" fmla="*/ 43 w 41"/>
                <a:gd name="T7" fmla="*/ 9 h 15"/>
                <a:gd name="T8" fmla="*/ 57 w 41"/>
                <a:gd name="T9" fmla="*/ 16 h 15"/>
                <a:gd name="T10" fmla="*/ 80 w 41"/>
                <a:gd name="T11" fmla="*/ 9 h 15"/>
                <a:gd name="T12" fmla="*/ 92 w 41"/>
                <a:gd name="T13" fmla="*/ 16 h 15"/>
                <a:gd name="T14" fmla="*/ 88 w 41"/>
                <a:gd name="T15" fmla="*/ 26 h 15"/>
                <a:gd name="T16" fmla="*/ 62 w 41"/>
                <a:gd name="T17" fmla="*/ 30 h 15"/>
                <a:gd name="T18" fmla="*/ 45 w 41"/>
                <a:gd name="T19" fmla="*/ 35 h 15"/>
                <a:gd name="T20" fmla="*/ 17 w 41"/>
                <a:gd name="T21" fmla="*/ 16 h 15"/>
                <a:gd name="T22" fmla="*/ 2 w 41"/>
                <a:gd name="T23" fmla="*/ 12 h 15"/>
                <a:gd name="T24" fmla="*/ 26 w 41"/>
                <a:gd name="T25" fmla="*/ 5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
                  <a:moveTo>
                    <a:pt x="11" y="2"/>
                  </a:moveTo>
                  <a:cubicBezTo>
                    <a:pt x="12" y="2"/>
                    <a:pt x="11" y="3"/>
                    <a:pt x="11" y="3"/>
                  </a:cubicBezTo>
                  <a:cubicBezTo>
                    <a:pt x="10" y="6"/>
                    <a:pt x="16" y="2"/>
                    <a:pt x="14" y="7"/>
                  </a:cubicBezTo>
                  <a:cubicBezTo>
                    <a:pt x="17" y="7"/>
                    <a:pt x="16" y="4"/>
                    <a:pt x="18" y="4"/>
                  </a:cubicBezTo>
                  <a:cubicBezTo>
                    <a:pt x="21" y="7"/>
                    <a:pt x="23" y="2"/>
                    <a:pt x="24" y="7"/>
                  </a:cubicBezTo>
                  <a:cubicBezTo>
                    <a:pt x="27" y="6"/>
                    <a:pt x="31" y="5"/>
                    <a:pt x="34" y="4"/>
                  </a:cubicBezTo>
                  <a:cubicBezTo>
                    <a:pt x="34" y="8"/>
                    <a:pt x="40" y="3"/>
                    <a:pt x="39" y="7"/>
                  </a:cubicBezTo>
                  <a:cubicBezTo>
                    <a:pt x="41" y="10"/>
                    <a:pt x="32" y="9"/>
                    <a:pt x="37" y="11"/>
                  </a:cubicBezTo>
                  <a:cubicBezTo>
                    <a:pt x="35" y="14"/>
                    <a:pt x="29" y="12"/>
                    <a:pt x="26" y="13"/>
                  </a:cubicBezTo>
                  <a:cubicBezTo>
                    <a:pt x="23" y="13"/>
                    <a:pt x="21" y="14"/>
                    <a:pt x="19" y="15"/>
                  </a:cubicBezTo>
                  <a:cubicBezTo>
                    <a:pt x="14" y="13"/>
                    <a:pt x="10" y="11"/>
                    <a:pt x="7" y="7"/>
                  </a:cubicBezTo>
                  <a:cubicBezTo>
                    <a:pt x="6" y="6"/>
                    <a:pt x="1" y="8"/>
                    <a:pt x="1" y="5"/>
                  </a:cubicBezTo>
                  <a:cubicBezTo>
                    <a:pt x="0" y="0"/>
                    <a:pt x="10" y="6"/>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1" name="Freeform 85"/>
            <p:cNvSpPr/>
            <p:nvPr/>
          </p:nvSpPr>
          <p:spPr bwMode="auto">
            <a:xfrm>
              <a:off x="2328863" y="1328738"/>
              <a:ext cx="68263" cy="19050"/>
            </a:xfrm>
            <a:custGeom>
              <a:avLst/>
              <a:gdLst>
                <a:gd name="T0" fmla="*/ 41 w 18"/>
                <a:gd name="T1" fmla="*/ 0 h 5"/>
                <a:gd name="T2" fmla="*/ 24 w 18"/>
                <a:gd name="T3" fmla="*/ 7 h 5"/>
                <a:gd name="T4" fmla="*/ 19 w 18"/>
                <a:gd name="T5" fmla="*/ 12 h 5"/>
                <a:gd name="T6" fmla="*/ 7 w 18"/>
                <a:gd name="T7" fmla="*/ 12 h 5"/>
                <a:gd name="T8" fmla="*/ 14 w 18"/>
                <a:gd name="T9" fmla="*/ 2 h 5"/>
                <a:gd name="T10" fmla="*/ 41 w 18"/>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5">
                  <a:moveTo>
                    <a:pt x="17" y="0"/>
                  </a:moveTo>
                  <a:cubicBezTo>
                    <a:pt x="18" y="3"/>
                    <a:pt x="13" y="3"/>
                    <a:pt x="10" y="3"/>
                  </a:cubicBezTo>
                  <a:cubicBezTo>
                    <a:pt x="9" y="3"/>
                    <a:pt x="9" y="4"/>
                    <a:pt x="8" y="5"/>
                  </a:cubicBezTo>
                  <a:cubicBezTo>
                    <a:pt x="6" y="5"/>
                    <a:pt x="3" y="3"/>
                    <a:pt x="3" y="5"/>
                  </a:cubicBezTo>
                  <a:cubicBezTo>
                    <a:pt x="0" y="5"/>
                    <a:pt x="5" y="1"/>
                    <a:pt x="6" y="1"/>
                  </a:cubicBezTo>
                  <a:cubicBezTo>
                    <a:pt x="8" y="3"/>
                    <a:pt x="1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2" name="Freeform 86"/>
            <p:cNvSpPr/>
            <p:nvPr/>
          </p:nvSpPr>
          <p:spPr bwMode="auto">
            <a:xfrm>
              <a:off x="2606676" y="1328738"/>
              <a:ext cx="63500" cy="38100"/>
            </a:xfrm>
            <a:custGeom>
              <a:avLst/>
              <a:gdLst>
                <a:gd name="T0" fmla="*/ 19 w 17"/>
                <a:gd name="T1" fmla="*/ 0 h 10"/>
                <a:gd name="T2" fmla="*/ 14 w 17"/>
                <a:gd name="T3" fmla="*/ 2 h 10"/>
                <a:gd name="T4" fmla="*/ 28 w 17"/>
                <a:gd name="T5" fmla="*/ 12 h 10"/>
                <a:gd name="T6" fmla="*/ 33 w 17"/>
                <a:gd name="T7" fmla="*/ 7 h 10"/>
                <a:gd name="T8" fmla="*/ 16 w 17"/>
                <a:gd name="T9" fmla="*/ 24 h 10"/>
                <a:gd name="T10" fmla="*/ 0 w 17"/>
                <a:gd name="T11" fmla="*/ 5 h 10"/>
                <a:gd name="T12" fmla="*/ 19 w 17"/>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
                  <a:moveTo>
                    <a:pt x="8" y="0"/>
                  </a:moveTo>
                  <a:cubicBezTo>
                    <a:pt x="8" y="1"/>
                    <a:pt x="7" y="1"/>
                    <a:pt x="6" y="1"/>
                  </a:cubicBezTo>
                  <a:cubicBezTo>
                    <a:pt x="6" y="4"/>
                    <a:pt x="13" y="0"/>
                    <a:pt x="12" y="5"/>
                  </a:cubicBezTo>
                  <a:cubicBezTo>
                    <a:pt x="13" y="5"/>
                    <a:pt x="14" y="4"/>
                    <a:pt x="14" y="3"/>
                  </a:cubicBezTo>
                  <a:cubicBezTo>
                    <a:pt x="17" y="7"/>
                    <a:pt x="8" y="7"/>
                    <a:pt x="7" y="10"/>
                  </a:cubicBezTo>
                  <a:cubicBezTo>
                    <a:pt x="4" y="8"/>
                    <a:pt x="4" y="3"/>
                    <a:pt x="0" y="2"/>
                  </a:cubicBezTo>
                  <a:cubicBezTo>
                    <a:pt x="1" y="0"/>
                    <a:pt x="6" y="1"/>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 name="Freeform 87"/>
            <p:cNvSpPr>
              <a:spLocks noEditPoints="1"/>
            </p:cNvSpPr>
            <p:nvPr/>
          </p:nvSpPr>
          <p:spPr bwMode="auto">
            <a:xfrm>
              <a:off x="4054476" y="1374775"/>
              <a:ext cx="3732213" cy="2444750"/>
            </a:xfrm>
            <a:custGeom>
              <a:avLst/>
              <a:gdLst>
                <a:gd name="T0" fmla="*/ 1396 w 995"/>
                <a:gd name="T1" fmla="*/ 106 h 652"/>
                <a:gd name="T2" fmla="*/ 1649 w 995"/>
                <a:gd name="T3" fmla="*/ 106 h 652"/>
                <a:gd name="T4" fmla="*/ 1862 w 995"/>
                <a:gd name="T5" fmla="*/ 128 h 652"/>
                <a:gd name="T6" fmla="*/ 2136 w 995"/>
                <a:gd name="T7" fmla="*/ 172 h 652"/>
                <a:gd name="T8" fmla="*/ 2351 w 995"/>
                <a:gd name="T9" fmla="*/ 241 h 652"/>
                <a:gd name="T10" fmla="*/ 2214 w 995"/>
                <a:gd name="T11" fmla="*/ 274 h 652"/>
                <a:gd name="T12" fmla="*/ 2039 w 995"/>
                <a:gd name="T13" fmla="*/ 409 h 652"/>
                <a:gd name="T14" fmla="*/ 1971 w 995"/>
                <a:gd name="T15" fmla="*/ 449 h 652"/>
                <a:gd name="T16" fmla="*/ 2060 w 995"/>
                <a:gd name="T17" fmla="*/ 309 h 652"/>
                <a:gd name="T18" fmla="*/ 1862 w 995"/>
                <a:gd name="T19" fmla="*/ 368 h 652"/>
                <a:gd name="T20" fmla="*/ 1798 w 995"/>
                <a:gd name="T21" fmla="*/ 465 h 652"/>
                <a:gd name="T22" fmla="*/ 1685 w 995"/>
                <a:gd name="T23" fmla="*/ 619 h 652"/>
                <a:gd name="T24" fmla="*/ 1614 w 995"/>
                <a:gd name="T25" fmla="*/ 654 h 652"/>
                <a:gd name="T26" fmla="*/ 1583 w 995"/>
                <a:gd name="T27" fmla="*/ 692 h 652"/>
                <a:gd name="T28" fmla="*/ 1484 w 995"/>
                <a:gd name="T29" fmla="*/ 874 h 652"/>
                <a:gd name="T30" fmla="*/ 1427 w 995"/>
                <a:gd name="T31" fmla="*/ 1006 h 652"/>
                <a:gd name="T32" fmla="*/ 1335 w 995"/>
                <a:gd name="T33" fmla="*/ 1023 h 652"/>
                <a:gd name="T34" fmla="*/ 1316 w 995"/>
                <a:gd name="T35" fmla="*/ 1027 h 652"/>
                <a:gd name="T36" fmla="*/ 1266 w 995"/>
                <a:gd name="T37" fmla="*/ 898 h 652"/>
                <a:gd name="T38" fmla="*/ 1108 w 995"/>
                <a:gd name="T39" fmla="*/ 980 h 652"/>
                <a:gd name="T40" fmla="*/ 992 w 995"/>
                <a:gd name="T41" fmla="*/ 864 h 652"/>
                <a:gd name="T42" fmla="*/ 782 w 995"/>
                <a:gd name="T43" fmla="*/ 831 h 652"/>
                <a:gd name="T44" fmla="*/ 832 w 995"/>
                <a:gd name="T45" fmla="*/ 919 h 652"/>
                <a:gd name="T46" fmla="*/ 676 w 995"/>
                <a:gd name="T47" fmla="*/ 928 h 652"/>
                <a:gd name="T48" fmla="*/ 584 w 995"/>
                <a:gd name="T49" fmla="*/ 815 h 652"/>
                <a:gd name="T50" fmla="*/ 657 w 995"/>
                <a:gd name="T51" fmla="*/ 964 h 652"/>
                <a:gd name="T52" fmla="*/ 702 w 995"/>
                <a:gd name="T53" fmla="*/ 1117 h 652"/>
                <a:gd name="T54" fmla="*/ 614 w 995"/>
                <a:gd name="T55" fmla="*/ 1339 h 652"/>
                <a:gd name="T56" fmla="*/ 525 w 995"/>
                <a:gd name="T57" fmla="*/ 1512 h 652"/>
                <a:gd name="T58" fmla="*/ 354 w 995"/>
                <a:gd name="T59" fmla="*/ 1379 h 652"/>
                <a:gd name="T60" fmla="*/ 333 w 995"/>
                <a:gd name="T61" fmla="*/ 1176 h 652"/>
                <a:gd name="T62" fmla="*/ 69 w 995"/>
                <a:gd name="T63" fmla="*/ 1046 h 652"/>
                <a:gd name="T64" fmla="*/ 9 w 995"/>
                <a:gd name="T65" fmla="*/ 879 h 652"/>
                <a:gd name="T66" fmla="*/ 241 w 995"/>
                <a:gd name="T67" fmla="*/ 694 h 652"/>
                <a:gd name="T68" fmla="*/ 392 w 995"/>
                <a:gd name="T69" fmla="*/ 763 h 652"/>
                <a:gd name="T70" fmla="*/ 565 w 995"/>
                <a:gd name="T71" fmla="*/ 763 h 652"/>
                <a:gd name="T72" fmla="*/ 461 w 995"/>
                <a:gd name="T73" fmla="*/ 650 h 652"/>
                <a:gd name="T74" fmla="*/ 380 w 995"/>
                <a:gd name="T75" fmla="*/ 600 h 652"/>
                <a:gd name="T76" fmla="*/ 388 w 995"/>
                <a:gd name="T77" fmla="*/ 645 h 652"/>
                <a:gd name="T78" fmla="*/ 236 w 995"/>
                <a:gd name="T79" fmla="*/ 607 h 652"/>
                <a:gd name="T80" fmla="*/ 172 w 995"/>
                <a:gd name="T81" fmla="*/ 605 h 652"/>
                <a:gd name="T82" fmla="*/ 236 w 995"/>
                <a:gd name="T83" fmla="*/ 491 h 652"/>
                <a:gd name="T84" fmla="*/ 319 w 995"/>
                <a:gd name="T85" fmla="*/ 435 h 652"/>
                <a:gd name="T86" fmla="*/ 473 w 995"/>
                <a:gd name="T87" fmla="*/ 368 h 652"/>
                <a:gd name="T88" fmla="*/ 468 w 995"/>
                <a:gd name="T89" fmla="*/ 293 h 652"/>
                <a:gd name="T90" fmla="*/ 413 w 995"/>
                <a:gd name="T91" fmla="*/ 354 h 652"/>
                <a:gd name="T92" fmla="*/ 272 w 995"/>
                <a:gd name="T93" fmla="*/ 373 h 652"/>
                <a:gd name="T94" fmla="*/ 340 w 995"/>
                <a:gd name="T95" fmla="*/ 250 h 652"/>
                <a:gd name="T96" fmla="*/ 529 w 995"/>
                <a:gd name="T97" fmla="*/ 158 h 652"/>
                <a:gd name="T98" fmla="*/ 593 w 995"/>
                <a:gd name="T99" fmla="*/ 229 h 652"/>
                <a:gd name="T100" fmla="*/ 702 w 995"/>
                <a:gd name="T101" fmla="*/ 198 h 652"/>
                <a:gd name="T102" fmla="*/ 891 w 995"/>
                <a:gd name="T103" fmla="*/ 189 h 652"/>
                <a:gd name="T104" fmla="*/ 985 w 995"/>
                <a:gd name="T105" fmla="*/ 125 h 652"/>
                <a:gd name="T106" fmla="*/ 1051 w 995"/>
                <a:gd name="T107" fmla="*/ 194 h 652"/>
                <a:gd name="T108" fmla="*/ 1096 w 995"/>
                <a:gd name="T109" fmla="*/ 120 h 652"/>
                <a:gd name="T110" fmla="*/ 1328 w 995"/>
                <a:gd name="T111" fmla="*/ 26 h 652"/>
                <a:gd name="T112" fmla="*/ 555 w 995"/>
                <a:gd name="T113" fmla="*/ 557 h 652"/>
                <a:gd name="T114" fmla="*/ 671 w 995"/>
                <a:gd name="T115" fmla="*/ 633 h 652"/>
                <a:gd name="T116" fmla="*/ 794 w 995"/>
                <a:gd name="T117" fmla="*/ 614 h 652"/>
                <a:gd name="T118" fmla="*/ 754 w 995"/>
                <a:gd name="T119" fmla="*/ 671 h 652"/>
                <a:gd name="T120" fmla="*/ 560 w 995"/>
                <a:gd name="T121" fmla="*/ 1136 h 6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95" h="652">
                  <a:moveTo>
                    <a:pt x="599" y="7"/>
                  </a:moveTo>
                  <a:cubicBezTo>
                    <a:pt x="599" y="8"/>
                    <a:pt x="601" y="8"/>
                    <a:pt x="603" y="8"/>
                  </a:cubicBezTo>
                  <a:cubicBezTo>
                    <a:pt x="603" y="9"/>
                    <a:pt x="601" y="9"/>
                    <a:pt x="599" y="9"/>
                  </a:cubicBezTo>
                  <a:cubicBezTo>
                    <a:pt x="604" y="14"/>
                    <a:pt x="609" y="7"/>
                    <a:pt x="618" y="9"/>
                  </a:cubicBezTo>
                  <a:cubicBezTo>
                    <a:pt x="620" y="12"/>
                    <a:pt x="623" y="14"/>
                    <a:pt x="628" y="15"/>
                  </a:cubicBezTo>
                  <a:cubicBezTo>
                    <a:pt x="628" y="16"/>
                    <a:pt x="627" y="18"/>
                    <a:pt x="628" y="20"/>
                  </a:cubicBezTo>
                  <a:cubicBezTo>
                    <a:pt x="628" y="21"/>
                    <a:pt x="630" y="21"/>
                    <a:pt x="630" y="23"/>
                  </a:cubicBezTo>
                  <a:cubicBezTo>
                    <a:pt x="627" y="23"/>
                    <a:pt x="628" y="25"/>
                    <a:pt x="628" y="27"/>
                  </a:cubicBezTo>
                  <a:cubicBezTo>
                    <a:pt x="626" y="26"/>
                    <a:pt x="625" y="25"/>
                    <a:pt x="623" y="25"/>
                  </a:cubicBezTo>
                  <a:cubicBezTo>
                    <a:pt x="621" y="26"/>
                    <a:pt x="623" y="27"/>
                    <a:pt x="622" y="28"/>
                  </a:cubicBezTo>
                  <a:cubicBezTo>
                    <a:pt x="621" y="28"/>
                    <a:pt x="620" y="27"/>
                    <a:pt x="619" y="27"/>
                  </a:cubicBezTo>
                  <a:cubicBezTo>
                    <a:pt x="618" y="27"/>
                    <a:pt x="616" y="29"/>
                    <a:pt x="612" y="28"/>
                  </a:cubicBezTo>
                  <a:cubicBezTo>
                    <a:pt x="611" y="27"/>
                    <a:pt x="612" y="30"/>
                    <a:pt x="611" y="30"/>
                  </a:cubicBezTo>
                  <a:cubicBezTo>
                    <a:pt x="611" y="30"/>
                    <a:pt x="609" y="30"/>
                    <a:pt x="609" y="30"/>
                  </a:cubicBezTo>
                  <a:cubicBezTo>
                    <a:pt x="608" y="31"/>
                    <a:pt x="611" y="32"/>
                    <a:pt x="609" y="35"/>
                  </a:cubicBezTo>
                  <a:cubicBezTo>
                    <a:pt x="608" y="33"/>
                    <a:pt x="602" y="35"/>
                    <a:pt x="605" y="36"/>
                  </a:cubicBezTo>
                  <a:cubicBezTo>
                    <a:pt x="603" y="38"/>
                    <a:pt x="599" y="37"/>
                    <a:pt x="596" y="38"/>
                  </a:cubicBezTo>
                  <a:cubicBezTo>
                    <a:pt x="594" y="39"/>
                    <a:pt x="592" y="42"/>
                    <a:pt x="590" y="42"/>
                  </a:cubicBezTo>
                  <a:cubicBezTo>
                    <a:pt x="590" y="44"/>
                    <a:pt x="590" y="45"/>
                    <a:pt x="589" y="45"/>
                  </a:cubicBezTo>
                  <a:cubicBezTo>
                    <a:pt x="589" y="47"/>
                    <a:pt x="590" y="45"/>
                    <a:pt x="591" y="45"/>
                  </a:cubicBezTo>
                  <a:cubicBezTo>
                    <a:pt x="595" y="46"/>
                    <a:pt x="596" y="43"/>
                    <a:pt x="598" y="42"/>
                  </a:cubicBezTo>
                  <a:cubicBezTo>
                    <a:pt x="600" y="41"/>
                    <a:pt x="600" y="43"/>
                    <a:pt x="602" y="43"/>
                  </a:cubicBezTo>
                  <a:cubicBezTo>
                    <a:pt x="603" y="43"/>
                    <a:pt x="603" y="41"/>
                    <a:pt x="604" y="41"/>
                  </a:cubicBezTo>
                  <a:cubicBezTo>
                    <a:pt x="606" y="40"/>
                    <a:pt x="609" y="41"/>
                    <a:pt x="612" y="40"/>
                  </a:cubicBezTo>
                  <a:cubicBezTo>
                    <a:pt x="614" y="39"/>
                    <a:pt x="611" y="38"/>
                    <a:pt x="613" y="37"/>
                  </a:cubicBezTo>
                  <a:cubicBezTo>
                    <a:pt x="614" y="37"/>
                    <a:pt x="615" y="38"/>
                    <a:pt x="616" y="37"/>
                  </a:cubicBezTo>
                  <a:cubicBezTo>
                    <a:pt x="616" y="37"/>
                    <a:pt x="617" y="35"/>
                    <a:pt x="617" y="35"/>
                  </a:cubicBezTo>
                  <a:cubicBezTo>
                    <a:pt x="617" y="35"/>
                    <a:pt x="620" y="36"/>
                    <a:pt x="622" y="36"/>
                  </a:cubicBezTo>
                  <a:cubicBezTo>
                    <a:pt x="624" y="36"/>
                    <a:pt x="625" y="35"/>
                    <a:pt x="628" y="35"/>
                  </a:cubicBezTo>
                  <a:cubicBezTo>
                    <a:pt x="628" y="36"/>
                    <a:pt x="628" y="37"/>
                    <a:pt x="628" y="38"/>
                  </a:cubicBezTo>
                  <a:cubicBezTo>
                    <a:pt x="629" y="37"/>
                    <a:pt x="630" y="37"/>
                    <a:pt x="630" y="40"/>
                  </a:cubicBezTo>
                  <a:cubicBezTo>
                    <a:pt x="636" y="39"/>
                    <a:pt x="646" y="40"/>
                    <a:pt x="656" y="40"/>
                  </a:cubicBezTo>
                  <a:cubicBezTo>
                    <a:pt x="655" y="45"/>
                    <a:pt x="664" y="41"/>
                    <a:pt x="663" y="47"/>
                  </a:cubicBezTo>
                  <a:cubicBezTo>
                    <a:pt x="664" y="45"/>
                    <a:pt x="666" y="47"/>
                    <a:pt x="668" y="47"/>
                  </a:cubicBezTo>
                  <a:cubicBezTo>
                    <a:pt x="671" y="47"/>
                    <a:pt x="675" y="46"/>
                    <a:pt x="677" y="47"/>
                  </a:cubicBezTo>
                  <a:cubicBezTo>
                    <a:pt x="679" y="46"/>
                    <a:pt x="677" y="41"/>
                    <a:pt x="679" y="41"/>
                  </a:cubicBezTo>
                  <a:cubicBezTo>
                    <a:pt x="683" y="42"/>
                    <a:pt x="687" y="41"/>
                    <a:pt x="691" y="42"/>
                  </a:cubicBezTo>
                  <a:cubicBezTo>
                    <a:pt x="691" y="42"/>
                    <a:pt x="691" y="43"/>
                    <a:pt x="691" y="43"/>
                  </a:cubicBezTo>
                  <a:cubicBezTo>
                    <a:pt x="693" y="43"/>
                    <a:pt x="695" y="43"/>
                    <a:pt x="697" y="43"/>
                  </a:cubicBezTo>
                  <a:cubicBezTo>
                    <a:pt x="698" y="43"/>
                    <a:pt x="698" y="45"/>
                    <a:pt x="698" y="45"/>
                  </a:cubicBezTo>
                  <a:cubicBezTo>
                    <a:pt x="700" y="46"/>
                    <a:pt x="703" y="45"/>
                    <a:pt x="704" y="47"/>
                  </a:cubicBezTo>
                  <a:cubicBezTo>
                    <a:pt x="704" y="49"/>
                    <a:pt x="704" y="52"/>
                    <a:pt x="700" y="51"/>
                  </a:cubicBezTo>
                  <a:cubicBezTo>
                    <a:pt x="701" y="53"/>
                    <a:pt x="703" y="54"/>
                    <a:pt x="705" y="54"/>
                  </a:cubicBezTo>
                  <a:cubicBezTo>
                    <a:pt x="704" y="61"/>
                    <a:pt x="710" y="61"/>
                    <a:pt x="712" y="64"/>
                  </a:cubicBezTo>
                  <a:cubicBezTo>
                    <a:pt x="714" y="63"/>
                    <a:pt x="717" y="62"/>
                    <a:pt x="718" y="61"/>
                  </a:cubicBezTo>
                  <a:cubicBezTo>
                    <a:pt x="719" y="60"/>
                    <a:pt x="718" y="58"/>
                    <a:pt x="719" y="57"/>
                  </a:cubicBezTo>
                  <a:cubicBezTo>
                    <a:pt x="720" y="57"/>
                    <a:pt x="722" y="58"/>
                    <a:pt x="722" y="56"/>
                  </a:cubicBezTo>
                  <a:cubicBezTo>
                    <a:pt x="725" y="55"/>
                    <a:pt x="724" y="59"/>
                    <a:pt x="725" y="60"/>
                  </a:cubicBezTo>
                  <a:cubicBezTo>
                    <a:pt x="728" y="60"/>
                    <a:pt x="731" y="60"/>
                    <a:pt x="733" y="60"/>
                  </a:cubicBezTo>
                  <a:cubicBezTo>
                    <a:pt x="735" y="58"/>
                    <a:pt x="738" y="59"/>
                    <a:pt x="737" y="56"/>
                  </a:cubicBezTo>
                  <a:cubicBezTo>
                    <a:pt x="741" y="57"/>
                    <a:pt x="750" y="53"/>
                    <a:pt x="750" y="58"/>
                  </a:cubicBezTo>
                  <a:cubicBezTo>
                    <a:pt x="753" y="59"/>
                    <a:pt x="752" y="54"/>
                    <a:pt x="757" y="56"/>
                  </a:cubicBezTo>
                  <a:cubicBezTo>
                    <a:pt x="757" y="55"/>
                    <a:pt x="756" y="55"/>
                    <a:pt x="755" y="55"/>
                  </a:cubicBezTo>
                  <a:cubicBezTo>
                    <a:pt x="756" y="54"/>
                    <a:pt x="755" y="52"/>
                    <a:pt x="757" y="51"/>
                  </a:cubicBezTo>
                  <a:cubicBezTo>
                    <a:pt x="760" y="52"/>
                    <a:pt x="759" y="47"/>
                    <a:pt x="764" y="49"/>
                  </a:cubicBezTo>
                  <a:cubicBezTo>
                    <a:pt x="766" y="49"/>
                    <a:pt x="764" y="48"/>
                    <a:pt x="764" y="48"/>
                  </a:cubicBezTo>
                  <a:cubicBezTo>
                    <a:pt x="766" y="45"/>
                    <a:pt x="769" y="47"/>
                    <a:pt x="773" y="47"/>
                  </a:cubicBezTo>
                  <a:cubicBezTo>
                    <a:pt x="773" y="53"/>
                    <a:pt x="780" y="45"/>
                    <a:pt x="778" y="50"/>
                  </a:cubicBezTo>
                  <a:cubicBezTo>
                    <a:pt x="783" y="51"/>
                    <a:pt x="787" y="50"/>
                    <a:pt x="791" y="49"/>
                  </a:cubicBezTo>
                  <a:cubicBezTo>
                    <a:pt x="792" y="52"/>
                    <a:pt x="787" y="50"/>
                    <a:pt x="788" y="54"/>
                  </a:cubicBezTo>
                  <a:cubicBezTo>
                    <a:pt x="788" y="56"/>
                    <a:pt x="792" y="55"/>
                    <a:pt x="795" y="55"/>
                  </a:cubicBezTo>
                  <a:cubicBezTo>
                    <a:pt x="799" y="55"/>
                    <a:pt x="803" y="55"/>
                    <a:pt x="806" y="54"/>
                  </a:cubicBezTo>
                  <a:cubicBezTo>
                    <a:pt x="807" y="58"/>
                    <a:pt x="813" y="58"/>
                    <a:pt x="815" y="62"/>
                  </a:cubicBezTo>
                  <a:cubicBezTo>
                    <a:pt x="817" y="61"/>
                    <a:pt x="818" y="63"/>
                    <a:pt x="821" y="63"/>
                  </a:cubicBezTo>
                  <a:cubicBezTo>
                    <a:pt x="828" y="64"/>
                    <a:pt x="836" y="62"/>
                    <a:pt x="843" y="63"/>
                  </a:cubicBezTo>
                  <a:cubicBezTo>
                    <a:pt x="846" y="64"/>
                    <a:pt x="848" y="67"/>
                    <a:pt x="851" y="65"/>
                  </a:cubicBezTo>
                  <a:cubicBezTo>
                    <a:pt x="851" y="67"/>
                    <a:pt x="852" y="68"/>
                    <a:pt x="854" y="68"/>
                  </a:cubicBezTo>
                  <a:cubicBezTo>
                    <a:pt x="854" y="69"/>
                    <a:pt x="854" y="71"/>
                    <a:pt x="854" y="73"/>
                  </a:cubicBezTo>
                  <a:cubicBezTo>
                    <a:pt x="853" y="75"/>
                    <a:pt x="857" y="73"/>
                    <a:pt x="858" y="74"/>
                  </a:cubicBezTo>
                  <a:cubicBezTo>
                    <a:pt x="860" y="75"/>
                    <a:pt x="859" y="73"/>
                    <a:pt x="861" y="74"/>
                  </a:cubicBezTo>
                  <a:cubicBezTo>
                    <a:pt x="861" y="74"/>
                    <a:pt x="861" y="75"/>
                    <a:pt x="862" y="75"/>
                  </a:cubicBezTo>
                  <a:cubicBezTo>
                    <a:pt x="864" y="75"/>
                    <a:pt x="876" y="76"/>
                    <a:pt x="877" y="75"/>
                  </a:cubicBezTo>
                  <a:cubicBezTo>
                    <a:pt x="877" y="75"/>
                    <a:pt x="877" y="74"/>
                    <a:pt x="877" y="74"/>
                  </a:cubicBezTo>
                  <a:cubicBezTo>
                    <a:pt x="878" y="74"/>
                    <a:pt x="880" y="75"/>
                    <a:pt x="881" y="75"/>
                  </a:cubicBezTo>
                  <a:cubicBezTo>
                    <a:pt x="882" y="74"/>
                    <a:pt x="884" y="73"/>
                    <a:pt x="884" y="75"/>
                  </a:cubicBezTo>
                  <a:cubicBezTo>
                    <a:pt x="886" y="73"/>
                    <a:pt x="890" y="72"/>
                    <a:pt x="894" y="71"/>
                  </a:cubicBezTo>
                  <a:cubicBezTo>
                    <a:pt x="893" y="75"/>
                    <a:pt x="894" y="77"/>
                    <a:pt x="895" y="80"/>
                  </a:cubicBezTo>
                  <a:cubicBezTo>
                    <a:pt x="900" y="79"/>
                    <a:pt x="901" y="82"/>
                    <a:pt x="905" y="80"/>
                  </a:cubicBezTo>
                  <a:cubicBezTo>
                    <a:pt x="906" y="78"/>
                    <a:pt x="904" y="77"/>
                    <a:pt x="903" y="77"/>
                  </a:cubicBezTo>
                  <a:cubicBezTo>
                    <a:pt x="904" y="76"/>
                    <a:pt x="904" y="75"/>
                    <a:pt x="904" y="73"/>
                  </a:cubicBezTo>
                  <a:cubicBezTo>
                    <a:pt x="907" y="70"/>
                    <a:pt x="914" y="71"/>
                    <a:pt x="916" y="74"/>
                  </a:cubicBezTo>
                  <a:cubicBezTo>
                    <a:pt x="921" y="74"/>
                    <a:pt x="926" y="73"/>
                    <a:pt x="931" y="74"/>
                  </a:cubicBezTo>
                  <a:cubicBezTo>
                    <a:pt x="933" y="74"/>
                    <a:pt x="936" y="77"/>
                    <a:pt x="937" y="74"/>
                  </a:cubicBezTo>
                  <a:cubicBezTo>
                    <a:pt x="940" y="75"/>
                    <a:pt x="939" y="76"/>
                    <a:pt x="943" y="77"/>
                  </a:cubicBezTo>
                  <a:cubicBezTo>
                    <a:pt x="944" y="78"/>
                    <a:pt x="945" y="80"/>
                    <a:pt x="945" y="80"/>
                  </a:cubicBezTo>
                  <a:cubicBezTo>
                    <a:pt x="946" y="80"/>
                    <a:pt x="947" y="79"/>
                    <a:pt x="947" y="78"/>
                  </a:cubicBezTo>
                  <a:cubicBezTo>
                    <a:pt x="948" y="79"/>
                    <a:pt x="947" y="80"/>
                    <a:pt x="948" y="81"/>
                  </a:cubicBezTo>
                  <a:cubicBezTo>
                    <a:pt x="948" y="81"/>
                    <a:pt x="950" y="80"/>
                    <a:pt x="950" y="81"/>
                  </a:cubicBezTo>
                  <a:cubicBezTo>
                    <a:pt x="951" y="82"/>
                    <a:pt x="953" y="82"/>
                    <a:pt x="956" y="83"/>
                  </a:cubicBezTo>
                  <a:cubicBezTo>
                    <a:pt x="958" y="84"/>
                    <a:pt x="961" y="84"/>
                    <a:pt x="963" y="86"/>
                  </a:cubicBezTo>
                  <a:cubicBezTo>
                    <a:pt x="964" y="86"/>
                    <a:pt x="964" y="88"/>
                    <a:pt x="964" y="88"/>
                  </a:cubicBezTo>
                  <a:cubicBezTo>
                    <a:pt x="965" y="88"/>
                    <a:pt x="966" y="87"/>
                    <a:pt x="967" y="88"/>
                  </a:cubicBezTo>
                  <a:cubicBezTo>
                    <a:pt x="967" y="88"/>
                    <a:pt x="966" y="90"/>
                    <a:pt x="967" y="90"/>
                  </a:cubicBezTo>
                  <a:cubicBezTo>
                    <a:pt x="967" y="91"/>
                    <a:pt x="969" y="90"/>
                    <a:pt x="969" y="90"/>
                  </a:cubicBezTo>
                  <a:cubicBezTo>
                    <a:pt x="970" y="91"/>
                    <a:pt x="968" y="95"/>
                    <a:pt x="972" y="94"/>
                  </a:cubicBezTo>
                  <a:cubicBezTo>
                    <a:pt x="972" y="97"/>
                    <a:pt x="972" y="99"/>
                    <a:pt x="972" y="102"/>
                  </a:cubicBezTo>
                  <a:cubicBezTo>
                    <a:pt x="977" y="102"/>
                    <a:pt x="980" y="101"/>
                    <a:pt x="981" y="97"/>
                  </a:cubicBezTo>
                  <a:cubicBezTo>
                    <a:pt x="984" y="99"/>
                    <a:pt x="988" y="98"/>
                    <a:pt x="991" y="100"/>
                  </a:cubicBezTo>
                  <a:cubicBezTo>
                    <a:pt x="992" y="100"/>
                    <a:pt x="991" y="102"/>
                    <a:pt x="991" y="102"/>
                  </a:cubicBezTo>
                  <a:cubicBezTo>
                    <a:pt x="992" y="103"/>
                    <a:pt x="994" y="102"/>
                    <a:pt x="995" y="102"/>
                  </a:cubicBezTo>
                  <a:cubicBezTo>
                    <a:pt x="994" y="103"/>
                    <a:pt x="992" y="103"/>
                    <a:pt x="992" y="106"/>
                  </a:cubicBezTo>
                  <a:cubicBezTo>
                    <a:pt x="991" y="106"/>
                    <a:pt x="990" y="104"/>
                    <a:pt x="989" y="104"/>
                  </a:cubicBezTo>
                  <a:cubicBezTo>
                    <a:pt x="988" y="105"/>
                    <a:pt x="988" y="107"/>
                    <a:pt x="985" y="107"/>
                  </a:cubicBezTo>
                  <a:cubicBezTo>
                    <a:pt x="986" y="109"/>
                    <a:pt x="989" y="108"/>
                    <a:pt x="988" y="111"/>
                  </a:cubicBezTo>
                  <a:cubicBezTo>
                    <a:pt x="983" y="108"/>
                    <a:pt x="987" y="113"/>
                    <a:pt x="984" y="114"/>
                  </a:cubicBezTo>
                  <a:cubicBezTo>
                    <a:pt x="983" y="114"/>
                    <a:pt x="982" y="115"/>
                    <a:pt x="982" y="116"/>
                  </a:cubicBezTo>
                  <a:cubicBezTo>
                    <a:pt x="980" y="116"/>
                    <a:pt x="979" y="116"/>
                    <a:pt x="978" y="115"/>
                  </a:cubicBezTo>
                  <a:cubicBezTo>
                    <a:pt x="978" y="115"/>
                    <a:pt x="977" y="113"/>
                    <a:pt x="976" y="113"/>
                  </a:cubicBezTo>
                  <a:cubicBezTo>
                    <a:pt x="974" y="112"/>
                    <a:pt x="973" y="112"/>
                    <a:pt x="971" y="111"/>
                  </a:cubicBezTo>
                  <a:cubicBezTo>
                    <a:pt x="970" y="111"/>
                    <a:pt x="969" y="109"/>
                    <a:pt x="969" y="109"/>
                  </a:cubicBezTo>
                  <a:cubicBezTo>
                    <a:pt x="968" y="108"/>
                    <a:pt x="966" y="109"/>
                    <a:pt x="964" y="109"/>
                  </a:cubicBezTo>
                  <a:cubicBezTo>
                    <a:pt x="964" y="109"/>
                    <a:pt x="964" y="108"/>
                    <a:pt x="963" y="108"/>
                  </a:cubicBezTo>
                  <a:cubicBezTo>
                    <a:pt x="962" y="108"/>
                    <a:pt x="960" y="104"/>
                    <a:pt x="958" y="107"/>
                  </a:cubicBezTo>
                  <a:cubicBezTo>
                    <a:pt x="957" y="107"/>
                    <a:pt x="957" y="105"/>
                    <a:pt x="957" y="103"/>
                  </a:cubicBezTo>
                  <a:cubicBezTo>
                    <a:pt x="955" y="103"/>
                    <a:pt x="952" y="103"/>
                    <a:pt x="950" y="103"/>
                  </a:cubicBezTo>
                  <a:cubicBezTo>
                    <a:pt x="948" y="103"/>
                    <a:pt x="950" y="106"/>
                    <a:pt x="950" y="106"/>
                  </a:cubicBezTo>
                  <a:cubicBezTo>
                    <a:pt x="950" y="107"/>
                    <a:pt x="947" y="108"/>
                    <a:pt x="948" y="110"/>
                  </a:cubicBezTo>
                  <a:cubicBezTo>
                    <a:pt x="943" y="110"/>
                    <a:pt x="942" y="114"/>
                    <a:pt x="936" y="113"/>
                  </a:cubicBezTo>
                  <a:cubicBezTo>
                    <a:pt x="935" y="113"/>
                    <a:pt x="935" y="115"/>
                    <a:pt x="932" y="115"/>
                  </a:cubicBezTo>
                  <a:cubicBezTo>
                    <a:pt x="933" y="117"/>
                    <a:pt x="935" y="116"/>
                    <a:pt x="937" y="116"/>
                  </a:cubicBezTo>
                  <a:cubicBezTo>
                    <a:pt x="939" y="117"/>
                    <a:pt x="939" y="118"/>
                    <a:pt x="941" y="118"/>
                  </a:cubicBezTo>
                  <a:cubicBezTo>
                    <a:pt x="940" y="122"/>
                    <a:pt x="940" y="121"/>
                    <a:pt x="942" y="123"/>
                  </a:cubicBezTo>
                  <a:cubicBezTo>
                    <a:pt x="943" y="126"/>
                    <a:pt x="946" y="126"/>
                    <a:pt x="948" y="128"/>
                  </a:cubicBezTo>
                  <a:cubicBezTo>
                    <a:pt x="948" y="128"/>
                    <a:pt x="944" y="131"/>
                    <a:pt x="944" y="131"/>
                  </a:cubicBezTo>
                  <a:cubicBezTo>
                    <a:pt x="941" y="132"/>
                    <a:pt x="941" y="129"/>
                    <a:pt x="940" y="129"/>
                  </a:cubicBezTo>
                  <a:cubicBezTo>
                    <a:pt x="940" y="129"/>
                    <a:pt x="941" y="131"/>
                    <a:pt x="940" y="131"/>
                  </a:cubicBezTo>
                  <a:cubicBezTo>
                    <a:pt x="936" y="132"/>
                    <a:pt x="930" y="131"/>
                    <a:pt x="927" y="133"/>
                  </a:cubicBezTo>
                  <a:cubicBezTo>
                    <a:pt x="925" y="133"/>
                    <a:pt x="920" y="135"/>
                    <a:pt x="921" y="137"/>
                  </a:cubicBezTo>
                  <a:cubicBezTo>
                    <a:pt x="915" y="136"/>
                    <a:pt x="915" y="140"/>
                    <a:pt x="911" y="141"/>
                  </a:cubicBezTo>
                  <a:cubicBezTo>
                    <a:pt x="910" y="142"/>
                    <a:pt x="910" y="142"/>
                    <a:pt x="909" y="143"/>
                  </a:cubicBezTo>
                  <a:cubicBezTo>
                    <a:pt x="908" y="144"/>
                    <a:pt x="907" y="145"/>
                    <a:pt x="905" y="146"/>
                  </a:cubicBezTo>
                  <a:cubicBezTo>
                    <a:pt x="904" y="146"/>
                    <a:pt x="903" y="147"/>
                    <a:pt x="903" y="148"/>
                  </a:cubicBezTo>
                  <a:cubicBezTo>
                    <a:pt x="899" y="147"/>
                    <a:pt x="893" y="149"/>
                    <a:pt x="891" y="147"/>
                  </a:cubicBezTo>
                  <a:cubicBezTo>
                    <a:pt x="890" y="148"/>
                    <a:pt x="887" y="147"/>
                    <a:pt x="888" y="150"/>
                  </a:cubicBezTo>
                  <a:cubicBezTo>
                    <a:pt x="881" y="151"/>
                    <a:pt x="880" y="151"/>
                    <a:pt x="874" y="150"/>
                  </a:cubicBezTo>
                  <a:cubicBezTo>
                    <a:pt x="873" y="150"/>
                    <a:pt x="872" y="151"/>
                    <a:pt x="871" y="151"/>
                  </a:cubicBezTo>
                  <a:cubicBezTo>
                    <a:pt x="870" y="152"/>
                    <a:pt x="868" y="153"/>
                    <a:pt x="868" y="155"/>
                  </a:cubicBezTo>
                  <a:cubicBezTo>
                    <a:pt x="868" y="158"/>
                    <a:pt x="862" y="157"/>
                    <a:pt x="863" y="162"/>
                  </a:cubicBezTo>
                  <a:cubicBezTo>
                    <a:pt x="862" y="166"/>
                    <a:pt x="866" y="165"/>
                    <a:pt x="868" y="167"/>
                  </a:cubicBezTo>
                  <a:cubicBezTo>
                    <a:pt x="867" y="170"/>
                    <a:pt x="867" y="173"/>
                    <a:pt x="863" y="173"/>
                  </a:cubicBezTo>
                  <a:cubicBezTo>
                    <a:pt x="863" y="175"/>
                    <a:pt x="863" y="176"/>
                    <a:pt x="861" y="176"/>
                  </a:cubicBezTo>
                  <a:cubicBezTo>
                    <a:pt x="861" y="178"/>
                    <a:pt x="861" y="179"/>
                    <a:pt x="861" y="181"/>
                  </a:cubicBezTo>
                  <a:cubicBezTo>
                    <a:pt x="861" y="183"/>
                    <a:pt x="863" y="180"/>
                    <a:pt x="863" y="182"/>
                  </a:cubicBezTo>
                  <a:cubicBezTo>
                    <a:pt x="864" y="185"/>
                    <a:pt x="861" y="184"/>
                    <a:pt x="861" y="184"/>
                  </a:cubicBezTo>
                  <a:cubicBezTo>
                    <a:pt x="860" y="185"/>
                    <a:pt x="860" y="188"/>
                    <a:pt x="859" y="188"/>
                  </a:cubicBezTo>
                  <a:cubicBezTo>
                    <a:pt x="858" y="189"/>
                    <a:pt x="855" y="188"/>
                    <a:pt x="854" y="189"/>
                  </a:cubicBezTo>
                  <a:cubicBezTo>
                    <a:pt x="853" y="190"/>
                    <a:pt x="854" y="193"/>
                    <a:pt x="854" y="194"/>
                  </a:cubicBezTo>
                  <a:cubicBezTo>
                    <a:pt x="853" y="195"/>
                    <a:pt x="853" y="192"/>
                    <a:pt x="852" y="191"/>
                  </a:cubicBezTo>
                  <a:cubicBezTo>
                    <a:pt x="852" y="191"/>
                    <a:pt x="849" y="192"/>
                    <a:pt x="851" y="197"/>
                  </a:cubicBezTo>
                  <a:cubicBezTo>
                    <a:pt x="849" y="196"/>
                    <a:pt x="850" y="199"/>
                    <a:pt x="849" y="200"/>
                  </a:cubicBezTo>
                  <a:cubicBezTo>
                    <a:pt x="848" y="200"/>
                    <a:pt x="847" y="199"/>
                    <a:pt x="846" y="200"/>
                  </a:cubicBezTo>
                  <a:cubicBezTo>
                    <a:pt x="846" y="200"/>
                    <a:pt x="846" y="203"/>
                    <a:pt x="844" y="202"/>
                  </a:cubicBezTo>
                  <a:cubicBezTo>
                    <a:pt x="844" y="204"/>
                    <a:pt x="843" y="205"/>
                    <a:pt x="843" y="207"/>
                  </a:cubicBezTo>
                  <a:cubicBezTo>
                    <a:pt x="841" y="207"/>
                    <a:pt x="838" y="206"/>
                    <a:pt x="838" y="208"/>
                  </a:cubicBezTo>
                  <a:cubicBezTo>
                    <a:pt x="837" y="207"/>
                    <a:pt x="839" y="206"/>
                    <a:pt x="838" y="204"/>
                  </a:cubicBezTo>
                  <a:cubicBezTo>
                    <a:pt x="838" y="205"/>
                    <a:pt x="837" y="204"/>
                    <a:pt x="837" y="203"/>
                  </a:cubicBezTo>
                  <a:cubicBezTo>
                    <a:pt x="837" y="203"/>
                    <a:pt x="837" y="202"/>
                    <a:pt x="837" y="201"/>
                  </a:cubicBezTo>
                  <a:cubicBezTo>
                    <a:pt x="836" y="200"/>
                    <a:pt x="835" y="199"/>
                    <a:pt x="835" y="199"/>
                  </a:cubicBezTo>
                  <a:cubicBezTo>
                    <a:pt x="834" y="198"/>
                    <a:pt x="834" y="197"/>
                    <a:pt x="832" y="197"/>
                  </a:cubicBezTo>
                  <a:cubicBezTo>
                    <a:pt x="834" y="196"/>
                    <a:pt x="834" y="193"/>
                    <a:pt x="834" y="190"/>
                  </a:cubicBezTo>
                  <a:cubicBezTo>
                    <a:pt x="834" y="188"/>
                    <a:pt x="833" y="188"/>
                    <a:pt x="832" y="187"/>
                  </a:cubicBezTo>
                  <a:cubicBezTo>
                    <a:pt x="832" y="182"/>
                    <a:pt x="833" y="177"/>
                    <a:pt x="832" y="174"/>
                  </a:cubicBezTo>
                  <a:cubicBezTo>
                    <a:pt x="837" y="177"/>
                    <a:pt x="833" y="172"/>
                    <a:pt x="835" y="169"/>
                  </a:cubicBezTo>
                  <a:cubicBezTo>
                    <a:pt x="835" y="169"/>
                    <a:pt x="836" y="173"/>
                    <a:pt x="837" y="170"/>
                  </a:cubicBezTo>
                  <a:cubicBezTo>
                    <a:pt x="837" y="170"/>
                    <a:pt x="837" y="168"/>
                    <a:pt x="837" y="168"/>
                  </a:cubicBezTo>
                  <a:cubicBezTo>
                    <a:pt x="838" y="166"/>
                    <a:pt x="843" y="163"/>
                    <a:pt x="844" y="162"/>
                  </a:cubicBezTo>
                  <a:cubicBezTo>
                    <a:pt x="844" y="162"/>
                    <a:pt x="846" y="162"/>
                    <a:pt x="845" y="161"/>
                  </a:cubicBezTo>
                  <a:cubicBezTo>
                    <a:pt x="844" y="159"/>
                    <a:pt x="846" y="160"/>
                    <a:pt x="848" y="160"/>
                  </a:cubicBezTo>
                  <a:cubicBezTo>
                    <a:pt x="849" y="159"/>
                    <a:pt x="850" y="157"/>
                    <a:pt x="850" y="154"/>
                  </a:cubicBezTo>
                  <a:cubicBezTo>
                    <a:pt x="850" y="154"/>
                    <a:pt x="854" y="152"/>
                    <a:pt x="854" y="151"/>
                  </a:cubicBezTo>
                  <a:cubicBezTo>
                    <a:pt x="854" y="151"/>
                    <a:pt x="852" y="151"/>
                    <a:pt x="852" y="151"/>
                  </a:cubicBezTo>
                  <a:cubicBezTo>
                    <a:pt x="853" y="151"/>
                    <a:pt x="853" y="149"/>
                    <a:pt x="854" y="149"/>
                  </a:cubicBezTo>
                  <a:cubicBezTo>
                    <a:pt x="855" y="149"/>
                    <a:pt x="857" y="152"/>
                    <a:pt x="856" y="147"/>
                  </a:cubicBezTo>
                  <a:cubicBezTo>
                    <a:pt x="858" y="147"/>
                    <a:pt x="860" y="146"/>
                    <a:pt x="862" y="146"/>
                  </a:cubicBezTo>
                  <a:cubicBezTo>
                    <a:pt x="862" y="145"/>
                    <a:pt x="863" y="143"/>
                    <a:pt x="863" y="143"/>
                  </a:cubicBezTo>
                  <a:cubicBezTo>
                    <a:pt x="864" y="143"/>
                    <a:pt x="865" y="144"/>
                    <a:pt x="865" y="143"/>
                  </a:cubicBezTo>
                  <a:cubicBezTo>
                    <a:pt x="866" y="143"/>
                    <a:pt x="867" y="142"/>
                    <a:pt x="868" y="141"/>
                  </a:cubicBezTo>
                  <a:cubicBezTo>
                    <a:pt x="868" y="140"/>
                    <a:pt x="869" y="141"/>
                    <a:pt x="869" y="140"/>
                  </a:cubicBezTo>
                  <a:cubicBezTo>
                    <a:pt x="869" y="138"/>
                    <a:pt x="870" y="135"/>
                    <a:pt x="872" y="137"/>
                  </a:cubicBezTo>
                  <a:cubicBezTo>
                    <a:pt x="872" y="135"/>
                    <a:pt x="872" y="133"/>
                    <a:pt x="872" y="131"/>
                  </a:cubicBezTo>
                  <a:cubicBezTo>
                    <a:pt x="870" y="131"/>
                    <a:pt x="868" y="132"/>
                    <a:pt x="867" y="133"/>
                  </a:cubicBezTo>
                  <a:cubicBezTo>
                    <a:pt x="866" y="133"/>
                    <a:pt x="865" y="134"/>
                    <a:pt x="864" y="135"/>
                  </a:cubicBezTo>
                  <a:cubicBezTo>
                    <a:pt x="864" y="136"/>
                    <a:pt x="863" y="135"/>
                    <a:pt x="863" y="136"/>
                  </a:cubicBezTo>
                  <a:cubicBezTo>
                    <a:pt x="863" y="138"/>
                    <a:pt x="858" y="138"/>
                    <a:pt x="858" y="141"/>
                  </a:cubicBezTo>
                  <a:cubicBezTo>
                    <a:pt x="856" y="140"/>
                    <a:pt x="855" y="141"/>
                    <a:pt x="855" y="143"/>
                  </a:cubicBezTo>
                  <a:cubicBezTo>
                    <a:pt x="853" y="144"/>
                    <a:pt x="854" y="141"/>
                    <a:pt x="854" y="141"/>
                  </a:cubicBezTo>
                  <a:cubicBezTo>
                    <a:pt x="853" y="141"/>
                    <a:pt x="851" y="141"/>
                    <a:pt x="851" y="141"/>
                  </a:cubicBezTo>
                  <a:cubicBezTo>
                    <a:pt x="851" y="140"/>
                    <a:pt x="852" y="138"/>
                    <a:pt x="851" y="137"/>
                  </a:cubicBezTo>
                  <a:cubicBezTo>
                    <a:pt x="846" y="138"/>
                    <a:pt x="843" y="136"/>
                    <a:pt x="839" y="137"/>
                  </a:cubicBezTo>
                  <a:cubicBezTo>
                    <a:pt x="838" y="138"/>
                    <a:pt x="839" y="139"/>
                    <a:pt x="838" y="140"/>
                  </a:cubicBezTo>
                  <a:cubicBezTo>
                    <a:pt x="837" y="141"/>
                    <a:pt x="835" y="140"/>
                    <a:pt x="834" y="141"/>
                  </a:cubicBezTo>
                  <a:cubicBezTo>
                    <a:pt x="832" y="142"/>
                    <a:pt x="831" y="143"/>
                    <a:pt x="830" y="144"/>
                  </a:cubicBezTo>
                  <a:cubicBezTo>
                    <a:pt x="829" y="145"/>
                    <a:pt x="829" y="147"/>
                    <a:pt x="826" y="147"/>
                  </a:cubicBezTo>
                  <a:cubicBezTo>
                    <a:pt x="826" y="150"/>
                    <a:pt x="828" y="150"/>
                    <a:pt x="828" y="153"/>
                  </a:cubicBezTo>
                  <a:cubicBezTo>
                    <a:pt x="826" y="153"/>
                    <a:pt x="825" y="154"/>
                    <a:pt x="825" y="156"/>
                  </a:cubicBezTo>
                  <a:cubicBezTo>
                    <a:pt x="820" y="155"/>
                    <a:pt x="819" y="158"/>
                    <a:pt x="815" y="157"/>
                  </a:cubicBezTo>
                  <a:cubicBezTo>
                    <a:pt x="813" y="156"/>
                    <a:pt x="814" y="155"/>
                    <a:pt x="815" y="154"/>
                  </a:cubicBezTo>
                  <a:cubicBezTo>
                    <a:pt x="813" y="154"/>
                    <a:pt x="812" y="153"/>
                    <a:pt x="812" y="151"/>
                  </a:cubicBezTo>
                  <a:cubicBezTo>
                    <a:pt x="810" y="151"/>
                    <a:pt x="808" y="152"/>
                    <a:pt x="808" y="150"/>
                  </a:cubicBezTo>
                  <a:cubicBezTo>
                    <a:pt x="802" y="153"/>
                    <a:pt x="795" y="155"/>
                    <a:pt x="788" y="156"/>
                  </a:cubicBezTo>
                  <a:cubicBezTo>
                    <a:pt x="787" y="154"/>
                    <a:pt x="784" y="155"/>
                    <a:pt x="785" y="151"/>
                  </a:cubicBezTo>
                  <a:cubicBezTo>
                    <a:pt x="784" y="151"/>
                    <a:pt x="782" y="151"/>
                    <a:pt x="781" y="151"/>
                  </a:cubicBezTo>
                  <a:cubicBezTo>
                    <a:pt x="776" y="153"/>
                    <a:pt x="772" y="154"/>
                    <a:pt x="768" y="156"/>
                  </a:cubicBezTo>
                  <a:cubicBezTo>
                    <a:pt x="764" y="158"/>
                    <a:pt x="762" y="161"/>
                    <a:pt x="758" y="162"/>
                  </a:cubicBezTo>
                  <a:cubicBezTo>
                    <a:pt x="759" y="164"/>
                    <a:pt x="758" y="166"/>
                    <a:pt x="756" y="166"/>
                  </a:cubicBezTo>
                  <a:cubicBezTo>
                    <a:pt x="757" y="169"/>
                    <a:pt x="754" y="169"/>
                    <a:pt x="755" y="171"/>
                  </a:cubicBezTo>
                  <a:cubicBezTo>
                    <a:pt x="752" y="169"/>
                    <a:pt x="750" y="176"/>
                    <a:pt x="749" y="175"/>
                  </a:cubicBezTo>
                  <a:cubicBezTo>
                    <a:pt x="746" y="173"/>
                    <a:pt x="748" y="176"/>
                    <a:pt x="745" y="176"/>
                  </a:cubicBezTo>
                  <a:cubicBezTo>
                    <a:pt x="743" y="176"/>
                    <a:pt x="743" y="177"/>
                    <a:pt x="743" y="179"/>
                  </a:cubicBezTo>
                  <a:cubicBezTo>
                    <a:pt x="737" y="177"/>
                    <a:pt x="739" y="183"/>
                    <a:pt x="735" y="182"/>
                  </a:cubicBezTo>
                  <a:cubicBezTo>
                    <a:pt x="735" y="183"/>
                    <a:pt x="739" y="188"/>
                    <a:pt x="739" y="186"/>
                  </a:cubicBezTo>
                  <a:cubicBezTo>
                    <a:pt x="741" y="186"/>
                    <a:pt x="740" y="189"/>
                    <a:pt x="741" y="190"/>
                  </a:cubicBezTo>
                  <a:cubicBezTo>
                    <a:pt x="742" y="189"/>
                    <a:pt x="744" y="191"/>
                    <a:pt x="744" y="191"/>
                  </a:cubicBezTo>
                  <a:cubicBezTo>
                    <a:pt x="745" y="192"/>
                    <a:pt x="747" y="190"/>
                    <a:pt x="749" y="190"/>
                  </a:cubicBezTo>
                  <a:cubicBezTo>
                    <a:pt x="749" y="190"/>
                    <a:pt x="751" y="191"/>
                    <a:pt x="750" y="191"/>
                  </a:cubicBezTo>
                  <a:cubicBezTo>
                    <a:pt x="752" y="191"/>
                    <a:pt x="753" y="188"/>
                    <a:pt x="753" y="190"/>
                  </a:cubicBezTo>
                  <a:cubicBezTo>
                    <a:pt x="755" y="190"/>
                    <a:pt x="754" y="189"/>
                    <a:pt x="755" y="188"/>
                  </a:cubicBezTo>
                  <a:cubicBezTo>
                    <a:pt x="757" y="188"/>
                    <a:pt x="757" y="197"/>
                    <a:pt x="759" y="193"/>
                  </a:cubicBezTo>
                  <a:cubicBezTo>
                    <a:pt x="762" y="192"/>
                    <a:pt x="759" y="198"/>
                    <a:pt x="763" y="196"/>
                  </a:cubicBezTo>
                  <a:cubicBezTo>
                    <a:pt x="763" y="198"/>
                    <a:pt x="761" y="197"/>
                    <a:pt x="761" y="197"/>
                  </a:cubicBezTo>
                  <a:cubicBezTo>
                    <a:pt x="760" y="198"/>
                    <a:pt x="762" y="200"/>
                    <a:pt x="762" y="202"/>
                  </a:cubicBezTo>
                  <a:cubicBezTo>
                    <a:pt x="762" y="202"/>
                    <a:pt x="761" y="202"/>
                    <a:pt x="761" y="203"/>
                  </a:cubicBezTo>
                  <a:cubicBezTo>
                    <a:pt x="760" y="204"/>
                    <a:pt x="760" y="205"/>
                    <a:pt x="759" y="206"/>
                  </a:cubicBezTo>
                  <a:cubicBezTo>
                    <a:pt x="759" y="209"/>
                    <a:pt x="761" y="216"/>
                    <a:pt x="757" y="213"/>
                  </a:cubicBezTo>
                  <a:cubicBezTo>
                    <a:pt x="758" y="223"/>
                    <a:pt x="753" y="228"/>
                    <a:pt x="751" y="235"/>
                  </a:cubicBezTo>
                  <a:cubicBezTo>
                    <a:pt x="750" y="236"/>
                    <a:pt x="749" y="235"/>
                    <a:pt x="748" y="235"/>
                  </a:cubicBezTo>
                  <a:cubicBezTo>
                    <a:pt x="747" y="236"/>
                    <a:pt x="748" y="238"/>
                    <a:pt x="748" y="239"/>
                  </a:cubicBezTo>
                  <a:cubicBezTo>
                    <a:pt x="747" y="240"/>
                    <a:pt x="745" y="239"/>
                    <a:pt x="744" y="240"/>
                  </a:cubicBezTo>
                  <a:cubicBezTo>
                    <a:pt x="744" y="240"/>
                    <a:pt x="744" y="242"/>
                    <a:pt x="744" y="242"/>
                  </a:cubicBezTo>
                  <a:cubicBezTo>
                    <a:pt x="744" y="242"/>
                    <a:pt x="742" y="242"/>
                    <a:pt x="742" y="242"/>
                  </a:cubicBezTo>
                  <a:cubicBezTo>
                    <a:pt x="741" y="243"/>
                    <a:pt x="743" y="244"/>
                    <a:pt x="743" y="243"/>
                  </a:cubicBezTo>
                  <a:cubicBezTo>
                    <a:pt x="742" y="245"/>
                    <a:pt x="740" y="245"/>
                    <a:pt x="739" y="246"/>
                  </a:cubicBezTo>
                  <a:cubicBezTo>
                    <a:pt x="739" y="246"/>
                    <a:pt x="739" y="248"/>
                    <a:pt x="738" y="249"/>
                  </a:cubicBezTo>
                  <a:cubicBezTo>
                    <a:pt x="737" y="250"/>
                    <a:pt x="736" y="249"/>
                    <a:pt x="735" y="250"/>
                  </a:cubicBezTo>
                  <a:cubicBezTo>
                    <a:pt x="734" y="251"/>
                    <a:pt x="734" y="253"/>
                    <a:pt x="733" y="254"/>
                  </a:cubicBezTo>
                  <a:cubicBezTo>
                    <a:pt x="733" y="254"/>
                    <a:pt x="731" y="254"/>
                    <a:pt x="731" y="254"/>
                  </a:cubicBezTo>
                  <a:cubicBezTo>
                    <a:pt x="731" y="254"/>
                    <a:pt x="731" y="257"/>
                    <a:pt x="730" y="256"/>
                  </a:cubicBezTo>
                  <a:cubicBezTo>
                    <a:pt x="729" y="255"/>
                    <a:pt x="728" y="255"/>
                    <a:pt x="728" y="259"/>
                  </a:cubicBezTo>
                  <a:cubicBezTo>
                    <a:pt x="722" y="259"/>
                    <a:pt x="722" y="259"/>
                    <a:pt x="716" y="259"/>
                  </a:cubicBezTo>
                  <a:cubicBezTo>
                    <a:pt x="716" y="259"/>
                    <a:pt x="711" y="262"/>
                    <a:pt x="713" y="262"/>
                  </a:cubicBezTo>
                  <a:cubicBezTo>
                    <a:pt x="715" y="265"/>
                    <a:pt x="705" y="262"/>
                    <a:pt x="710" y="264"/>
                  </a:cubicBezTo>
                  <a:cubicBezTo>
                    <a:pt x="710" y="266"/>
                    <a:pt x="708" y="266"/>
                    <a:pt x="708" y="264"/>
                  </a:cubicBezTo>
                  <a:cubicBezTo>
                    <a:pt x="705" y="267"/>
                    <a:pt x="706" y="270"/>
                    <a:pt x="706" y="274"/>
                  </a:cubicBezTo>
                  <a:cubicBezTo>
                    <a:pt x="703" y="275"/>
                    <a:pt x="704" y="275"/>
                    <a:pt x="700" y="274"/>
                  </a:cubicBezTo>
                  <a:cubicBezTo>
                    <a:pt x="702" y="275"/>
                    <a:pt x="702" y="276"/>
                    <a:pt x="699" y="276"/>
                  </a:cubicBezTo>
                  <a:cubicBezTo>
                    <a:pt x="699" y="279"/>
                    <a:pt x="700" y="289"/>
                    <a:pt x="702" y="286"/>
                  </a:cubicBezTo>
                  <a:cubicBezTo>
                    <a:pt x="704" y="286"/>
                    <a:pt x="702" y="295"/>
                    <a:pt x="705" y="295"/>
                  </a:cubicBezTo>
                  <a:cubicBezTo>
                    <a:pt x="708" y="295"/>
                    <a:pt x="705" y="299"/>
                    <a:pt x="708" y="300"/>
                  </a:cubicBezTo>
                  <a:cubicBezTo>
                    <a:pt x="707" y="300"/>
                    <a:pt x="707" y="302"/>
                    <a:pt x="706" y="302"/>
                  </a:cubicBezTo>
                  <a:cubicBezTo>
                    <a:pt x="705" y="303"/>
                    <a:pt x="704" y="301"/>
                    <a:pt x="704" y="301"/>
                  </a:cubicBezTo>
                  <a:cubicBezTo>
                    <a:pt x="703" y="302"/>
                    <a:pt x="704" y="303"/>
                    <a:pt x="703" y="303"/>
                  </a:cubicBezTo>
                  <a:cubicBezTo>
                    <a:pt x="702" y="304"/>
                    <a:pt x="700" y="303"/>
                    <a:pt x="699" y="303"/>
                  </a:cubicBezTo>
                  <a:cubicBezTo>
                    <a:pt x="697" y="304"/>
                    <a:pt x="693" y="307"/>
                    <a:pt x="691" y="304"/>
                  </a:cubicBezTo>
                  <a:cubicBezTo>
                    <a:pt x="691" y="302"/>
                    <a:pt x="692" y="301"/>
                    <a:pt x="692" y="300"/>
                  </a:cubicBezTo>
                  <a:cubicBezTo>
                    <a:pt x="693" y="297"/>
                    <a:pt x="691" y="294"/>
                    <a:pt x="693" y="293"/>
                  </a:cubicBezTo>
                  <a:cubicBezTo>
                    <a:pt x="693" y="291"/>
                    <a:pt x="690" y="292"/>
                    <a:pt x="691" y="288"/>
                  </a:cubicBezTo>
                  <a:cubicBezTo>
                    <a:pt x="689" y="287"/>
                    <a:pt x="686" y="289"/>
                    <a:pt x="684" y="286"/>
                  </a:cubicBezTo>
                  <a:cubicBezTo>
                    <a:pt x="683" y="282"/>
                    <a:pt x="688" y="284"/>
                    <a:pt x="686" y="280"/>
                  </a:cubicBezTo>
                  <a:cubicBezTo>
                    <a:pt x="686" y="278"/>
                    <a:pt x="685" y="279"/>
                    <a:pt x="685" y="280"/>
                  </a:cubicBezTo>
                  <a:cubicBezTo>
                    <a:pt x="684" y="280"/>
                    <a:pt x="684" y="278"/>
                    <a:pt x="683" y="277"/>
                  </a:cubicBezTo>
                  <a:cubicBezTo>
                    <a:pt x="682" y="277"/>
                    <a:pt x="681" y="276"/>
                    <a:pt x="680" y="275"/>
                  </a:cubicBezTo>
                  <a:cubicBezTo>
                    <a:pt x="680" y="276"/>
                    <a:pt x="679" y="276"/>
                    <a:pt x="677" y="276"/>
                  </a:cubicBezTo>
                  <a:cubicBezTo>
                    <a:pt x="676" y="276"/>
                    <a:pt x="676" y="277"/>
                    <a:pt x="677" y="277"/>
                  </a:cubicBezTo>
                  <a:cubicBezTo>
                    <a:pt x="677" y="281"/>
                    <a:pt x="674" y="275"/>
                    <a:pt x="675" y="280"/>
                  </a:cubicBezTo>
                  <a:cubicBezTo>
                    <a:pt x="671" y="277"/>
                    <a:pt x="672" y="282"/>
                    <a:pt x="668" y="280"/>
                  </a:cubicBezTo>
                  <a:cubicBezTo>
                    <a:pt x="671" y="277"/>
                    <a:pt x="668" y="275"/>
                    <a:pt x="671" y="273"/>
                  </a:cubicBezTo>
                  <a:cubicBezTo>
                    <a:pt x="673" y="271"/>
                    <a:pt x="665" y="272"/>
                    <a:pt x="665" y="274"/>
                  </a:cubicBezTo>
                  <a:cubicBezTo>
                    <a:pt x="665" y="277"/>
                    <a:pt x="664" y="273"/>
                    <a:pt x="664" y="273"/>
                  </a:cubicBezTo>
                  <a:cubicBezTo>
                    <a:pt x="662" y="273"/>
                    <a:pt x="663" y="276"/>
                    <a:pt x="660" y="276"/>
                  </a:cubicBezTo>
                  <a:cubicBezTo>
                    <a:pt x="660" y="276"/>
                    <a:pt x="657" y="278"/>
                    <a:pt x="657" y="279"/>
                  </a:cubicBezTo>
                  <a:cubicBezTo>
                    <a:pt x="656" y="279"/>
                    <a:pt x="656" y="280"/>
                    <a:pt x="656" y="281"/>
                  </a:cubicBezTo>
                  <a:cubicBezTo>
                    <a:pt x="651" y="280"/>
                    <a:pt x="652" y="280"/>
                    <a:pt x="648" y="281"/>
                  </a:cubicBezTo>
                  <a:cubicBezTo>
                    <a:pt x="649" y="281"/>
                    <a:pt x="648" y="284"/>
                    <a:pt x="649" y="284"/>
                  </a:cubicBezTo>
                  <a:cubicBezTo>
                    <a:pt x="650" y="285"/>
                    <a:pt x="651" y="284"/>
                    <a:pt x="652" y="284"/>
                  </a:cubicBezTo>
                  <a:cubicBezTo>
                    <a:pt x="653" y="285"/>
                    <a:pt x="652" y="286"/>
                    <a:pt x="652" y="287"/>
                  </a:cubicBezTo>
                  <a:cubicBezTo>
                    <a:pt x="653" y="287"/>
                    <a:pt x="655" y="286"/>
                    <a:pt x="656" y="287"/>
                  </a:cubicBezTo>
                  <a:cubicBezTo>
                    <a:pt x="656" y="287"/>
                    <a:pt x="655" y="289"/>
                    <a:pt x="656" y="289"/>
                  </a:cubicBezTo>
                  <a:cubicBezTo>
                    <a:pt x="657" y="290"/>
                    <a:pt x="658" y="289"/>
                    <a:pt x="659" y="290"/>
                  </a:cubicBezTo>
                  <a:cubicBezTo>
                    <a:pt x="661" y="290"/>
                    <a:pt x="660" y="288"/>
                    <a:pt x="662" y="288"/>
                  </a:cubicBezTo>
                  <a:cubicBezTo>
                    <a:pt x="666" y="288"/>
                    <a:pt x="670" y="288"/>
                    <a:pt x="670" y="293"/>
                  </a:cubicBezTo>
                  <a:cubicBezTo>
                    <a:pt x="668" y="294"/>
                    <a:pt x="666" y="294"/>
                    <a:pt x="664" y="293"/>
                  </a:cubicBezTo>
                  <a:cubicBezTo>
                    <a:pt x="663" y="294"/>
                    <a:pt x="662" y="296"/>
                    <a:pt x="663" y="299"/>
                  </a:cubicBezTo>
                  <a:cubicBezTo>
                    <a:pt x="661" y="298"/>
                    <a:pt x="660" y="300"/>
                    <a:pt x="662" y="300"/>
                  </a:cubicBezTo>
                  <a:cubicBezTo>
                    <a:pt x="661" y="301"/>
                    <a:pt x="659" y="301"/>
                    <a:pt x="657" y="301"/>
                  </a:cubicBezTo>
                  <a:cubicBezTo>
                    <a:pt x="659" y="305"/>
                    <a:pt x="663" y="307"/>
                    <a:pt x="663" y="313"/>
                  </a:cubicBezTo>
                  <a:cubicBezTo>
                    <a:pt x="666" y="309"/>
                    <a:pt x="664" y="312"/>
                    <a:pt x="666" y="314"/>
                  </a:cubicBezTo>
                  <a:cubicBezTo>
                    <a:pt x="666" y="318"/>
                    <a:pt x="667" y="324"/>
                    <a:pt x="665" y="327"/>
                  </a:cubicBezTo>
                  <a:cubicBezTo>
                    <a:pt x="667" y="330"/>
                    <a:pt x="668" y="333"/>
                    <a:pt x="668" y="339"/>
                  </a:cubicBezTo>
                  <a:cubicBezTo>
                    <a:pt x="664" y="336"/>
                    <a:pt x="666" y="344"/>
                    <a:pt x="664" y="342"/>
                  </a:cubicBezTo>
                  <a:cubicBezTo>
                    <a:pt x="662" y="341"/>
                    <a:pt x="664" y="342"/>
                    <a:pt x="663" y="343"/>
                  </a:cubicBezTo>
                  <a:cubicBezTo>
                    <a:pt x="662" y="344"/>
                    <a:pt x="659" y="344"/>
                    <a:pt x="660" y="348"/>
                  </a:cubicBezTo>
                  <a:cubicBezTo>
                    <a:pt x="657" y="347"/>
                    <a:pt x="660" y="352"/>
                    <a:pt x="656" y="350"/>
                  </a:cubicBezTo>
                  <a:cubicBezTo>
                    <a:pt x="659" y="353"/>
                    <a:pt x="651" y="355"/>
                    <a:pt x="652" y="356"/>
                  </a:cubicBezTo>
                  <a:cubicBezTo>
                    <a:pt x="654" y="358"/>
                    <a:pt x="652" y="357"/>
                    <a:pt x="650" y="359"/>
                  </a:cubicBezTo>
                  <a:cubicBezTo>
                    <a:pt x="649" y="360"/>
                    <a:pt x="650" y="361"/>
                    <a:pt x="649" y="362"/>
                  </a:cubicBezTo>
                  <a:cubicBezTo>
                    <a:pt x="648" y="363"/>
                    <a:pt x="647" y="362"/>
                    <a:pt x="646" y="362"/>
                  </a:cubicBezTo>
                  <a:cubicBezTo>
                    <a:pt x="646" y="363"/>
                    <a:pt x="647" y="364"/>
                    <a:pt x="646" y="365"/>
                  </a:cubicBezTo>
                  <a:cubicBezTo>
                    <a:pt x="645" y="366"/>
                    <a:pt x="642" y="364"/>
                    <a:pt x="643" y="367"/>
                  </a:cubicBezTo>
                  <a:cubicBezTo>
                    <a:pt x="635" y="368"/>
                    <a:pt x="636" y="368"/>
                    <a:pt x="629" y="367"/>
                  </a:cubicBezTo>
                  <a:cubicBezTo>
                    <a:pt x="627" y="367"/>
                    <a:pt x="628" y="369"/>
                    <a:pt x="628" y="370"/>
                  </a:cubicBezTo>
                  <a:cubicBezTo>
                    <a:pt x="625" y="368"/>
                    <a:pt x="621" y="373"/>
                    <a:pt x="620" y="373"/>
                  </a:cubicBezTo>
                  <a:cubicBezTo>
                    <a:pt x="618" y="371"/>
                    <a:pt x="620" y="374"/>
                    <a:pt x="616" y="374"/>
                  </a:cubicBezTo>
                  <a:cubicBezTo>
                    <a:pt x="614" y="374"/>
                    <a:pt x="617" y="376"/>
                    <a:pt x="615" y="376"/>
                  </a:cubicBezTo>
                  <a:cubicBezTo>
                    <a:pt x="612" y="379"/>
                    <a:pt x="611" y="374"/>
                    <a:pt x="607" y="374"/>
                  </a:cubicBezTo>
                  <a:cubicBezTo>
                    <a:pt x="604" y="373"/>
                    <a:pt x="603" y="375"/>
                    <a:pt x="600" y="375"/>
                  </a:cubicBezTo>
                  <a:cubicBezTo>
                    <a:pt x="599" y="376"/>
                    <a:pt x="598" y="378"/>
                    <a:pt x="598" y="380"/>
                  </a:cubicBezTo>
                  <a:cubicBezTo>
                    <a:pt x="594" y="379"/>
                    <a:pt x="594" y="382"/>
                    <a:pt x="592" y="382"/>
                  </a:cubicBezTo>
                  <a:cubicBezTo>
                    <a:pt x="591" y="385"/>
                    <a:pt x="594" y="384"/>
                    <a:pt x="595" y="387"/>
                  </a:cubicBezTo>
                  <a:cubicBezTo>
                    <a:pt x="595" y="388"/>
                    <a:pt x="595" y="389"/>
                    <a:pt x="596" y="389"/>
                  </a:cubicBezTo>
                  <a:cubicBezTo>
                    <a:pt x="597" y="389"/>
                    <a:pt x="596" y="391"/>
                    <a:pt x="597" y="392"/>
                  </a:cubicBezTo>
                  <a:cubicBezTo>
                    <a:pt x="598" y="393"/>
                    <a:pt x="599" y="392"/>
                    <a:pt x="600" y="393"/>
                  </a:cubicBezTo>
                  <a:cubicBezTo>
                    <a:pt x="601" y="393"/>
                    <a:pt x="600" y="395"/>
                    <a:pt x="600" y="395"/>
                  </a:cubicBezTo>
                  <a:cubicBezTo>
                    <a:pt x="601" y="396"/>
                    <a:pt x="602" y="395"/>
                    <a:pt x="603" y="395"/>
                  </a:cubicBezTo>
                  <a:cubicBezTo>
                    <a:pt x="604" y="396"/>
                    <a:pt x="604" y="399"/>
                    <a:pt x="605" y="401"/>
                  </a:cubicBezTo>
                  <a:cubicBezTo>
                    <a:pt x="606" y="402"/>
                    <a:pt x="609" y="405"/>
                    <a:pt x="609" y="405"/>
                  </a:cubicBezTo>
                  <a:cubicBezTo>
                    <a:pt x="609" y="406"/>
                    <a:pt x="609" y="408"/>
                    <a:pt x="609" y="409"/>
                  </a:cubicBezTo>
                  <a:cubicBezTo>
                    <a:pt x="609" y="411"/>
                    <a:pt x="610" y="412"/>
                    <a:pt x="610" y="414"/>
                  </a:cubicBezTo>
                  <a:cubicBezTo>
                    <a:pt x="610" y="416"/>
                    <a:pt x="609" y="416"/>
                    <a:pt x="609" y="418"/>
                  </a:cubicBezTo>
                  <a:cubicBezTo>
                    <a:pt x="608" y="420"/>
                    <a:pt x="609" y="422"/>
                    <a:pt x="606" y="420"/>
                  </a:cubicBezTo>
                  <a:cubicBezTo>
                    <a:pt x="608" y="424"/>
                    <a:pt x="603" y="422"/>
                    <a:pt x="604" y="426"/>
                  </a:cubicBezTo>
                  <a:cubicBezTo>
                    <a:pt x="599" y="424"/>
                    <a:pt x="600" y="428"/>
                    <a:pt x="597" y="428"/>
                  </a:cubicBezTo>
                  <a:cubicBezTo>
                    <a:pt x="595" y="428"/>
                    <a:pt x="596" y="430"/>
                    <a:pt x="596" y="430"/>
                  </a:cubicBezTo>
                  <a:cubicBezTo>
                    <a:pt x="596" y="431"/>
                    <a:pt x="592" y="431"/>
                    <a:pt x="593" y="432"/>
                  </a:cubicBezTo>
                  <a:cubicBezTo>
                    <a:pt x="594" y="433"/>
                    <a:pt x="594" y="432"/>
                    <a:pt x="593" y="433"/>
                  </a:cubicBezTo>
                  <a:cubicBezTo>
                    <a:pt x="592" y="434"/>
                    <a:pt x="592" y="435"/>
                    <a:pt x="590" y="435"/>
                  </a:cubicBezTo>
                  <a:cubicBezTo>
                    <a:pt x="591" y="429"/>
                    <a:pt x="588" y="434"/>
                    <a:pt x="587" y="432"/>
                  </a:cubicBezTo>
                  <a:cubicBezTo>
                    <a:pt x="587" y="431"/>
                    <a:pt x="587" y="428"/>
                    <a:pt x="585" y="427"/>
                  </a:cubicBezTo>
                  <a:cubicBezTo>
                    <a:pt x="585" y="427"/>
                    <a:pt x="583" y="427"/>
                    <a:pt x="583" y="427"/>
                  </a:cubicBezTo>
                  <a:cubicBezTo>
                    <a:pt x="582" y="427"/>
                    <a:pt x="583" y="425"/>
                    <a:pt x="583" y="425"/>
                  </a:cubicBezTo>
                  <a:cubicBezTo>
                    <a:pt x="582" y="424"/>
                    <a:pt x="579" y="424"/>
                    <a:pt x="578" y="423"/>
                  </a:cubicBezTo>
                  <a:cubicBezTo>
                    <a:pt x="578" y="423"/>
                    <a:pt x="578" y="421"/>
                    <a:pt x="578" y="421"/>
                  </a:cubicBezTo>
                  <a:cubicBezTo>
                    <a:pt x="577" y="421"/>
                    <a:pt x="575" y="421"/>
                    <a:pt x="575" y="421"/>
                  </a:cubicBezTo>
                  <a:cubicBezTo>
                    <a:pt x="573" y="421"/>
                    <a:pt x="574" y="418"/>
                    <a:pt x="573" y="418"/>
                  </a:cubicBezTo>
                  <a:cubicBezTo>
                    <a:pt x="573" y="417"/>
                    <a:pt x="572" y="418"/>
                    <a:pt x="572" y="419"/>
                  </a:cubicBezTo>
                  <a:cubicBezTo>
                    <a:pt x="570" y="416"/>
                    <a:pt x="571" y="416"/>
                    <a:pt x="569" y="414"/>
                  </a:cubicBezTo>
                  <a:cubicBezTo>
                    <a:pt x="565" y="413"/>
                    <a:pt x="566" y="418"/>
                    <a:pt x="565" y="420"/>
                  </a:cubicBezTo>
                  <a:cubicBezTo>
                    <a:pt x="565" y="420"/>
                    <a:pt x="563" y="421"/>
                    <a:pt x="563" y="421"/>
                  </a:cubicBezTo>
                  <a:cubicBezTo>
                    <a:pt x="562" y="423"/>
                    <a:pt x="564" y="427"/>
                    <a:pt x="562" y="428"/>
                  </a:cubicBezTo>
                  <a:cubicBezTo>
                    <a:pt x="562" y="429"/>
                    <a:pt x="563" y="430"/>
                    <a:pt x="563" y="432"/>
                  </a:cubicBezTo>
                  <a:cubicBezTo>
                    <a:pt x="563" y="433"/>
                    <a:pt x="565" y="435"/>
                    <a:pt x="565" y="433"/>
                  </a:cubicBezTo>
                  <a:cubicBezTo>
                    <a:pt x="568" y="436"/>
                    <a:pt x="567" y="437"/>
                    <a:pt x="566" y="441"/>
                  </a:cubicBezTo>
                  <a:cubicBezTo>
                    <a:pt x="567" y="442"/>
                    <a:pt x="567" y="442"/>
                    <a:pt x="567" y="443"/>
                  </a:cubicBezTo>
                  <a:cubicBezTo>
                    <a:pt x="568" y="444"/>
                    <a:pt x="569" y="445"/>
                    <a:pt x="570" y="446"/>
                  </a:cubicBezTo>
                  <a:cubicBezTo>
                    <a:pt x="572" y="447"/>
                    <a:pt x="573" y="448"/>
                    <a:pt x="576" y="449"/>
                  </a:cubicBezTo>
                  <a:cubicBezTo>
                    <a:pt x="576" y="450"/>
                    <a:pt x="576" y="450"/>
                    <a:pt x="577" y="450"/>
                  </a:cubicBezTo>
                  <a:cubicBezTo>
                    <a:pt x="578" y="451"/>
                    <a:pt x="578" y="452"/>
                    <a:pt x="578" y="453"/>
                  </a:cubicBezTo>
                  <a:cubicBezTo>
                    <a:pt x="578" y="454"/>
                    <a:pt x="580" y="453"/>
                    <a:pt x="580" y="454"/>
                  </a:cubicBezTo>
                  <a:cubicBezTo>
                    <a:pt x="581" y="455"/>
                    <a:pt x="580" y="457"/>
                    <a:pt x="580" y="459"/>
                  </a:cubicBezTo>
                  <a:cubicBezTo>
                    <a:pt x="581" y="459"/>
                    <a:pt x="583" y="461"/>
                    <a:pt x="583" y="461"/>
                  </a:cubicBezTo>
                  <a:cubicBezTo>
                    <a:pt x="583" y="462"/>
                    <a:pt x="580" y="465"/>
                    <a:pt x="584" y="466"/>
                  </a:cubicBezTo>
                  <a:cubicBezTo>
                    <a:pt x="583" y="468"/>
                    <a:pt x="581" y="467"/>
                    <a:pt x="579" y="467"/>
                  </a:cubicBezTo>
                  <a:cubicBezTo>
                    <a:pt x="578" y="467"/>
                    <a:pt x="574" y="467"/>
                    <a:pt x="573" y="466"/>
                  </a:cubicBezTo>
                  <a:cubicBezTo>
                    <a:pt x="574" y="466"/>
                    <a:pt x="575" y="461"/>
                    <a:pt x="572" y="465"/>
                  </a:cubicBezTo>
                  <a:cubicBezTo>
                    <a:pt x="570" y="463"/>
                    <a:pt x="571" y="460"/>
                    <a:pt x="570" y="459"/>
                  </a:cubicBezTo>
                  <a:cubicBezTo>
                    <a:pt x="569" y="457"/>
                    <a:pt x="568" y="457"/>
                    <a:pt x="566" y="455"/>
                  </a:cubicBezTo>
                  <a:cubicBezTo>
                    <a:pt x="566" y="454"/>
                    <a:pt x="566" y="452"/>
                    <a:pt x="567" y="452"/>
                  </a:cubicBezTo>
                  <a:cubicBezTo>
                    <a:pt x="565" y="449"/>
                    <a:pt x="565" y="446"/>
                    <a:pt x="562" y="445"/>
                  </a:cubicBezTo>
                  <a:cubicBezTo>
                    <a:pt x="562" y="443"/>
                    <a:pt x="560" y="442"/>
                    <a:pt x="562" y="441"/>
                  </a:cubicBezTo>
                  <a:cubicBezTo>
                    <a:pt x="561" y="440"/>
                    <a:pt x="559" y="439"/>
                    <a:pt x="558" y="439"/>
                  </a:cubicBezTo>
                  <a:cubicBezTo>
                    <a:pt x="558" y="437"/>
                    <a:pt x="558" y="435"/>
                    <a:pt x="557" y="435"/>
                  </a:cubicBezTo>
                  <a:cubicBezTo>
                    <a:pt x="556" y="433"/>
                    <a:pt x="558" y="432"/>
                    <a:pt x="558" y="430"/>
                  </a:cubicBezTo>
                  <a:cubicBezTo>
                    <a:pt x="558" y="428"/>
                    <a:pt x="557" y="427"/>
                    <a:pt x="556" y="427"/>
                  </a:cubicBezTo>
                  <a:cubicBezTo>
                    <a:pt x="556" y="426"/>
                    <a:pt x="557" y="425"/>
                    <a:pt x="556" y="425"/>
                  </a:cubicBezTo>
                  <a:cubicBezTo>
                    <a:pt x="556" y="423"/>
                    <a:pt x="559" y="424"/>
                    <a:pt x="560" y="423"/>
                  </a:cubicBezTo>
                  <a:cubicBezTo>
                    <a:pt x="560" y="422"/>
                    <a:pt x="559" y="422"/>
                    <a:pt x="559" y="421"/>
                  </a:cubicBezTo>
                  <a:cubicBezTo>
                    <a:pt x="559" y="420"/>
                    <a:pt x="561" y="420"/>
                    <a:pt x="560" y="419"/>
                  </a:cubicBezTo>
                  <a:cubicBezTo>
                    <a:pt x="560" y="417"/>
                    <a:pt x="558" y="415"/>
                    <a:pt x="558" y="413"/>
                  </a:cubicBezTo>
                  <a:cubicBezTo>
                    <a:pt x="558" y="410"/>
                    <a:pt x="559" y="407"/>
                    <a:pt x="558" y="406"/>
                  </a:cubicBezTo>
                  <a:cubicBezTo>
                    <a:pt x="558" y="404"/>
                    <a:pt x="556" y="404"/>
                    <a:pt x="556" y="403"/>
                  </a:cubicBezTo>
                  <a:cubicBezTo>
                    <a:pt x="555" y="402"/>
                    <a:pt x="555" y="401"/>
                    <a:pt x="555" y="400"/>
                  </a:cubicBezTo>
                  <a:cubicBezTo>
                    <a:pt x="553" y="398"/>
                    <a:pt x="552" y="396"/>
                    <a:pt x="551" y="395"/>
                  </a:cubicBezTo>
                  <a:cubicBezTo>
                    <a:pt x="547" y="394"/>
                    <a:pt x="549" y="399"/>
                    <a:pt x="546" y="396"/>
                  </a:cubicBezTo>
                  <a:cubicBezTo>
                    <a:pt x="545" y="396"/>
                    <a:pt x="546" y="399"/>
                    <a:pt x="545" y="400"/>
                  </a:cubicBezTo>
                  <a:cubicBezTo>
                    <a:pt x="545" y="400"/>
                    <a:pt x="543" y="399"/>
                    <a:pt x="543" y="400"/>
                  </a:cubicBezTo>
                  <a:cubicBezTo>
                    <a:pt x="542" y="401"/>
                    <a:pt x="543" y="402"/>
                    <a:pt x="542" y="402"/>
                  </a:cubicBezTo>
                  <a:cubicBezTo>
                    <a:pt x="539" y="402"/>
                    <a:pt x="539" y="402"/>
                    <a:pt x="538" y="399"/>
                  </a:cubicBezTo>
                  <a:cubicBezTo>
                    <a:pt x="538" y="398"/>
                    <a:pt x="537" y="398"/>
                    <a:pt x="537" y="397"/>
                  </a:cubicBezTo>
                  <a:cubicBezTo>
                    <a:pt x="536" y="396"/>
                    <a:pt x="538" y="396"/>
                    <a:pt x="538" y="395"/>
                  </a:cubicBezTo>
                  <a:cubicBezTo>
                    <a:pt x="538" y="394"/>
                    <a:pt x="535" y="389"/>
                    <a:pt x="538" y="387"/>
                  </a:cubicBezTo>
                  <a:cubicBezTo>
                    <a:pt x="537" y="386"/>
                    <a:pt x="535" y="385"/>
                    <a:pt x="536" y="380"/>
                  </a:cubicBezTo>
                  <a:cubicBezTo>
                    <a:pt x="535" y="380"/>
                    <a:pt x="535" y="381"/>
                    <a:pt x="535" y="382"/>
                  </a:cubicBezTo>
                  <a:cubicBezTo>
                    <a:pt x="532" y="381"/>
                    <a:pt x="534" y="377"/>
                    <a:pt x="532" y="375"/>
                  </a:cubicBezTo>
                  <a:cubicBezTo>
                    <a:pt x="531" y="374"/>
                    <a:pt x="531" y="374"/>
                    <a:pt x="530" y="373"/>
                  </a:cubicBezTo>
                  <a:cubicBezTo>
                    <a:pt x="529" y="372"/>
                    <a:pt x="529" y="371"/>
                    <a:pt x="529" y="370"/>
                  </a:cubicBezTo>
                  <a:cubicBezTo>
                    <a:pt x="528" y="369"/>
                    <a:pt x="524" y="370"/>
                    <a:pt x="525" y="367"/>
                  </a:cubicBezTo>
                  <a:cubicBezTo>
                    <a:pt x="521" y="366"/>
                    <a:pt x="520" y="369"/>
                    <a:pt x="518" y="370"/>
                  </a:cubicBezTo>
                  <a:cubicBezTo>
                    <a:pt x="516" y="370"/>
                    <a:pt x="515" y="370"/>
                    <a:pt x="514" y="372"/>
                  </a:cubicBezTo>
                  <a:cubicBezTo>
                    <a:pt x="512" y="372"/>
                    <a:pt x="509" y="372"/>
                    <a:pt x="506" y="372"/>
                  </a:cubicBezTo>
                  <a:cubicBezTo>
                    <a:pt x="506" y="372"/>
                    <a:pt x="504" y="373"/>
                    <a:pt x="504" y="374"/>
                  </a:cubicBezTo>
                  <a:cubicBezTo>
                    <a:pt x="503" y="375"/>
                    <a:pt x="503" y="374"/>
                    <a:pt x="503" y="375"/>
                  </a:cubicBezTo>
                  <a:cubicBezTo>
                    <a:pt x="503" y="376"/>
                    <a:pt x="500" y="377"/>
                    <a:pt x="499" y="377"/>
                  </a:cubicBezTo>
                  <a:cubicBezTo>
                    <a:pt x="497" y="380"/>
                    <a:pt x="494" y="384"/>
                    <a:pt x="490" y="386"/>
                  </a:cubicBezTo>
                  <a:cubicBezTo>
                    <a:pt x="487" y="388"/>
                    <a:pt x="486" y="392"/>
                    <a:pt x="482" y="393"/>
                  </a:cubicBezTo>
                  <a:cubicBezTo>
                    <a:pt x="483" y="395"/>
                    <a:pt x="483" y="395"/>
                    <a:pt x="479" y="395"/>
                  </a:cubicBezTo>
                  <a:cubicBezTo>
                    <a:pt x="479" y="397"/>
                    <a:pt x="479" y="397"/>
                    <a:pt x="480" y="397"/>
                  </a:cubicBezTo>
                  <a:cubicBezTo>
                    <a:pt x="480" y="399"/>
                    <a:pt x="478" y="399"/>
                    <a:pt x="478" y="397"/>
                  </a:cubicBezTo>
                  <a:cubicBezTo>
                    <a:pt x="476" y="398"/>
                    <a:pt x="477" y="401"/>
                    <a:pt x="473" y="400"/>
                  </a:cubicBezTo>
                  <a:cubicBezTo>
                    <a:pt x="472" y="401"/>
                    <a:pt x="472" y="403"/>
                    <a:pt x="470" y="402"/>
                  </a:cubicBezTo>
                  <a:cubicBezTo>
                    <a:pt x="469" y="404"/>
                    <a:pt x="471" y="404"/>
                    <a:pt x="471" y="406"/>
                  </a:cubicBezTo>
                  <a:cubicBezTo>
                    <a:pt x="471" y="408"/>
                    <a:pt x="469" y="411"/>
                    <a:pt x="469" y="415"/>
                  </a:cubicBezTo>
                  <a:cubicBezTo>
                    <a:pt x="468" y="420"/>
                    <a:pt x="468" y="426"/>
                    <a:pt x="467" y="428"/>
                  </a:cubicBezTo>
                  <a:cubicBezTo>
                    <a:pt x="467" y="428"/>
                    <a:pt x="465" y="428"/>
                    <a:pt x="465" y="428"/>
                  </a:cubicBezTo>
                  <a:cubicBezTo>
                    <a:pt x="464" y="429"/>
                    <a:pt x="465" y="432"/>
                    <a:pt x="464" y="433"/>
                  </a:cubicBezTo>
                  <a:cubicBezTo>
                    <a:pt x="463" y="434"/>
                    <a:pt x="461" y="433"/>
                    <a:pt x="459" y="434"/>
                  </a:cubicBezTo>
                  <a:cubicBezTo>
                    <a:pt x="458" y="435"/>
                    <a:pt x="458" y="437"/>
                    <a:pt x="456" y="436"/>
                  </a:cubicBezTo>
                  <a:cubicBezTo>
                    <a:pt x="453" y="433"/>
                    <a:pt x="451" y="429"/>
                    <a:pt x="450" y="425"/>
                  </a:cubicBezTo>
                  <a:cubicBezTo>
                    <a:pt x="449" y="424"/>
                    <a:pt x="448" y="423"/>
                    <a:pt x="447" y="422"/>
                  </a:cubicBezTo>
                  <a:cubicBezTo>
                    <a:pt x="447" y="422"/>
                    <a:pt x="446" y="421"/>
                    <a:pt x="445" y="421"/>
                  </a:cubicBezTo>
                  <a:cubicBezTo>
                    <a:pt x="444" y="417"/>
                    <a:pt x="447" y="417"/>
                    <a:pt x="447" y="415"/>
                  </a:cubicBezTo>
                  <a:cubicBezTo>
                    <a:pt x="447" y="413"/>
                    <a:pt x="445" y="412"/>
                    <a:pt x="444" y="410"/>
                  </a:cubicBezTo>
                  <a:cubicBezTo>
                    <a:pt x="443" y="409"/>
                    <a:pt x="442" y="407"/>
                    <a:pt x="440" y="407"/>
                  </a:cubicBezTo>
                  <a:cubicBezTo>
                    <a:pt x="440" y="405"/>
                    <a:pt x="439" y="402"/>
                    <a:pt x="438" y="400"/>
                  </a:cubicBezTo>
                  <a:cubicBezTo>
                    <a:pt x="437" y="398"/>
                    <a:pt x="436" y="389"/>
                    <a:pt x="436" y="383"/>
                  </a:cubicBezTo>
                  <a:cubicBezTo>
                    <a:pt x="435" y="380"/>
                    <a:pt x="434" y="374"/>
                    <a:pt x="433" y="369"/>
                  </a:cubicBezTo>
                  <a:cubicBezTo>
                    <a:pt x="432" y="370"/>
                    <a:pt x="428" y="374"/>
                    <a:pt x="431" y="375"/>
                  </a:cubicBezTo>
                  <a:cubicBezTo>
                    <a:pt x="431" y="378"/>
                    <a:pt x="426" y="375"/>
                    <a:pt x="425" y="375"/>
                  </a:cubicBezTo>
                  <a:cubicBezTo>
                    <a:pt x="424" y="375"/>
                    <a:pt x="423" y="375"/>
                    <a:pt x="423" y="375"/>
                  </a:cubicBezTo>
                  <a:cubicBezTo>
                    <a:pt x="421" y="374"/>
                    <a:pt x="420" y="370"/>
                    <a:pt x="418" y="372"/>
                  </a:cubicBezTo>
                  <a:cubicBezTo>
                    <a:pt x="418" y="370"/>
                    <a:pt x="419" y="369"/>
                    <a:pt x="420" y="369"/>
                  </a:cubicBezTo>
                  <a:cubicBezTo>
                    <a:pt x="419" y="368"/>
                    <a:pt x="420" y="367"/>
                    <a:pt x="420" y="366"/>
                  </a:cubicBezTo>
                  <a:cubicBezTo>
                    <a:pt x="420" y="364"/>
                    <a:pt x="417" y="365"/>
                    <a:pt x="416" y="365"/>
                  </a:cubicBezTo>
                  <a:cubicBezTo>
                    <a:pt x="414" y="364"/>
                    <a:pt x="413" y="359"/>
                    <a:pt x="412" y="362"/>
                  </a:cubicBezTo>
                  <a:cubicBezTo>
                    <a:pt x="409" y="362"/>
                    <a:pt x="411" y="358"/>
                    <a:pt x="411" y="359"/>
                  </a:cubicBezTo>
                  <a:cubicBezTo>
                    <a:pt x="410" y="357"/>
                    <a:pt x="408" y="357"/>
                    <a:pt x="409" y="355"/>
                  </a:cubicBezTo>
                  <a:cubicBezTo>
                    <a:pt x="408" y="355"/>
                    <a:pt x="405" y="356"/>
                    <a:pt x="404" y="355"/>
                  </a:cubicBezTo>
                  <a:cubicBezTo>
                    <a:pt x="404" y="355"/>
                    <a:pt x="404" y="353"/>
                    <a:pt x="404" y="353"/>
                  </a:cubicBezTo>
                  <a:cubicBezTo>
                    <a:pt x="401" y="352"/>
                    <a:pt x="399" y="354"/>
                    <a:pt x="397" y="354"/>
                  </a:cubicBezTo>
                  <a:cubicBezTo>
                    <a:pt x="396" y="354"/>
                    <a:pt x="395" y="354"/>
                    <a:pt x="394" y="354"/>
                  </a:cubicBezTo>
                  <a:cubicBezTo>
                    <a:pt x="393" y="354"/>
                    <a:pt x="392" y="352"/>
                    <a:pt x="392" y="355"/>
                  </a:cubicBezTo>
                  <a:cubicBezTo>
                    <a:pt x="381" y="356"/>
                    <a:pt x="372" y="354"/>
                    <a:pt x="364" y="353"/>
                  </a:cubicBezTo>
                  <a:cubicBezTo>
                    <a:pt x="364" y="350"/>
                    <a:pt x="362" y="351"/>
                    <a:pt x="361" y="349"/>
                  </a:cubicBezTo>
                  <a:cubicBezTo>
                    <a:pt x="361" y="347"/>
                    <a:pt x="356" y="351"/>
                    <a:pt x="359" y="347"/>
                  </a:cubicBezTo>
                  <a:cubicBezTo>
                    <a:pt x="358" y="347"/>
                    <a:pt x="357" y="347"/>
                    <a:pt x="357" y="346"/>
                  </a:cubicBezTo>
                  <a:cubicBezTo>
                    <a:pt x="354" y="347"/>
                    <a:pt x="345" y="345"/>
                    <a:pt x="341" y="345"/>
                  </a:cubicBezTo>
                  <a:cubicBezTo>
                    <a:pt x="340" y="344"/>
                    <a:pt x="339" y="344"/>
                    <a:pt x="339" y="342"/>
                  </a:cubicBezTo>
                  <a:cubicBezTo>
                    <a:pt x="334" y="343"/>
                    <a:pt x="335" y="338"/>
                    <a:pt x="331" y="339"/>
                  </a:cubicBezTo>
                  <a:cubicBezTo>
                    <a:pt x="330" y="334"/>
                    <a:pt x="328" y="332"/>
                    <a:pt x="326" y="328"/>
                  </a:cubicBezTo>
                  <a:cubicBezTo>
                    <a:pt x="316" y="326"/>
                    <a:pt x="316" y="332"/>
                    <a:pt x="317" y="337"/>
                  </a:cubicBezTo>
                  <a:cubicBezTo>
                    <a:pt x="317" y="339"/>
                    <a:pt x="321" y="341"/>
                    <a:pt x="325" y="346"/>
                  </a:cubicBezTo>
                  <a:cubicBezTo>
                    <a:pt x="326" y="347"/>
                    <a:pt x="328" y="353"/>
                    <a:pt x="331" y="352"/>
                  </a:cubicBezTo>
                  <a:cubicBezTo>
                    <a:pt x="330" y="354"/>
                    <a:pt x="333" y="354"/>
                    <a:pt x="332" y="357"/>
                  </a:cubicBezTo>
                  <a:cubicBezTo>
                    <a:pt x="335" y="358"/>
                    <a:pt x="341" y="356"/>
                    <a:pt x="338" y="360"/>
                  </a:cubicBezTo>
                  <a:cubicBezTo>
                    <a:pt x="340" y="361"/>
                    <a:pt x="339" y="358"/>
                    <a:pt x="340" y="357"/>
                  </a:cubicBezTo>
                  <a:cubicBezTo>
                    <a:pt x="341" y="357"/>
                    <a:pt x="345" y="357"/>
                    <a:pt x="345" y="355"/>
                  </a:cubicBezTo>
                  <a:cubicBezTo>
                    <a:pt x="345" y="354"/>
                    <a:pt x="346" y="354"/>
                    <a:pt x="347" y="354"/>
                  </a:cubicBezTo>
                  <a:cubicBezTo>
                    <a:pt x="349" y="354"/>
                    <a:pt x="348" y="352"/>
                    <a:pt x="348" y="352"/>
                  </a:cubicBezTo>
                  <a:cubicBezTo>
                    <a:pt x="350" y="351"/>
                    <a:pt x="353" y="351"/>
                    <a:pt x="356" y="350"/>
                  </a:cubicBezTo>
                  <a:cubicBezTo>
                    <a:pt x="356" y="351"/>
                    <a:pt x="354" y="352"/>
                    <a:pt x="354" y="353"/>
                  </a:cubicBezTo>
                  <a:cubicBezTo>
                    <a:pt x="355" y="353"/>
                    <a:pt x="357" y="352"/>
                    <a:pt x="357" y="353"/>
                  </a:cubicBezTo>
                  <a:cubicBezTo>
                    <a:pt x="358" y="355"/>
                    <a:pt x="357" y="356"/>
                    <a:pt x="358" y="357"/>
                  </a:cubicBezTo>
                  <a:cubicBezTo>
                    <a:pt x="357" y="360"/>
                    <a:pt x="361" y="359"/>
                    <a:pt x="361" y="361"/>
                  </a:cubicBezTo>
                  <a:cubicBezTo>
                    <a:pt x="362" y="364"/>
                    <a:pt x="364" y="362"/>
                    <a:pt x="366" y="363"/>
                  </a:cubicBezTo>
                  <a:cubicBezTo>
                    <a:pt x="368" y="365"/>
                    <a:pt x="367" y="366"/>
                    <a:pt x="370" y="367"/>
                  </a:cubicBezTo>
                  <a:cubicBezTo>
                    <a:pt x="367" y="370"/>
                    <a:pt x="370" y="373"/>
                    <a:pt x="370" y="376"/>
                  </a:cubicBezTo>
                  <a:cubicBezTo>
                    <a:pt x="368" y="376"/>
                    <a:pt x="367" y="376"/>
                    <a:pt x="366" y="376"/>
                  </a:cubicBezTo>
                  <a:cubicBezTo>
                    <a:pt x="367" y="381"/>
                    <a:pt x="363" y="380"/>
                    <a:pt x="364" y="383"/>
                  </a:cubicBezTo>
                  <a:cubicBezTo>
                    <a:pt x="361" y="383"/>
                    <a:pt x="360" y="384"/>
                    <a:pt x="360" y="386"/>
                  </a:cubicBezTo>
                  <a:cubicBezTo>
                    <a:pt x="359" y="386"/>
                    <a:pt x="357" y="386"/>
                    <a:pt x="356" y="386"/>
                  </a:cubicBezTo>
                  <a:cubicBezTo>
                    <a:pt x="354" y="386"/>
                    <a:pt x="355" y="388"/>
                    <a:pt x="354" y="389"/>
                  </a:cubicBezTo>
                  <a:cubicBezTo>
                    <a:pt x="354" y="390"/>
                    <a:pt x="352" y="389"/>
                    <a:pt x="352" y="389"/>
                  </a:cubicBezTo>
                  <a:cubicBezTo>
                    <a:pt x="351" y="390"/>
                    <a:pt x="352" y="392"/>
                    <a:pt x="352" y="393"/>
                  </a:cubicBezTo>
                  <a:cubicBezTo>
                    <a:pt x="350" y="392"/>
                    <a:pt x="348" y="393"/>
                    <a:pt x="348" y="395"/>
                  </a:cubicBezTo>
                  <a:cubicBezTo>
                    <a:pt x="346" y="395"/>
                    <a:pt x="345" y="396"/>
                    <a:pt x="344" y="396"/>
                  </a:cubicBezTo>
                  <a:cubicBezTo>
                    <a:pt x="342" y="397"/>
                    <a:pt x="342" y="398"/>
                    <a:pt x="339" y="399"/>
                  </a:cubicBezTo>
                  <a:cubicBezTo>
                    <a:pt x="338" y="399"/>
                    <a:pt x="332" y="401"/>
                    <a:pt x="332" y="405"/>
                  </a:cubicBezTo>
                  <a:cubicBezTo>
                    <a:pt x="331" y="405"/>
                    <a:pt x="329" y="404"/>
                    <a:pt x="327" y="405"/>
                  </a:cubicBezTo>
                  <a:cubicBezTo>
                    <a:pt x="326" y="405"/>
                    <a:pt x="327" y="406"/>
                    <a:pt x="326" y="407"/>
                  </a:cubicBezTo>
                  <a:cubicBezTo>
                    <a:pt x="326" y="407"/>
                    <a:pt x="324" y="407"/>
                    <a:pt x="324" y="407"/>
                  </a:cubicBezTo>
                  <a:cubicBezTo>
                    <a:pt x="324" y="407"/>
                    <a:pt x="320" y="408"/>
                    <a:pt x="320" y="408"/>
                  </a:cubicBezTo>
                  <a:cubicBezTo>
                    <a:pt x="318" y="410"/>
                    <a:pt x="309" y="409"/>
                    <a:pt x="305" y="412"/>
                  </a:cubicBezTo>
                  <a:cubicBezTo>
                    <a:pt x="301" y="412"/>
                    <a:pt x="308" y="414"/>
                    <a:pt x="303" y="414"/>
                  </a:cubicBezTo>
                  <a:cubicBezTo>
                    <a:pt x="302" y="414"/>
                    <a:pt x="301" y="414"/>
                    <a:pt x="300" y="414"/>
                  </a:cubicBezTo>
                  <a:cubicBezTo>
                    <a:pt x="299" y="414"/>
                    <a:pt x="299" y="417"/>
                    <a:pt x="297" y="416"/>
                  </a:cubicBezTo>
                  <a:cubicBezTo>
                    <a:pt x="298" y="414"/>
                    <a:pt x="295" y="415"/>
                    <a:pt x="294" y="414"/>
                  </a:cubicBezTo>
                  <a:cubicBezTo>
                    <a:pt x="293" y="413"/>
                    <a:pt x="295" y="409"/>
                    <a:pt x="292" y="409"/>
                  </a:cubicBezTo>
                  <a:cubicBezTo>
                    <a:pt x="292" y="407"/>
                    <a:pt x="293" y="407"/>
                    <a:pt x="293" y="406"/>
                  </a:cubicBezTo>
                  <a:cubicBezTo>
                    <a:pt x="292" y="405"/>
                    <a:pt x="290" y="404"/>
                    <a:pt x="292" y="403"/>
                  </a:cubicBezTo>
                  <a:cubicBezTo>
                    <a:pt x="291" y="402"/>
                    <a:pt x="290" y="401"/>
                    <a:pt x="288" y="401"/>
                  </a:cubicBezTo>
                  <a:cubicBezTo>
                    <a:pt x="290" y="398"/>
                    <a:pt x="286" y="394"/>
                    <a:pt x="288" y="394"/>
                  </a:cubicBezTo>
                  <a:cubicBezTo>
                    <a:pt x="289" y="393"/>
                    <a:pt x="287" y="393"/>
                    <a:pt x="286" y="393"/>
                  </a:cubicBezTo>
                  <a:cubicBezTo>
                    <a:pt x="285" y="392"/>
                    <a:pt x="286" y="389"/>
                    <a:pt x="286" y="389"/>
                  </a:cubicBezTo>
                  <a:cubicBezTo>
                    <a:pt x="286" y="389"/>
                    <a:pt x="284" y="387"/>
                    <a:pt x="284" y="387"/>
                  </a:cubicBezTo>
                  <a:cubicBezTo>
                    <a:pt x="283" y="386"/>
                    <a:pt x="284" y="386"/>
                    <a:pt x="283" y="386"/>
                  </a:cubicBezTo>
                  <a:cubicBezTo>
                    <a:pt x="282" y="386"/>
                    <a:pt x="281" y="382"/>
                    <a:pt x="280" y="382"/>
                  </a:cubicBezTo>
                  <a:cubicBezTo>
                    <a:pt x="280" y="382"/>
                    <a:pt x="280" y="383"/>
                    <a:pt x="280" y="383"/>
                  </a:cubicBezTo>
                  <a:cubicBezTo>
                    <a:pt x="278" y="381"/>
                    <a:pt x="278" y="378"/>
                    <a:pt x="274" y="377"/>
                  </a:cubicBezTo>
                  <a:cubicBezTo>
                    <a:pt x="277" y="373"/>
                    <a:pt x="271" y="372"/>
                    <a:pt x="272" y="366"/>
                  </a:cubicBezTo>
                  <a:cubicBezTo>
                    <a:pt x="272" y="364"/>
                    <a:pt x="270" y="365"/>
                    <a:pt x="270" y="363"/>
                  </a:cubicBezTo>
                  <a:cubicBezTo>
                    <a:pt x="269" y="361"/>
                    <a:pt x="266" y="363"/>
                    <a:pt x="265" y="361"/>
                  </a:cubicBezTo>
                  <a:cubicBezTo>
                    <a:pt x="266" y="360"/>
                    <a:pt x="266" y="359"/>
                    <a:pt x="264" y="359"/>
                  </a:cubicBezTo>
                  <a:cubicBezTo>
                    <a:pt x="265" y="357"/>
                    <a:pt x="265" y="356"/>
                    <a:pt x="264" y="353"/>
                  </a:cubicBezTo>
                  <a:cubicBezTo>
                    <a:pt x="264" y="352"/>
                    <a:pt x="264" y="351"/>
                    <a:pt x="264" y="350"/>
                  </a:cubicBezTo>
                  <a:cubicBezTo>
                    <a:pt x="264" y="350"/>
                    <a:pt x="263" y="350"/>
                    <a:pt x="263" y="350"/>
                  </a:cubicBezTo>
                  <a:cubicBezTo>
                    <a:pt x="262" y="347"/>
                    <a:pt x="265" y="348"/>
                    <a:pt x="263" y="346"/>
                  </a:cubicBezTo>
                  <a:cubicBezTo>
                    <a:pt x="261" y="344"/>
                    <a:pt x="261" y="352"/>
                    <a:pt x="260" y="346"/>
                  </a:cubicBezTo>
                  <a:cubicBezTo>
                    <a:pt x="260" y="341"/>
                    <a:pt x="256" y="338"/>
                    <a:pt x="252" y="334"/>
                  </a:cubicBezTo>
                  <a:cubicBezTo>
                    <a:pt x="249" y="336"/>
                    <a:pt x="251" y="337"/>
                    <a:pt x="250" y="341"/>
                  </a:cubicBezTo>
                  <a:cubicBezTo>
                    <a:pt x="247" y="342"/>
                    <a:pt x="248" y="339"/>
                    <a:pt x="246" y="339"/>
                  </a:cubicBezTo>
                  <a:cubicBezTo>
                    <a:pt x="244" y="339"/>
                    <a:pt x="244" y="338"/>
                    <a:pt x="243" y="337"/>
                  </a:cubicBezTo>
                  <a:cubicBezTo>
                    <a:pt x="245" y="339"/>
                    <a:pt x="243" y="345"/>
                    <a:pt x="247" y="345"/>
                  </a:cubicBezTo>
                  <a:cubicBezTo>
                    <a:pt x="246" y="347"/>
                    <a:pt x="248" y="351"/>
                    <a:pt x="250" y="355"/>
                  </a:cubicBezTo>
                  <a:cubicBezTo>
                    <a:pt x="250" y="356"/>
                    <a:pt x="249" y="357"/>
                    <a:pt x="250" y="357"/>
                  </a:cubicBezTo>
                  <a:cubicBezTo>
                    <a:pt x="251" y="359"/>
                    <a:pt x="252" y="364"/>
                    <a:pt x="253" y="367"/>
                  </a:cubicBezTo>
                  <a:cubicBezTo>
                    <a:pt x="255" y="367"/>
                    <a:pt x="256" y="367"/>
                    <a:pt x="258" y="367"/>
                  </a:cubicBezTo>
                  <a:cubicBezTo>
                    <a:pt x="257" y="368"/>
                    <a:pt x="257" y="369"/>
                    <a:pt x="257" y="370"/>
                  </a:cubicBezTo>
                  <a:cubicBezTo>
                    <a:pt x="258" y="371"/>
                    <a:pt x="259" y="370"/>
                    <a:pt x="259" y="369"/>
                  </a:cubicBezTo>
                  <a:cubicBezTo>
                    <a:pt x="261" y="371"/>
                    <a:pt x="260" y="373"/>
                    <a:pt x="261" y="375"/>
                  </a:cubicBezTo>
                  <a:cubicBezTo>
                    <a:pt x="262" y="376"/>
                    <a:pt x="263" y="376"/>
                    <a:pt x="264" y="376"/>
                  </a:cubicBezTo>
                  <a:cubicBezTo>
                    <a:pt x="264" y="377"/>
                    <a:pt x="263" y="378"/>
                    <a:pt x="264" y="379"/>
                  </a:cubicBezTo>
                  <a:cubicBezTo>
                    <a:pt x="264" y="379"/>
                    <a:pt x="265" y="379"/>
                    <a:pt x="265" y="379"/>
                  </a:cubicBezTo>
                  <a:cubicBezTo>
                    <a:pt x="265" y="380"/>
                    <a:pt x="264" y="381"/>
                    <a:pt x="264" y="381"/>
                  </a:cubicBezTo>
                  <a:cubicBezTo>
                    <a:pt x="264" y="382"/>
                    <a:pt x="265" y="382"/>
                    <a:pt x="266" y="383"/>
                  </a:cubicBezTo>
                  <a:cubicBezTo>
                    <a:pt x="266" y="384"/>
                    <a:pt x="266" y="385"/>
                    <a:pt x="266" y="386"/>
                  </a:cubicBezTo>
                  <a:cubicBezTo>
                    <a:pt x="266" y="386"/>
                    <a:pt x="267" y="386"/>
                    <a:pt x="267" y="386"/>
                  </a:cubicBezTo>
                  <a:cubicBezTo>
                    <a:pt x="268" y="387"/>
                    <a:pt x="266" y="391"/>
                    <a:pt x="270" y="390"/>
                  </a:cubicBezTo>
                  <a:cubicBezTo>
                    <a:pt x="270" y="393"/>
                    <a:pt x="269" y="395"/>
                    <a:pt x="271" y="397"/>
                  </a:cubicBezTo>
                  <a:cubicBezTo>
                    <a:pt x="271" y="398"/>
                    <a:pt x="273" y="399"/>
                    <a:pt x="273" y="400"/>
                  </a:cubicBezTo>
                  <a:cubicBezTo>
                    <a:pt x="274" y="401"/>
                    <a:pt x="274" y="402"/>
                    <a:pt x="274" y="403"/>
                  </a:cubicBezTo>
                  <a:cubicBezTo>
                    <a:pt x="275" y="404"/>
                    <a:pt x="276" y="404"/>
                    <a:pt x="277" y="405"/>
                  </a:cubicBezTo>
                  <a:cubicBezTo>
                    <a:pt x="278" y="406"/>
                    <a:pt x="276" y="408"/>
                    <a:pt x="278" y="408"/>
                  </a:cubicBezTo>
                  <a:cubicBezTo>
                    <a:pt x="279" y="408"/>
                    <a:pt x="279" y="411"/>
                    <a:pt x="279" y="413"/>
                  </a:cubicBezTo>
                  <a:cubicBezTo>
                    <a:pt x="283" y="410"/>
                    <a:pt x="283" y="415"/>
                    <a:pt x="288" y="414"/>
                  </a:cubicBezTo>
                  <a:cubicBezTo>
                    <a:pt x="289" y="417"/>
                    <a:pt x="291" y="419"/>
                    <a:pt x="291" y="422"/>
                  </a:cubicBezTo>
                  <a:cubicBezTo>
                    <a:pt x="295" y="429"/>
                    <a:pt x="309" y="427"/>
                    <a:pt x="318" y="426"/>
                  </a:cubicBezTo>
                  <a:cubicBezTo>
                    <a:pt x="319" y="426"/>
                    <a:pt x="318" y="424"/>
                    <a:pt x="319" y="423"/>
                  </a:cubicBezTo>
                  <a:cubicBezTo>
                    <a:pt x="322" y="422"/>
                    <a:pt x="327" y="426"/>
                    <a:pt x="326" y="421"/>
                  </a:cubicBezTo>
                  <a:cubicBezTo>
                    <a:pt x="329" y="422"/>
                    <a:pt x="328" y="424"/>
                    <a:pt x="327" y="427"/>
                  </a:cubicBezTo>
                  <a:cubicBezTo>
                    <a:pt x="327" y="427"/>
                    <a:pt x="326" y="428"/>
                    <a:pt x="326" y="428"/>
                  </a:cubicBezTo>
                  <a:cubicBezTo>
                    <a:pt x="326" y="430"/>
                    <a:pt x="327" y="433"/>
                    <a:pt x="326" y="435"/>
                  </a:cubicBezTo>
                  <a:cubicBezTo>
                    <a:pt x="326" y="435"/>
                    <a:pt x="324" y="435"/>
                    <a:pt x="324" y="435"/>
                  </a:cubicBezTo>
                  <a:cubicBezTo>
                    <a:pt x="324" y="436"/>
                    <a:pt x="324" y="441"/>
                    <a:pt x="323" y="442"/>
                  </a:cubicBezTo>
                  <a:cubicBezTo>
                    <a:pt x="322" y="443"/>
                    <a:pt x="319" y="444"/>
                    <a:pt x="320" y="448"/>
                  </a:cubicBezTo>
                  <a:cubicBezTo>
                    <a:pt x="317" y="448"/>
                    <a:pt x="319" y="454"/>
                    <a:pt x="314" y="454"/>
                  </a:cubicBezTo>
                  <a:cubicBezTo>
                    <a:pt x="315" y="458"/>
                    <a:pt x="313" y="458"/>
                    <a:pt x="313" y="461"/>
                  </a:cubicBezTo>
                  <a:cubicBezTo>
                    <a:pt x="309" y="460"/>
                    <a:pt x="311" y="465"/>
                    <a:pt x="307" y="465"/>
                  </a:cubicBezTo>
                  <a:cubicBezTo>
                    <a:pt x="307" y="466"/>
                    <a:pt x="307" y="467"/>
                    <a:pt x="307" y="468"/>
                  </a:cubicBezTo>
                  <a:cubicBezTo>
                    <a:pt x="306" y="468"/>
                    <a:pt x="306" y="467"/>
                    <a:pt x="305" y="467"/>
                  </a:cubicBezTo>
                  <a:cubicBezTo>
                    <a:pt x="302" y="468"/>
                    <a:pt x="304" y="470"/>
                    <a:pt x="300" y="470"/>
                  </a:cubicBezTo>
                  <a:cubicBezTo>
                    <a:pt x="300" y="470"/>
                    <a:pt x="297" y="472"/>
                    <a:pt x="297" y="472"/>
                  </a:cubicBezTo>
                  <a:cubicBezTo>
                    <a:pt x="297" y="472"/>
                    <a:pt x="297" y="473"/>
                    <a:pt x="297" y="473"/>
                  </a:cubicBezTo>
                  <a:cubicBezTo>
                    <a:pt x="295" y="474"/>
                    <a:pt x="293" y="474"/>
                    <a:pt x="292" y="475"/>
                  </a:cubicBezTo>
                  <a:cubicBezTo>
                    <a:pt x="289" y="477"/>
                    <a:pt x="288" y="481"/>
                    <a:pt x="284" y="481"/>
                  </a:cubicBezTo>
                  <a:cubicBezTo>
                    <a:pt x="285" y="484"/>
                    <a:pt x="282" y="484"/>
                    <a:pt x="283" y="487"/>
                  </a:cubicBezTo>
                  <a:cubicBezTo>
                    <a:pt x="281" y="488"/>
                    <a:pt x="281" y="487"/>
                    <a:pt x="279" y="487"/>
                  </a:cubicBezTo>
                  <a:cubicBezTo>
                    <a:pt x="280" y="488"/>
                    <a:pt x="277" y="490"/>
                    <a:pt x="278" y="491"/>
                  </a:cubicBezTo>
                  <a:cubicBezTo>
                    <a:pt x="280" y="493"/>
                    <a:pt x="277" y="491"/>
                    <a:pt x="277" y="494"/>
                  </a:cubicBezTo>
                  <a:cubicBezTo>
                    <a:pt x="277" y="496"/>
                    <a:pt x="275" y="494"/>
                    <a:pt x="274" y="495"/>
                  </a:cubicBezTo>
                  <a:cubicBezTo>
                    <a:pt x="274" y="496"/>
                    <a:pt x="274" y="497"/>
                    <a:pt x="274" y="498"/>
                  </a:cubicBezTo>
                  <a:cubicBezTo>
                    <a:pt x="274" y="499"/>
                    <a:pt x="272" y="508"/>
                    <a:pt x="272" y="511"/>
                  </a:cubicBezTo>
                  <a:cubicBezTo>
                    <a:pt x="272" y="513"/>
                    <a:pt x="273" y="513"/>
                    <a:pt x="274" y="515"/>
                  </a:cubicBezTo>
                  <a:cubicBezTo>
                    <a:pt x="275" y="519"/>
                    <a:pt x="274" y="520"/>
                    <a:pt x="274" y="522"/>
                  </a:cubicBezTo>
                  <a:cubicBezTo>
                    <a:pt x="274" y="523"/>
                    <a:pt x="275" y="527"/>
                    <a:pt x="277" y="527"/>
                  </a:cubicBezTo>
                  <a:cubicBezTo>
                    <a:pt x="280" y="527"/>
                    <a:pt x="273" y="532"/>
                    <a:pt x="279" y="533"/>
                  </a:cubicBezTo>
                  <a:cubicBezTo>
                    <a:pt x="278" y="539"/>
                    <a:pt x="280" y="543"/>
                    <a:pt x="279" y="548"/>
                  </a:cubicBezTo>
                  <a:cubicBezTo>
                    <a:pt x="278" y="551"/>
                    <a:pt x="275" y="554"/>
                    <a:pt x="275" y="558"/>
                  </a:cubicBezTo>
                  <a:cubicBezTo>
                    <a:pt x="273" y="558"/>
                    <a:pt x="269" y="561"/>
                    <a:pt x="267" y="562"/>
                  </a:cubicBezTo>
                  <a:cubicBezTo>
                    <a:pt x="267" y="563"/>
                    <a:pt x="266" y="563"/>
                    <a:pt x="267" y="564"/>
                  </a:cubicBezTo>
                  <a:cubicBezTo>
                    <a:pt x="267" y="565"/>
                    <a:pt x="265" y="564"/>
                    <a:pt x="264" y="565"/>
                  </a:cubicBezTo>
                  <a:cubicBezTo>
                    <a:pt x="263" y="565"/>
                    <a:pt x="263" y="567"/>
                    <a:pt x="263" y="567"/>
                  </a:cubicBezTo>
                  <a:cubicBezTo>
                    <a:pt x="262" y="567"/>
                    <a:pt x="260" y="565"/>
                    <a:pt x="260" y="567"/>
                  </a:cubicBezTo>
                  <a:cubicBezTo>
                    <a:pt x="260" y="568"/>
                    <a:pt x="259" y="568"/>
                    <a:pt x="258" y="568"/>
                  </a:cubicBezTo>
                  <a:cubicBezTo>
                    <a:pt x="256" y="569"/>
                    <a:pt x="256" y="572"/>
                    <a:pt x="253" y="572"/>
                  </a:cubicBezTo>
                  <a:cubicBezTo>
                    <a:pt x="252" y="578"/>
                    <a:pt x="253" y="588"/>
                    <a:pt x="254" y="598"/>
                  </a:cubicBezTo>
                  <a:cubicBezTo>
                    <a:pt x="253" y="598"/>
                    <a:pt x="252" y="599"/>
                    <a:pt x="252" y="598"/>
                  </a:cubicBezTo>
                  <a:cubicBezTo>
                    <a:pt x="251" y="597"/>
                    <a:pt x="251" y="600"/>
                    <a:pt x="251" y="600"/>
                  </a:cubicBezTo>
                  <a:cubicBezTo>
                    <a:pt x="249" y="601"/>
                    <a:pt x="247" y="599"/>
                    <a:pt x="247" y="601"/>
                  </a:cubicBezTo>
                  <a:cubicBezTo>
                    <a:pt x="247" y="603"/>
                    <a:pt x="243" y="603"/>
                    <a:pt x="241" y="605"/>
                  </a:cubicBezTo>
                  <a:cubicBezTo>
                    <a:pt x="241" y="607"/>
                    <a:pt x="241" y="609"/>
                    <a:pt x="241" y="612"/>
                  </a:cubicBezTo>
                  <a:cubicBezTo>
                    <a:pt x="239" y="612"/>
                    <a:pt x="240" y="616"/>
                    <a:pt x="239" y="618"/>
                  </a:cubicBezTo>
                  <a:cubicBezTo>
                    <a:pt x="239" y="618"/>
                    <a:pt x="237" y="618"/>
                    <a:pt x="237" y="619"/>
                  </a:cubicBezTo>
                  <a:cubicBezTo>
                    <a:pt x="236" y="621"/>
                    <a:pt x="236" y="623"/>
                    <a:pt x="234" y="625"/>
                  </a:cubicBezTo>
                  <a:cubicBezTo>
                    <a:pt x="234" y="625"/>
                    <a:pt x="235" y="627"/>
                    <a:pt x="234" y="627"/>
                  </a:cubicBezTo>
                  <a:cubicBezTo>
                    <a:pt x="234" y="627"/>
                    <a:pt x="232" y="627"/>
                    <a:pt x="232" y="627"/>
                  </a:cubicBezTo>
                  <a:cubicBezTo>
                    <a:pt x="231" y="628"/>
                    <a:pt x="232" y="630"/>
                    <a:pt x="232" y="631"/>
                  </a:cubicBezTo>
                  <a:cubicBezTo>
                    <a:pt x="232" y="631"/>
                    <a:pt x="230" y="630"/>
                    <a:pt x="230" y="631"/>
                  </a:cubicBezTo>
                  <a:cubicBezTo>
                    <a:pt x="229" y="631"/>
                    <a:pt x="230" y="633"/>
                    <a:pt x="230" y="633"/>
                  </a:cubicBezTo>
                  <a:cubicBezTo>
                    <a:pt x="229" y="633"/>
                    <a:pt x="228" y="633"/>
                    <a:pt x="227" y="633"/>
                  </a:cubicBezTo>
                  <a:cubicBezTo>
                    <a:pt x="227" y="634"/>
                    <a:pt x="225" y="636"/>
                    <a:pt x="225" y="637"/>
                  </a:cubicBezTo>
                  <a:cubicBezTo>
                    <a:pt x="225" y="638"/>
                    <a:pt x="223" y="637"/>
                    <a:pt x="222" y="638"/>
                  </a:cubicBezTo>
                  <a:cubicBezTo>
                    <a:pt x="222" y="638"/>
                    <a:pt x="223" y="640"/>
                    <a:pt x="222" y="640"/>
                  </a:cubicBezTo>
                  <a:cubicBezTo>
                    <a:pt x="222" y="640"/>
                    <a:pt x="221" y="640"/>
                    <a:pt x="220" y="640"/>
                  </a:cubicBezTo>
                  <a:cubicBezTo>
                    <a:pt x="219" y="641"/>
                    <a:pt x="219" y="642"/>
                    <a:pt x="218" y="642"/>
                  </a:cubicBezTo>
                  <a:cubicBezTo>
                    <a:pt x="217" y="643"/>
                    <a:pt x="216" y="645"/>
                    <a:pt x="215" y="645"/>
                  </a:cubicBezTo>
                  <a:cubicBezTo>
                    <a:pt x="215" y="645"/>
                    <a:pt x="212" y="646"/>
                    <a:pt x="212" y="646"/>
                  </a:cubicBezTo>
                  <a:cubicBezTo>
                    <a:pt x="211" y="645"/>
                    <a:pt x="211" y="645"/>
                    <a:pt x="210" y="646"/>
                  </a:cubicBezTo>
                  <a:cubicBezTo>
                    <a:pt x="208" y="647"/>
                    <a:pt x="207" y="647"/>
                    <a:pt x="205" y="647"/>
                  </a:cubicBezTo>
                  <a:cubicBezTo>
                    <a:pt x="204" y="647"/>
                    <a:pt x="196" y="650"/>
                    <a:pt x="194" y="647"/>
                  </a:cubicBezTo>
                  <a:cubicBezTo>
                    <a:pt x="193" y="647"/>
                    <a:pt x="194" y="649"/>
                    <a:pt x="194" y="648"/>
                  </a:cubicBezTo>
                  <a:cubicBezTo>
                    <a:pt x="192" y="651"/>
                    <a:pt x="190" y="649"/>
                    <a:pt x="186" y="649"/>
                  </a:cubicBezTo>
                  <a:cubicBezTo>
                    <a:pt x="185" y="650"/>
                    <a:pt x="185" y="651"/>
                    <a:pt x="186" y="651"/>
                  </a:cubicBezTo>
                  <a:cubicBezTo>
                    <a:pt x="185" y="652"/>
                    <a:pt x="179" y="649"/>
                    <a:pt x="175" y="649"/>
                  </a:cubicBezTo>
                  <a:cubicBezTo>
                    <a:pt x="175" y="644"/>
                    <a:pt x="170" y="641"/>
                    <a:pt x="173" y="635"/>
                  </a:cubicBezTo>
                  <a:cubicBezTo>
                    <a:pt x="170" y="633"/>
                    <a:pt x="168" y="631"/>
                    <a:pt x="168" y="626"/>
                  </a:cubicBezTo>
                  <a:cubicBezTo>
                    <a:pt x="165" y="630"/>
                    <a:pt x="168" y="628"/>
                    <a:pt x="166" y="622"/>
                  </a:cubicBezTo>
                  <a:cubicBezTo>
                    <a:pt x="164" y="617"/>
                    <a:pt x="157" y="613"/>
                    <a:pt x="159" y="606"/>
                  </a:cubicBezTo>
                  <a:cubicBezTo>
                    <a:pt x="158" y="605"/>
                    <a:pt x="158" y="608"/>
                    <a:pt x="158" y="608"/>
                  </a:cubicBezTo>
                  <a:cubicBezTo>
                    <a:pt x="155" y="608"/>
                    <a:pt x="158" y="600"/>
                    <a:pt x="155" y="604"/>
                  </a:cubicBezTo>
                  <a:cubicBezTo>
                    <a:pt x="153" y="602"/>
                    <a:pt x="154" y="598"/>
                    <a:pt x="154" y="595"/>
                  </a:cubicBezTo>
                  <a:cubicBezTo>
                    <a:pt x="155" y="592"/>
                    <a:pt x="155" y="589"/>
                    <a:pt x="153" y="585"/>
                  </a:cubicBezTo>
                  <a:cubicBezTo>
                    <a:pt x="154" y="583"/>
                    <a:pt x="150" y="584"/>
                    <a:pt x="150" y="584"/>
                  </a:cubicBezTo>
                  <a:cubicBezTo>
                    <a:pt x="149" y="583"/>
                    <a:pt x="153" y="580"/>
                    <a:pt x="147" y="581"/>
                  </a:cubicBezTo>
                  <a:cubicBezTo>
                    <a:pt x="147" y="581"/>
                    <a:pt x="148" y="578"/>
                    <a:pt x="147" y="578"/>
                  </a:cubicBezTo>
                  <a:cubicBezTo>
                    <a:pt x="147" y="577"/>
                    <a:pt x="145" y="578"/>
                    <a:pt x="145" y="578"/>
                  </a:cubicBezTo>
                  <a:cubicBezTo>
                    <a:pt x="145" y="577"/>
                    <a:pt x="148" y="573"/>
                    <a:pt x="144" y="574"/>
                  </a:cubicBezTo>
                  <a:cubicBezTo>
                    <a:pt x="143" y="572"/>
                    <a:pt x="145" y="572"/>
                    <a:pt x="145" y="569"/>
                  </a:cubicBezTo>
                  <a:cubicBezTo>
                    <a:pt x="143" y="569"/>
                    <a:pt x="145" y="564"/>
                    <a:pt x="141" y="565"/>
                  </a:cubicBezTo>
                  <a:cubicBezTo>
                    <a:pt x="141" y="554"/>
                    <a:pt x="142" y="550"/>
                    <a:pt x="147" y="543"/>
                  </a:cubicBezTo>
                  <a:cubicBezTo>
                    <a:pt x="147" y="542"/>
                    <a:pt x="149" y="537"/>
                    <a:pt x="146" y="538"/>
                  </a:cubicBezTo>
                  <a:cubicBezTo>
                    <a:pt x="146" y="536"/>
                    <a:pt x="149" y="537"/>
                    <a:pt x="150" y="536"/>
                  </a:cubicBezTo>
                  <a:cubicBezTo>
                    <a:pt x="150" y="536"/>
                    <a:pt x="149" y="534"/>
                    <a:pt x="151" y="534"/>
                  </a:cubicBezTo>
                  <a:cubicBezTo>
                    <a:pt x="150" y="532"/>
                    <a:pt x="150" y="521"/>
                    <a:pt x="148" y="525"/>
                  </a:cubicBezTo>
                  <a:cubicBezTo>
                    <a:pt x="146" y="522"/>
                    <a:pt x="147" y="520"/>
                    <a:pt x="147" y="518"/>
                  </a:cubicBezTo>
                  <a:cubicBezTo>
                    <a:pt x="147" y="515"/>
                    <a:pt x="148" y="512"/>
                    <a:pt x="147" y="509"/>
                  </a:cubicBezTo>
                  <a:cubicBezTo>
                    <a:pt x="147" y="508"/>
                    <a:pt x="145" y="509"/>
                    <a:pt x="145" y="508"/>
                  </a:cubicBezTo>
                  <a:cubicBezTo>
                    <a:pt x="145" y="508"/>
                    <a:pt x="146" y="507"/>
                    <a:pt x="146" y="506"/>
                  </a:cubicBezTo>
                  <a:cubicBezTo>
                    <a:pt x="146" y="506"/>
                    <a:pt x="145" y="505"/>
                    <a:pt x="145" y="505"/>
                  </a:cubicBezTo>
                  <a:cubicBezTo>
                    <a:pt x="145" y="502"/>
                    <a:pt x="144" y="502"/>
                    <a:pt x="142" y="501"/>
                  </a:cubicBezTo>
                  <a:cubicBezTo>
                    <a:pt x="142" y="501"/>
                    <a:pt x="143" y="499"/>
                    <a:pt x="142" y="499"/>
                  </a:cubicBezTo>
                  <a:cubicBezTo>
                    <a:pt x="142" y="499"/>
                    <a:pt x="139" y="499"/>
                    <a:pt x="140" y="498"/>
                  </a:cubicBezTo>
                  <a:cubicBezTo>
                    <a:pt x="140" y="498"/>
                    <a:pt x="141" y="498"/>
                    <a:pt x="141" y="498"/>
                  </a:cubicBezTo>
                  <a:cubicBezTo>
                    <a:pt x="140" y="495"/>
                    <a:pt x="138" y="495"/>
                    <a:pt x="135" y="493"/>
                  </a:cubicBezTo>
                  <a:cubicBezTo>
                    <a:pt x="135" y="492"/>
                    <a:pt x="136" y="492"/>
                    <a:pt x="134" y="492"/>
                  </a:cubicBezTo>
                  <a:cubicBezTo>
                    <a:pt x="133" y="492"/>
                    <a:pt x="133" y="488"/>
                    <a:pt x="131" y="489"/>
                  </a:cubicBezTo>
                  <a:cubicBezTo>
                    <a:pt x="128" y="479"/>
                    <a:pt x="131" y="471"/>
                    <a:pt x="131" y="460"/>
                  </a:cubicBezTo>
                  <a:cubicBezTo>
                    <a:pt x="130" y="458"/>
                    <a:pt x="127" y="462"/>
                    <a:pt x="128" y="456"/>
                  </a:cubicBezTo>
                  <a:cubicBezTo>
                    <a:pt x="121" y="457"/>
                    <a:pt x="116" y="456"/>
                    <a:pt x="112" y="454"/>
                  </a:cubicBezTo>
                  <a:cubicBezTo>
                    <a:pt x="113" y="448"/>
                    <a:pt x="108" y="454"/>
                    <a:pt x="109" y="448"/>
                  </a:cubicBezTo>
                  <a:cubicBezTo>
                    <a:pt x="104" y="447"/>
                    <a:pt x="103" y="445"/>
                    <a:pt x="97" y="447"/>
                  </a:cubicBezTo>
                  <a:cubicBezTo>
                    <a:pt x="95" y="447"/>
                    <a:pt x="94" y="448"/>
                    <a:pt x="92" y="448"/>
                  </a:cubicBezTo>
                  <a:cubicBezTo>
                    <a:pt x="91" y="448"/>
                    <a:pt x="88" y="450"/>
                    <a:pt x="85" y="449"/>
                  </a:cubicBezTo>
                  <a:cubicBezTo>
                    <a:pt x="87" y="452"/>
                    <a:pt x="88" y="450"/>
                    <a:pt x="82" y="452"/>
                  </a:cubicBezTo>
                  <a:cubicBezTo>
                    <a:pt x="78" y="452"/>
                    <a:pt x="76" y="454"/>
                    <a:pt x="69" y="454"/>
                  </a:cubicBezTo>
                  <a:cubicBezTo>
                    <a:pt x="68" y="454"/>
                    <a:pt x="67" y="453"/>
                    <a:pt x="66" y="453"/>
                  </a:cubicBezTo>
                  <a:cubicBezTo>
                    <a:pt x="58" y="452"/>
                    <a:pt x="50" y="457"/>
                    <a:pt x="44" y="455"/>
                  </a:cubicBezTo>
                  <a:cubicBezTo>
                    <a:pt x="44" y="451"/>
                    <a:pt x="39" y="452"/>
                    <a:pt x="38" y="452"/>
                  </a:cubicBezTo>
                  <a:cubicBezTo>
                    <a:pt x="37" y="451"/>
                    <a:pt x="38" y="450"/>
                    <a:pt x="38" y="449"/>
                  </a:cubicBezTo>
                  <a:cubicBezTo>
                    <a:pt x="37" y="449"/>
                    <a:pt x="35" y="450"/>
                    <a:pt x="34" y="449"/>
                  </a:cubicBezTo>
                  <a:cubicBezTo>
                    <a:pt x="34" y="449"/>
                    <a:pt x="35" y="447"/>
                    <a:pt x="34" y="447"/>
                  </a:cubicBezTo>
                  <a:cubicBezTo>
                    <a:pt x="33" y="446"/>
                    <a:pt x="32" y="447"/>
                    <a:pt x="32" y="446"/>
                  </a:cubicBezTo>
                  <a:cubicBezTo>
                    <a:pt x="32" y="446"/>
                    <a:pt x="30" y="444"/>
                    <a:pt x="29" y="443"/>
                  </a:cubicBezTo>
                  <a:cubicBezTo>
                    <a:pt x="29" y="443"/>
                    <a:pt x="30" y="442"/>
                    <a:pt x="28" y="442"/>
                  </a:cubicBezTo>
                  <a:cubicBezTo>
                    <a:pt x="27" y="442"/>
                    <a:pt x="27" y="441"/>
                    <a:pt x="27" y="440"/>
                  </a:cubicBezTo>
                  <a:cubicBezTo>
                    <a:pt x="27" y="438"/>
                    <a:pt x="25" y="440"/>
                    <a:pt x="25" y="439"/>
                  </a:cubicBezTo>
                  <a:cubicBezTo>
                    <a:pt x="24" y="438"/>
                    <a:pt x="25" y="437"/>
                    <a:pt x="25" y="436"/>
                  </a:cubicBezTo>
                  <a:cubicBezTo>
                    <a:pt x="24" y="435"/>
                    <a:pt x="22" y="437"/>
                    <a:pt x="22" y="435"/>
                  </a:cubicBezTo>
                  <a:cubicBezTo>
                    <a:pt x="22" y="435"/>
                    <a:pt x="23" y="433"/>
                    <a:pt x="24" y="434"/>
                  </a:cubicBezTo>
                  <a:cubicBezTo>
                    <a:pt x="22" y="430"/>
                    <a:pt x="17" y="431"/>
                    <a:pt x="18" y="427"/>
                  </a:cubicBezTo>
                  <a:cubicBezTo>
                    <a:pt x="12" y="429"/>
                    <a:pt x="15" y="422"/>
                    <a:pt x="9" y="423"/>
                  </a:cubicBezTo>
                  <a:cubicBezTo>
                    <a:pt x="10" y="422"/>
                    <a:pt x="11" y="421"/>
                    <a:pt x="11" y="420"/>
                  </a:cubicBezTo>
                  <a:cubicBezTo>
                    <a:pt x="10" y="418"/>
                    <a:pt x="8" y="419"/>
                    <a:pt x="6" y="419"/>
                  </a:cubicBezTo>
                  <a:cubicBezTo>
                    <a:pt x="7" y="417"/>
                    <a:pt x="4" y="416"/>
                    <a:pt x="4" y="415"/>
                  </a:cubicBezTo>
                  <a:cubicBezTo>
                    <a:pt x="3" y="413"/>
                    <a:pt x="5" y="413"/>
                    <a:pt x="4" y="410"/>
                  </a:cubicBezTo>
                  <a:cubicBezTo>
                    <a:pt x="3" y="410"/>
                    <a:pt x="2" y="411"/>
                    <a:pt x="2" y="409"/>
                  </a:cubicBezTo>
                  <a:cubicBezTo>
                    <a:pt x="2" y="408"/>
                    <a:pt x="1" y="405"/>
                    <a:pt x="0" y="405"/>
                  </a:cubicBezTo>
                  <a:cubicBezTo>
                    <a:pt x="0" y="403"/>
                    <a:pt x="3" y="404"/>
                    <a:pt x="4" y="403"/>
                  </a:cubicBezTo>
                  <a:cubicBezTo>
                    <a:pt x="4" y="403"/>
                    <a:pt x="4" y="399"/>
                    <a:pt x="6" y="400"/>
                  </a:cubicBezTo>
                  <a:cubicBezTo>
                    <a:pt x="6" y="393"/>
                    <a:pt x="6" y="387"/>
                    <a:pt x="6" y="380"/>
                  </a:cubicBezTo>
                  <a:cubicBezTo>
                    <a:pt x="6" y="378"/>
                    <a:pt x="4" y="379"/>
                    <a:pt x="4" y="379"/>
                  </a:cubicBezTo>
                  <a:cubicBezTo>
                    <a:pt x="3" y="378"/>
                    <a:pt x="5" y="377"/>
                    <a:pt x="5" y="376"/>
                  </a:cubicBezTo>
                  <a:cubicBezTo>
                    <a:pt x="5" y="374"/>
                    <a:pt x="3" y="374"/>
                    <a:pt x="4" y="372"/>
                  </a:cubicBezTo>
                  <a:cubicBezTo>
                    <a:pt x="8" y="377"/>
                    <a:pt x="4" y="363"/>
                    <a:pt x="8" y="368"/>
                  </a:cubicBezTo>
                  <a:cubicBezTo>
                    <a:pt x="9" y="367"/>
                    <a:pt x="8" y="363"/>
                    <a:pt x="9" y="361"/>
                  </a:cubicBezTo>
                  <a:cubicBezTo>
                    <a:pt x="10" y="361"/>
                    <a:pt x="12" y="361"/>
                    <a:pt x="12" y="361"/>
                  </a:cubicBezTo>
                  <a:cubicBezTo>
                    <a:pt x="12" y="360"/>
                    <a:pt x="10" y="359"/>
                    <a:pt x="11" y="357"/>
                  </a:cubicBezTo>
                  <a:cubicBezTo>
                    <a:pt x="15" y="356"/>
                    <a:pt x="14" y="350"/>
                    <a:pt x="19" y="349"/>
                  </a:cubicBezTo>
                  <a:cubicBezTo>
                    <a:pt x="19" y="345"/>
                    <a:pt x="23" y="345"/>
                    <a:pt x="22" y="341"/>
                  </a:cubicBezTo>
                  <a:cubicBezTo>
                    <a:pt x="24" y="341"/>
                    <a:pt x="25" y="340"/>
                    <a:pt x="25" y="339"/>
                  </a:cubicBezTo>
                  <a:cubicBezTo>
                    <a:pt x="32" y="338"/>
                    <a:pt x="37" y="336"/>
                    <a:pt x="36" y="327"/>
                  </a:cubicBezTo>
                  <a:cubicBezTo>
                    <a:pt x="41" y="328"/>
                    <a:pt x="37" y="320"/>
                    <a:pt x="41" y="321"/>
                  </a:cubicBezTo>
                  <a:cubicBezTo>
                    <a:pt x="41" y="319"/>
                    <a:pt x="41" y="316"/>
                    <a:pt x="41" y="314"/>
                  </a:cubicBezTo>
                  <a:cubicBezTo>
                    <a:pt x="43" y="314"/>
                    <a:pt x="44" y="312"/>
                    <a:pt x="46" y="313"/>
                  </a:cubicBezTo>
                  <a:cubicBezTo>
                    <a:pt x="48" y="310"/>
                    <a:pt x="50" y="309"/>
                    <a:pt x="52" y="306"/>
                  </a:cubicBezTo>
                  <a:cubicBezTo>
                    <a:pt x="52" y="305"/>
                    <a:pt x="53" y="306"/>
                    <a:pt x="53" y="304"/>
                  </a:cubicBezTo>
                  <a:cubicBezTo>
                    <a:pt x="53" y="303"/>
                    <a:pt x="56" y="303"/>
                    <a:pt x="55" y="301"/>
                  </a:cubicBezTo>
                  <a:cubicBezTo>
                    <a:pt x="61" y="302"/>
                    <a:pt x="61" y="298"/>
                    <a:pt x="66" y="299"/>
                  </a:cubicBezTo>
                  <a:cubicBezTo>
                    <a:pt x="64" y="303"/>
                    <a:pt x="71" y="299"/>
                    <a:pt x="69" y="303"/>
                  </a:cubicBezTo>
                  <a:cubicBezTo>
                    <a:pt x="72" y="301"/>
                    <a:pt x="81" y="305"/>
                    <a:pt x="81" y="300"/>
                  </a:cubicBezTo>
                  <a:cubicBezTo>
                    <a:pt x="87" y="299"/>
                    <a:pt x="92" y="298"/>
                    <a:pt x="94" y="294"/>
                  </a:cubicBezTo>
                  <a:cubicBezTo>
                    <a:pt x="96" y="294"/>
                    <a:pt x="98" y="294"/>
                    <a:pt x="98" y="293"/>
                  </a:cubicBezTo>
                  <a:cubicBezTo>
                    <a:pt x="100" y="293"/>
                    <a:pt x="100" y="294"/>
                    <a:pt x="102" y="294"/>
                  </a:cubicBezTo>
                  <a:cubicBezTo>
                    <a:pt x="105" y="294"/>
                    <a:pt x="107" y="293"/>
                    <a:pt x="109" y="293"/>
                  </a:cubicBezTo>
                  <a:cubicBezTo>
                    <a:pt x="109" y="293"/>
                    <a:pt x="110" y="294"/>
                    <a:pt x="111" y="294"/>
                  </a:cubicBezTo>
                  <a:cubicBezTo>
                    <a:pt x="113" y="294"/>
                    <a:pt x="118" y="296"/>
                    <a:pt x="124" y="295"/>
                  </a:cubicBezTo>
                  <a:cubicBezTo>
                    <a:pt x="126" y="295"/>
                    <a:pt x="129" y="291"/>
                    <a:pt x="132" y="294"/>
                  </a:cubicBezTo>
                  <a:cubicBezTo>
                    <a:pt x="134" y="296"/>
                    <a:pt x="133" y="294"/>
                    <a:pt x="137" y="294"/>
                  </a:cubicBezTo>
                  <a:cubicBezTo>
                    <a:pt x="137" y="295"/>
                    <a:pt x="138" y="295"/>
                    <a:pt x="138" y="296"/>
                  </a:cubicBezTo>
                  <a:cubicBezTo>
                    <a:pt x="138" y="297"/>
                    <a:pt x="135" y="297"/>
                    <a:pt x="135" y="297"/>
                  </a:cubicBezTo>
                  <a:cubicBezTo>
                    <a:pt x="135" y="299"/>
                    <a:pt x="136" y="298"/>
                    <a:pt x="137" y="299"/>
                  </a:cubicBezTo>
                  <a:cubicBezTo>
                    <a:pt x="137" y="300"/>
                    <a:pt x="135" y="300"/>
                    <a:pt x="135" y="300"/>
                  </a:cubicBezTo>
                  <a:cubicBezTo>
                    <a:pt x="136" y="301"/>
                    <a:pt x="137" y="301"/>
                    <a:pt x="137" y="302"/>
                  </a:cubicBezTo>
                  <a:cubicBezTo>
                    <a:pt x="136" y="305"/>
                    <a:pt x="135" y="307"/>
                    <a:pt x="138" y="312"/>
                  </a:cubicBezTo>
                  <a:cubicBezTo>
                    <a:pt x="138" y="314"/>
                    <a:pt x="140" y="310"/>
                    <a:pt x="141" y="313"/>
                  </a:cubicBezTo>
                  <a:cubicBezTo>
                    <a:pt x="141" y="314"/>
                    <a:pt x="143" y="313"/>
                    <a:pt x="144" y="314"/>
                  </a:cubicBezTo>
                  <a:cubicBezTo>
                    <a:pt x="144" y="314"/>
                    <a:pt x="143" y="316"/>
                    <a:pt x="144" y="316"/>
                  </a:cubicBezTo>
                  <a:cubicBezTo>
                    <a:pt x="145" y="317"/>
                    <a:pt x="147" y="315"/>
                    <a:pt x="147" y="317"/>
                  </a:cubicBezTo>
                  <a:cubicBezTo>
                    <a:pt x="151" y="316"/>
                    <a:pt x="154" y="321"/>
                    <a:pt x="155" y="317"/>
                  </a:cubicBezTo>
                  <a:cubicBezTo>
                    <a:pt x="157" y="317"/>
                    <a:pt x="156" y="319"/>
                    <a:pt x="157" y="320"/>
                  </a:cubicBezTo>
                  <a:cubicBezTo>
                    <a:pt x="158" y="321"/>
                    <a:pt x="160" y="320"/>
                    <a:pt x="162" y="321"/>
                  </a:cubicBezTo>
                  <a:cubicBezTo>
                    <a:pt x="163" y="321"/>
                    <a:pt x="163" y="323"/>
                    <a:pt x="164" y="323"/>
                  </a:cubicBezTo>
                  <a:cubicBezTo>
                    <a:pt x="164" y="324"/>
                    <a:pt x="166" y="323"/>
                    <a:pt x="166" y="323"/>
                  </a:cubicBezTo>
                  <a:cubicBezTo>
                    <a:pt x="167" y="325"/>
                    <a:pt x="168" y="324"/>
                    <a:pt x="170" y="325"/>
                  </a:cubicBezTo>
                  <a:cubicBezTo>
                    <a:pt x="170" y="325"/>
                    <a:pt x="170" y="327"/>
                    <a:pt x="171" y="327"/>
                  </a:cubicBezTo>
                  <a:cubicBezTo>
                    <a:pt x="171" y="327"/>
                    <a:pt x="173" y="326"/>
                    <a:pt x="174" y="326"/>
                  </a:cubicBezTo>
                  <a:cubicBezTo>
                    <a:pt x="174" y="326"/>
                    <a:pt x="175" y="327"/>
                    <a:pt x="175" y="327"/>
                  </a:cubicBezTo>
                  <a:cubicBezTo>
                    <a:pt x="176" y="327"/>
                    <a:pt x="177" y="327"/>
                    <a:pt x="178" y="327"/>
                  </a:cubicBezTo>
                  <a:cubicBezTo>
                    <a:pt x="178" y="326"/>
                    <a:pt x="180" y="325"/>
                    <a:pt x="180" y="325"/>
                  </a:cubicBezTo>
                  <a:cubicBezTo>
                    <a:pt x="180" y="325"/>
                    <a:pt x="182" y="324"/>
                    <a:pt x="181" y="323"/>
                  </a:cubicBezTo>
                  <a:cubicBezTo>
                    <a:pt x="178" y="321"/>
                    <a:pt x="185" y="322"/>
                    <a:pt x="185" y="317"/>
                  </a:cubicBezTo>
                  <a:cubicBezTo>
                    <a:pt x="188" y="318"/>
                    <a:pt x="188" y="315"/>
                    <a:pt x="192" y="316"/>
                  </a:cubicBezTo>
                  <a:cubicBezTo>
                    <a:pt x="193" y="316"/>
                    <a:pt x="193" y="317"/>
                    <a:pt x="193" y="317"/>
                  </a:cubicBezTo>
                  <a:cubicBezTo>
                    <a:pt x="194" y="318"/>
                    <a:pt x="196" y="317"/>
                    <a:pt x="198" y="317"/>
                  </a:cubicBezTo>
                  <a:cubicBezTo>
                    <a:pt x="198" y="318"/>
                    <a:pt x="200" y="320"/>
                    <a:pt x="200" y="320"/>
                  </a:cubicBezTo>
                  <a:cubicBezTo>
                    <a:pt x="201" y="320"/>
                    <a:pt x="202" y="318"/>
                    <a:pt x="204" y="319"/>
                  </a:cubicBezTo>
                  <a:cubicBezTo>
                    <a:pt x="204" y="319"/>
                    <a:pt x="204" y="321"/>
                    <a:pt x="204" y="321"/>
                  </a:cubicBezTo>
                  <a:cubicBezTo>
                    <a:pt x="205" y="321"/>
                    <a:pt x="206" y="319"/>
                    <a:pt x="208" y="320"/>
                  </a:cubicBezTo>
                  <a:cubicBezTo>
                    <a:pt x="209" y="321"/>
                    <a:pt x="206" y="321"/>
                    <a:pt x="206" y="321"/>
                  </a:cubicBezTo>
                  <a:cubicBezTo>
                    <a:pt x="207" y="323"/>
                    <a:pt x="214" y="323"/>
                    <a:pt x="218" y="323"/>
                  </a:cubicBezTo>
                  <a:cubicBezTo>
                    <a:pt x="217" y="328"/>
                    <a:pt x="227" y="326"/>
                    <a:pt x="230" y="323"/>
                  </a:cubicBezTo>
                  <a:cubicBezTo>
                    <a:pt x="230" y="324"/>
                    <a:pt x="235" y="322"/>
                    <a:pt x="237" y="323"/>
                  </a:cubicBezTo>
                  <a:cubicBezTo>
                    <a:pt x="238" y="325"/>
                    <a:pt x="237" y="323"/>
                    <a:pt x="239" y="323"/>
                  </a:cubicBezTo>
                  <a:cubicBezTo>
                    <a:pt x="241" y="324"/>
                    <a:pt x="243" y="325"/>
                    <a:pt x="245" y="325"/>
                  </a:cubicBezTo>
                  <a:cubicBezTo>
                    <a:pt x="247" y="324"/>
                    <a:pt x="248" y="322"/>
                    <a:pt x="251" y="322"/>
                  </a:cubicBezTo>
                  <a:cubicBezTo>
                    <a:pt x="252" y="320"/>
                    <a:pt x="251" y="316"/>
                    <a:pt x="254" y="315"/>
                  </a:cubicBezTo>
                  <a:cubicBezTo>
                    <a:pt x="254" y="313"/>
                    <a:pt x="253" y="313"/>
                    <a:pt x="253" y="310"/>
                  </a:cubicBezTo>
                  <a:cubicBezTo>
                    <a:pt x="257" y="311"/>
                    <a:pt x="257" y="303"/>
                    <a:pt x="260" y="307"/>
                  </a:cubicBezTo>
                  <a:cubicBezTo>
                    <a:pt x="261" y="302"/>
                    <a:pt x="259" y="301"/>
                    <a:pt x="255" y="301"/>
                  </a:cubicBezTo>
                  <a:cubicBezTo>
                    <a:pt x="256" y="300"/>
                    <a:pt x="257" y="298"/>
                    <a:pt x="257" y="296"/>
                  </a:cubicBezTo>
                  <a:cubicBezTo>
                    <a:pt x="255" y="293"/>
                    <a:pt x="249" y="295"/>
                    <a:pt x="247" y="292"/>
                  </a:cubicBezTo>
                  <a:cubicBezTo>
                    <a:pt x="245" y="293"/>
                    <a:pt x="241" y="293"/>
                    <a:pt x="240" y="295"/>
                  </a:cubicBezTo>
                  <a:cubicBezTo>
                    <a:pt x="239" y="295"/>
                    <a:pt x="240" y="293"/>
                    <a:pt x="239" y="293"/>
                  </a:cubicBezTo>
                  <a:cubicBezTo>
                    <a:pt x="237" y="292"/>
                    <a:pt x="233" y="294"/>
                    <a:pt x="231" y="293"/>
                  </a:cubicBezTo>
                  <a:cubicBezTo>
                    <a:pt x="230" y="293"/>
                    <a:pt x="230" y="295"/>
                    <a:pt x="227" y="295"/>
                  </a:cubicBezTo>
                  <a:cubicBezTo>
                    <a:pt x="224" y="295"/>
                    <a:pt x="225" y="291"/>
                    <a:pt x="219" y="292"/>
                  </a:cubicBezTo>
                  <a:cubicBezTo>
                    <a:pt x="219" y="289"/>
                    <a:pt x="218" y="289"/>
                    <a:pt x="218" y="287"/>
                  </a:cubicBezTo>
                  <a:cubicBezTo>
                    <a:pt x="216" y="287"/>
                    <a:pt x="216" y="287"/>
                    <a:pt x="215" y="286"/>
                  </a:cubicBezTo>
                  <a:cubicBezTo>
                    <a:pt x="215" y="284"/>
                    <a:pt x="213" y="283"/>
                    <a:pt x="211" y="283"/>
                  </a:cubicBezTo>
                  <a:cubicBezTo>
                    <a:pt x="213" y="280"/>
                    <a:pt x="212" y="273"/>
                    <a:pt x="211" y="270"/>
                  </a:cubicBezTo>
                  <a:cubicBezTo>
                    <a:pt x="208" y="272"/>
                    <a:pt x="204" y="268"/>
                    <a:pt x="204" y="274"/>
                  </a:cubicBezTo>
                  <a:cubicBezTo>
                    <a:pt x="200" y="272"/>
                    <a:pt x="200" y="275"/>
                    <a:pt x="197" y="273"/>
                  </a:cubicBezTo>
                  <a:cubicBezTo>
                    <a:pt x="197" y="274"/>
                    <a:pt x="196" y="275"/>
                    <a:pt x="195" y="275"/>
                  </a:cubicBezTo>
                  <a:cubicBezTo>
                    <a:pt x="196" y="276"/>
                    <a:pt x="197" y="276"/>
                    <a:pt x="198" y="277"/>
                  </a:cubicBezTo>
                  <a:cubicBezTo>
                    <a:pt x="199" y="278"/>
                    <a:pt x="198" y="280"/>
                    <a:pt x="200" y="280"/>
                  </a:cubicBezTo>
                  <a:cubicBezTo>
                    <a:pt x="199" y="284"/>
                    <a:pt x="199" y="282"/>
                    <a:pt x="201" y="284"/>
                  </a:cubicBezTo>
                  <a:cubicBezTo>
                    <a:pt x="202" y="287"/>
                    <a:pt x="200" y="286"/>
                    <a:pt x="199" y="287"/>
                  </a:cubicBezTo>
                  <a:cubicBezTo>
                    <a:pt x="199" y="287"/>
                    <a:pt x="197" y="291"/>
                    <a:pt x="197" y="290"/>
                  </a:cubicBezTo>
                  <a:cubicBezTo>
                    <a:pt x="194" y="288"/>
                    <a:pt x="197" y="293"/>
                    <a:pt x="192" y="293"/>
                  </a:cubicBezTo>
                  <a:cubicBezTo>
                    <a:pt x="191" y="292"/>
                    <a:pt x="191" y="291"/>
                    <a:pt x="190" y="290"/>
                  </a:cubicBezTo>
                  <a:cubicBezTo>
                    <a:pt x="189" y="288"/>
                    <a:pt x="190" y="288"/>
                    <a:pt x="192" y="288"/>
                  </a:cubicBezTo>
                  <a:cubicBezTo>
                    <a:pt x="190" y="286"/>
                    <a:pt x="187" y="285"/>
                    <a:pt x="190" y="282"/>
                  </a:cubicBezTo>
                  <a:cubicBezTo>
                    <a:pt x="188" y="282"/>
                    <a:pt x="186" y="283"/>
                    <a:pt x="185" y="282"/>
                  </a:cubicBezTo>
                  <a:cubicBezTo>
                    <a:pt x="184" y="281"/>
                    <a:pt x="187" y="281"/>
                    <a:pt x="187" y="281"/>
                  </a:cubicBezTo>
                  <a:cubicBezTo>
                    <a:pt x="187" y="281"/>
                    <a:pt x="184" y="278"/>
                    <a:pt x="181" y="276"/>
                  </a:cubicBezTo>
                  <a:cubicBezTo>
                    <a:pt x="182" y="271"/>
                    <a:pt x="179" y="269"/>
                    <a:pt x="179" y="264"/>
                  </a:cubicBezTo>
                  <a:cubicBezTo>
                    <a:pt x="179" y="263"/>
                    <a:pt x="176" y="264"/>
                    <a:pt x="175" y="263"/>
                  </a:cubicBezTo>
                  <a:cubicBezTo>
                    <a:pt x="175" y="263"/>
                    <a:pt x="177" y="261"/>
                    <a:pt x="177" y="261"/>
                  </a:cubicBezTo>
                  <a:cubicBezTo>
                    <a:pt x="174" y="259"/>
                    <a:pt x="174" y="261"/>
                    <a:pt x="172" y="260"/>
                  </a:cubicBezTo>
                  <a:cubicBezTo>
                    <a:pt x="172" y="260"/>
                    <a:pt x="173" y="258"/>
                    <a:pt x="173" y="257"/>
                  </a:cubicBezTo>
                  <a:cubicBezTo>
                    <a:pt x="173" y="256"/>
                    <a:pt x="171" y="259"/>
                    <a:pt x="172" y="259"/>
                  </a:cubicBezTo>
                  <a:cubicBezTo>
                    <a:pt x="171" y="259"/>
                    <a:pt x="171" y="257"/>
                    <a:pt x="171" y="256"/>
                  </a:cubicBezTo>
                  <a:cubicBezTo>
                    <a:pt x="166" y="257"/>
                    <a:pt x="166" y="253"/>
                    <a:pt x="161" y="254"/>
                  </a:cubicBezTo>
                  <a:cubicBezTo>
                    <a:pt x="161" y="252"/>
                    <a:pt x="160" y="252"/>
                    <a:pt x="159" y="252"/>
                  </a:cubicBezTo>
                  <a:cubicBezTo>
                    <a:pt x="159" y="251"/>
                    <a:pt x="159" y="250"/>
                    <a:pt x="159" y="249"/>
                  </a:cubicBezTo>
                  <a:cubicBezTo>
                    <a:pt x="159" y="249"/>
                    <a:pt x="157" y="250"/>
                    <a:pt x="157" y="249"/>
                  </a:cubicBezTo>
                  <a:cubicBezTo>
                    <a:pt x="156" y="249"/>
                    <a:pt x="156" y="244"/>
                    <a:pt x="155" y="246"/>
                  </a:cubicBezTo>
                  <a:cubicBezTo>
                    <a:pt x="155" y="247"/>
                    <a:pt x="154" y="246"/>
                    <a:pt x="153" y="244"/>
                  </a:cubicBezTo>
                  <a:cubicBezTo>
                    <a:pt x="153" y="244"/>
                    <a:pt x="152" y="243"/>
                    <a:pt x="152" y="242"/>
                  </a:cubicBezTo>
                  <a:cubicBezTo>
                    <a:pt x="147" y="242"/>
                    <a:pt x="149" y="243"/>
                    <a:pt x="145" y="242"/>
                  </a:cubicBezTo>
                  <a:cubicBezTo>
                    <a:pt x="144" y="242"/>
                    <a:pt x="144" y="244"/>
                    <a:pt x="142" y="244"/>
                  </a:cubicBezTo>
                  <a:cubicBezTo>
                    <a:pt x="141" y="248"/>
                    <a:pt x="145" y="247"/>
                    <a:pt x="145" y="249"/>
                  </a:cubicBezTo>
                  <a:cubicBezTo>
                    <a:pt x="145" y="250"/>
                    <a:pt x="147" y="252"/>
                    <a:pt x="147" y="253"/>
                  </a:cubicBezTo>
                  <a:cubicBezTo>
                    <a:pt x="148" y="253"/>
                    <a:pt x="148" y="254"/>
                    <a:pt x="150" y="254"/>
                  </a:cubicBezTo>
                  <a:cubicBezTo>
                    <a:pt x="148" y="257"/>
                    <a:pt x="152" y="257"/>
                    <a:pt x="153" y="259"/>
                  </a:cubicBezTo>
                  <a:cubicBezTo>
                    <a:pt x="153" y="259"/>
                    <a:pt x="154" y="263"/>
                    <a:pt x="155" y="262"/>
                  </a:cubicBezTo>
                  <a:cubicBezTo>
                    <a:pt x="157" y="260"/>
                    <a:pt x="155" y="262"/>
                    <a:pt x="157" y="263"/>
                  </a:cubicBezTo>
                  <a:cubicBezTo>
                    <a:pt x="158" y="264"/>
                    <a:pt x="161" y="264"/>
                    <a:pt x="161" y="267"/>
                  </a:cubicBezTo>
                  <a:cubicBezTo>
                    <a:pt x="163" y="266"/>
                    <a:pt x="163" y="268"/>
                    <a:pt x="164" y="268"/>
                  </a:cubicBezTo>
                  <a:cubicBezTo>
                    <a:pt x="164" y="268"/>
                    <a:pt x="165" y="267"/>
                    <a:pt x="165" y="267"/>
                  </a:cubicBezTo>
                  <a:cubicBezTo>
                    <a:pt x="166" y="267"/>
                    <a:pt x="167" y="270"/>
                    <a:pt x="167" y="268"/>
                  </a:cubicBezTo>
                  <a:cubicBezTo>
                    <a:pt x="170" y="268"/>
                    <a:pt x="167" y="273"/>
                    <a:pt x="171" y="272"/>
                  </a:cubicBezTo>
                  <a:cubicBezTo>
                    <a:pt x="171" y="274"/>
                    <a:pt x="166" y="272"/>
                    <a:pt x="164" y="273"/>
                  </a:cubicBezTo>
                  <a:cubicBezTo>
                    <a:pt x="164" y="274"/>
                    <a:pt x="165" y="274"/>
                    <a:pt x="166" y="275"/>
                  </a:cubicBezTo>
                  <a:cubicBezTo>
                    <a:pt x="167" y="277"/>
                    <a:pt x="164" y="281"/>
                    <a:pt x="166" y="281"/>
                  </a:cubicBezTo>
                  <a:cubicBezTo>
                    <a:pt x="165" y="283"/>
                    <a:pt x="162" y="283"/>
                    <a:pt x="160" y="283"/>
                  </a:cubicBezTo>
                  <a:cubicBezTo>
                    <a:pt x="162" y="283"/>
                    <a:pt x="160" y="279"/>
                    <a:pt x="162" y="279"/>
                  </a:cubicBezTo>
                  <a:cubicBezTo>
                    <a:pt x="161" y="278"/>
                    <a:pt x="162" y="275"/>
                    <a:pt x="160" y="275"/>
                  </a:cubicBezTo>
                  <a:cubicBezTo>
                    <a:pt x="158" y="275"/>
                    <a:pt x="161" y="273"/>
                    <a:pt x="158" y="272"/>
                  </a:cubicBezTo>
                  <a:cubicBezTo>
                    <a:pt x="156" y="271"/>
                    <a:pt x="154" y="271"/>
                    <a:pt x="154" y="268"/>
                  </a:cubicBezTo>
                  <a:cubicBezTo>
                    <a:pt x="149" y="269"/>
                    <a:pt x="149" y="266"/>
                    <a:pt x="145" y="266"/>
                  </a:cubicBezTo>
                  <a:cubicBezTo>
                    <a:pt x="144" y="263"/>
                    <a:pt x="142" y="261"/>
                    <a:pt x="140" y="259"/>
                  </a:cubicBezTo>
                  <a:cubicBezTo>
                    <a:pt x="140" y="258"/>
                    <a:pt x="139" y="259"/>
                    <a:pt x="139" y="257"/>
                  </a:cubicBezTo>
                  <a:cubicBezTo>
                    <a:pt x="139" y="256"/>
                    <a:pt x="137" y="257"/>
                    <a:pt x="137" y="256"/>
                  </a:cubicBezTo>
                  <a:cubicBezTo>
                    <a:pt x="136" y="256"/>
                    <a:pt x="137" y="254"/>
                    <a:pt x="137" y="254"/>
                  </a:cubicBezTo>
                  <a:cubicBezTo>
                    <a:pt x="135" y="253"/>
                    <a:pt x="133" y="255"/>
                    <a:pt x="132" y="254"/>
                  </a:cubicBezTo>
                  <a:cubicBezTo>
                    <a:pt x="131" y="253"/>
                    <a:pt x="134" y="252"/>
                    <a:pt x="134" y="253"/>
                  </a:cubicBezTo>
                  <a:cubicBezTo>
                    <a:pt x="133" y="250"/>
                    <a:pt x="126" y="250"/>
                    <a:pt x="122" y="252"/>
                  </a:cubicBezTo>
                  <a:cubicBezTo>
                    <a:pt x="122" y="252"/>
                    <a:pt x="125" y="253"/>
                    <a:pt x="125" y="253"/>
                  </a:cubicBezTo>
                  <a:cubicBezTo>
                    <a:pt x="124" y="254"/>
                    <a:pt x="123" y="253"/>
                    <a:pt x="121" y="254"/>
                  </a:cubicBezTo>
                  <a:cubicBezTo>
                    <a:pt x="119" y="255"/>
                    <a:pt x="119" y="259"/>
                    <a:pt x="117" y="259"/>
                  </a:cubicBezTo>
                  <a:cubicBezTo>
                    <a:pt x="112" y="258"/>
                    <a:pt x="111" y="254"/>
                    <a:pt x="105" y="255"/>
                  </a:cubicBezTo>
                  <a:cubicBezTo>
                    <a:pt x="103" y="256"/>
                    <a:pt x="104" y="259"/>
                    <a:pt x="100" y="257"/>
                  </a:cubicBezTo>
                  <a:cubicBezTo>
                    <a:pt x="100" y="260"/>
                    <a:pt x="100" y="263"/>
                    <a:pt x="100" y="266"/>
                  </a:cubicBezTo>
                  <a:cubicBezTo>
                    <a:pt x="96" y="267"/>
                    <a:pt x="89" y="266"/>
                    <a:pt x="91" y="273"/>
                  </a:cubicBezTo>
                  <a:cubicBezTo>
                    <a:pt x="83" y="271"/>
                    <a:pt x="89" y="277"/>
                    <a:pt x="82" y="277"/>
                  </a:cubicBezTo>
                  <a:cubicBezTo>
                    <a:pt x="82" y="279"/>
                    <a:pt x="86" y="282"/>
                    <a:pt x="84" y="282"/>
                  </a:cubicBezTo>
                  <a:cubicBezTo>
                    <a:pt x="83" y="286"/>
                    <a:pt x="81" y="282"/>
                    <a:pt x="79" y="286"/>
                  </a:cubicBezTo>
                  <a:cubicBezTo>
                    <a:pt x="79" y="287"/>
                    <a:pt x="79" y="288"/>
                    <a:pt x="80" y="288"/>
                  </a:cubicBezTo>
                  <a:cubicBezTo>
                    <a:pt x="80" y="291"/>
                    <a:pt x="76" y="289"/>
                    <a:pt x="74" y="289"/>
                  </a:cubicBezTo>
                  <a:cubicBezTo>
                    <a:pt x="73" y="289"/>
                    <a:pt x="73" y="292"/>
                    <a:pt x="72" y="293"/>
                  </a:cubicBezTo>
                  <a:cubicBezTo>
                    <a:pt x="68" y="295"/>
                    <a:pt x="62" y="292"/>
                    <a:pt x="59" y="296"/>
                  </a:cubicBezTo>
                  <a:cubicBezTo>
                    <a:pt x="57" y="295"/>
                    <a:pt x="57" y="293"/>
                    <a:pt x="55" y="292"/>
                  </a:cubicBezTo>
                  <a:cubicBezTo>
                    <a:pt x="50" y="291"/>
                    <a:pt x="44" y="293"/>
                    <a:pt x="42" y="292"/>
                  </a:cubicBezTo>
                  <a:cubicBezTo>
                    <a:pt x="43" y="287"/>
                    <a:pt x="45" y="282"/>
                    <a:pt x="41" y="280"/>
                  </a:cubicBezTo>
                  <a:cubicBezTo>
                    <a:pt x="40" y="278"/>
                    <a:pt x="43" y="277"/>
                    <a:pt x="44" y="275"/>
                  </a:cubicBezTo>
                  <a:cubicBezTo>
                    <a:pt x="44" y="272"/>
                    <a:pt x="42" y="268"/>
                    <a:pt x="45" y="266"/>
                  </a:cubicBezTo>
                  <a:cubicBezTo>
                    <a:pt x="44" y="263"/>
                    <a:pt x="44" y="259"/>
                    <a:pt x="41" y="259"/>
                  </a:cubicBezTo>
                  <a:cubicBezTo>
                    <a:pt x="42" y="257"/>
                    <a:pt x="44" y="257"/>
                    <a:pt x="44" y="255"/>
                  </a:cubicBezTo>
                  <a:cubicBezTo>
                    <a:pt x="47" y="256"/>
                    <a:pt x="54" y="253"/>
                    <a:pt x="53" y="257"/>
                  </a:cubicBezTo>
                  <a:cubicBezTo>
                    <a:pt x="56" y="255"/>
                    <a:pt x="67" y="260"/>
                    <a:pt x="69" y="257"/>
                  </a:cubicBezTo>
                  <a:cubicBezTo>
                    <a:pt x="70" y="256"/>
                    <a:pt x="70" y="257"/>
                    <a:pt x="72" y="257"/>
                  </a:cubicBezTo>
                  <a:cubicBezTo>
                    <a:pt x="71" y="257"/>
                    <a:pt x="72" y="256"/>
                    <a:pt x="73" y="256"/>
                  </a:cubicBezTo>
                  <a:cubicBezTo>
                    <a:pt x="73" y="256"/>
                    <a:pt x="73" y="257"/>
                    <a:pt x="73" y="257"/>
                  </a:cubicBezTo>
                  <a:cubicBezTo>
                    <a:pt x="76" y="256"/>
                    <a:pt x="78" y="255"/>
                    <a:pt x="79" y="252"/>
                  </a:cubicBezTo>
                  <a:cubicBezTo>
                    <a:pt x="79" y="250"/>
                    <a:pt x="82" y="244"/>
                    <a:pt x="79" y="241"/>
                  </a:cubicBezTo>
                  <a:cubicBezTo>
                    <a:pt x="77" y="239"/>
                    <a:pt x="80" y="239"/>
                    <a:pt x="78" y="236"/>
                  </a:cubicBezTo>
                  <a:cubicBezTo>
                    <a:pt x="77" y="235"/>
                    <a:pt x="76" y="235"/>
                    <a:pt x="74" y="235"/>
                  </a:cubicBezTo>
                  <a:cubicBezTo>
                    <a:pt x="75" y="234"/>
                    <a:pt x="75" y="233"/>
                    <a:pt x="75" y="231"/>
                  </a:cubicBezTo>
                  <a:cubicBezTo>
                    <a:pt x="74" y="231"/>
                    <a:pt x="73" y="233"/>
                    <a:pt x="73" y="233"/>
                  </a:cubicBezTo>
                  <a:cubicBezTo>
                    <a:pt x="71" y="232"/>
                    <a:pt x="73" y="231"/>
                    <a:pt x="72" y="230"/>
                  </a:cubicBezTo>
                  <a:cubicBezTo>
                    <a:pt x="71" y="230"/>
                    <a:pt x="67" y="230"/>
                    <a:pt x="66" y="229"/>
                  </a:cubicBezTo>
                  <a:cubicBezTo>
                    <a:pt x="65" y="229"/>
                    <a:pt x="66" y="228"/>
                    <a:pt x="65" y="228"/>
                  </a:cubicBezTo>
                  <a:cubicBezTo>
                    <a:pt x="63" y="228"/>
                    <a:pt x="63" y="228"/>
                    <a:pt x="62" y="227"/>
                  </a:cubicBezTo>
                  <a:cubicBezTo>
                    <a:pt x="61" y="223"/>
                    <a:pt x="65" y="226"/>
                    <a:pt x="65" y="226"/>
                  </a:cubicBezTo>
                  <a:cubicBezTo>
                    <a:pt x="68" y="224"/>
                    <a:pt x="71" y="222"/>
                    <a:pt x="78" y="223"/>
                  </a:cubicBezTo>
                  <a:cubicBezTo>
                    <a:pt x="78" y="221"/>
                    <a:pt x="77" y="221"/>
                    <a:pt x="75" y="221"/>
                  </a:cubicBezTo>
                  <a:cubicBezTo>
                    <a:pt x="76" y="218"/>
                    <a:pt x="80" y="221"/>
                    <a:pt x="82" y="221"/>
                  </a:cubicBezTo>
                  <a:cubicBezTo>
                    <a:pt x="83" y="221"/>
                    <a:pt x="86" y="218"/>
                    <a:pt x="86" y="221"/>
                  </a:cubicBezTo>
                  <a:cubicBezTo>
                    <a:pt x="88" y="219"/>
                    <a:pt x="89" y="215"/>
                    <a:pt x="93" y="215"/>
                  </a:cubicBezTo>
                  <a:cubicBezTo>
                    <a:pt x="91" y="211"/>
                    <a:pt x="96" y="213"/>
                    <a:pt x="95" y="209"/>
                  </a:cubicBezTo>
                  <a:cubicBezTo>
                    <a:pt x="98" y="209"/>
                    <a:pt x="100" y="209"/>
                    <a:pt x="102" y="209"/>
                  </a:cubicBezTo>
                  <a:cubicBezTo>
                    <a:pt x="102" y="208"/>
                    <a:pt x="101" y="208"/>
                    <a:pt x="100" y="208"/>
                  </a:cubicBezTo>
                  <a:cubicBezTo>
                    <a:pt x="101" y="206"/>
                    <a:pt x="104" y="207"/>
                    <a:pt x="102" y="203"/>
                  </a:cubicBezTo>
                  <a:cubicBezTo>
                    <a:pt x="106" y="203"/>
                    <a:pt x="105" y="205"/>
                    <a:pt x="107" y="203"/>
                  </a:cubicBezTo>
                  <a:cubicBezTo>
                    <a:pt x="104" y="197"/>
                    <a:pt x="109" y="200"/>
                    <a:pt x="109" y="194"/>
                  </a:cubicBezTo>
                  <a:cubicBezTo>
                    <a:pt x="111" y="194"/>
                    <a:pt x="113" y="194"/>
                    <a:pt x="114" y="194"/>
                  </a:cubicBezTo>
                  <a:cubicBezTo>
                    <a:pt x="116" y="193"/>
                    <a:pt x="116" y="192"/>
                    <a:pt x="117" y="191"/>
                  </a:cubicBezTo>
                  <a:cubicBezTo>
                    <a:pt x="118" y="191"/>
                    <a:pt x="117" y="193"/>
                    <a:pt x="118" y="193"/>
                  </a:cubicBezTo>
                  <a:cubicBezTo>
                    <a:pt x="119" y="193"/>
                    <a:pt x="119" y="191"/>
                    <a:pt x="119" y="191"/>
                  </a:cubicBezTo>
                  <a:cubicBezTo>
                    <a:pt x="120" y="191"/>
                    <a:pt x="122" y="192"/>
                    <a:pt x="124" y="191"/>
                  </a:cubicBezTo>
                  <a:cubicBezTo>
                    <a:pt x="125" y="191"/>
                    <a:pt x="126" y="188"/>
                    <a:pt x="128" y="189"/>
                  </a:cubicBezTo>
                  <a:cubicBezTo>
                    <a:pt x="128" y="186"/>
                    <a:pt x="124" y="187"/>
                    <a:pt x="125" y="183"/>
                  </a:cubicBezTo>
                  <a:cubicBezTo>
                    <a:pt x="128" y="183"/>
                    <a:pt x="126" y="182"/>
                    <a:pt x="126" y="177"/>
                  </a:cubicBezTo>
                  <a:cubicBezTo>
                    <a:pt x="126" y="174"/>
                    <a:pt x="128" y="172"/>
                    <a:pt x="127" y="169"/>
                  </a:cubicBezTo>
                  <a:cubicBezTo>
                    <a:pt x="129" y="169"/>
                    <a:pt x="130" y="169"/>
                    <a:pt x="132" y="169"/>
                  </a:cubicBezTo>
                  <a:cubicBezTo>
                    <a:pt x="135" y="169"/>
                    <a:pt x="129" y="166"/>
                    <a:pt x="134" y="167"/>
                  </a:cubicBezTo>
                  <a:cubicBezTo>
                    <a:pt x="134" y="168"/>
                    <a:pt x="136" y="168"/>
                    <a:pt x="137" y="168"/>
                  </a:cubicBezTo>
                  <a:cubicBezTo>
                    <a:pt x="135" y="171"/>
                    <a:pt x="135" y="168"/>
                    <a:pt x="135" y="171"/>
                  </a:cubicBezTo>
                  <a:cubicBezTo>
                    <a:pt x="136" y="174"/>
                    <a:pt x="135" y="175"/>
                    <a:pt x="138" y="175"/>
                  </a:cubicBezTo>
                  <a:cubicBezTo>
                    <a:pt x="138" y="177"/>
                    <a:pt x="138" y="178"/>
                    <a:pt x="137" y="179"/>
                  </a:cubicBezTo>
                  <a:cubicBezTo>
                    <a:pt x="136" y="181"/>
                    <a:pt x="142" y="177"/>
                    <a:pt x="144" y="180"/>
                  </a:cubicBezTo>
                  <a:cubicBezTo>
                    <a:pt x="143" y="183"/>
                    <a:pt x="136" y="180"/>
                    <a:pt x="135" y="184"/>
                  </a:cubicBezTo>
                  <a:cubicBezTo>
                    <a:pt x="134" y="187"/>
                    <a:pt x="138" y="187"/>
                    <a:pt x="139" y="188"/>
                  </a:cubicBezTo>
                  <a:cubicBezTo>
                    <a:pt x="140" y="189"/>
                    <a:pt x="140" y="191"/>
                    <a:pt x="142" y="190"/>
                  </a:cubicBezTo>
                  <a:cubicBezTo>
                    <a:pt x="141" y="188"/>
                    <a:pt x="138" y="188"/>
                    <a:pt x="144" y="188"/>
                  </a:cubicBezTo>
                  <a:cubicBezTo>
                    <a:pt x="145" y="188"/>
                    <a:pt x="147" y="188"/>
                    <a:pt x="148" y="188"/>
                  </a:cubicBezTo>
                  <a:cubicBezTo>
                    <a:pt x="150" y="188"/>
                    <a:pt x="151" y="189"/>
                    <a:pt x="153" y="189"/>
                  </a:cubicBezTo>
                  <a:cubicBezTo>
                    <a:pt x="156" y="189"/>
                    <a:pt x="157" y="187"/>
                    <a:pt x="160" y="188"/>
                  </a:cubicBezTo>
                  <a:cubicBezTo>
                    <a:pt x="160" y="188"/>
                    <a:pt x="164" y="190"/>
                    <a:pt x="166" y="188"/>
                  </a:cubicBezTo>
                  <a:cubicBezTo>
                    <a:pt x="166" y="188"/>
                    <a:pt x="166" y="187"/>
                    <a:pt x="166" y="187"/>
                  </a:cubicBezTo>
                  <a:cubicBezTo>
                    <a:pt x="169" y="186"/>
                    <a:pt x="173" y="187"/>
                    <a:pt x="174" y="184"/>
                  </a:cubicBezTo>
                  <a:cubicBezTo>
                    <a:pt x="179" y="189"/>
                    <a:pt x="182" y="180"/>
                    <a:pt x="185" y="183"/>
                  </a:cubicBezTo>
                  <a:cubicBezTo>
                    <a:pt x="185" y="182"/>
                    <a:pt x="185" y="180"/>
                    <a:pt x="185" y="179"/>
                  </a:cubicBezTo>
                  <a:cubicBezTo>
                    <a:pt x="187" y="179"/>
                    <a:pt x="187" y="178"/>
                    <a:pt x="187" y="176"/>
                  </a:cubicBezTo>
                  <a:cubicBezTo>
                    <a:pt x="187" y="176"/>
                    <a:pt x="188" y="173"/>
                    <a:pt x="188" y="173"/>
                  </a:cubicBezTo>
                  <a:cubicBezTo>
                    <a:pt x="190" y="172"/>
                    <a:pt x="188" y="172"/>
                    <a:pt x="188" y="169"/>
                  </a:cubicBezTo>
                  <a:cubicBezTo>
                    <a:pt x="191" y="169"/>
                    <a:pt x="193" y="169"/>
                    <a:pt x="193" y="167"/>
                  </a:cubicBezTo>
                  <a:cubicBezTo>
                    <a:pt x="194" y="167"/>
                    <a:pt x="194" y="168"/>
                    <a:pt x="194" y="169"/>
                  </a:cubicBezTo>
                  <a:cubicBezTo>
                    <a:pt x="195" y="168"/>
                    <a:pt x="197" y="168"/>
                    <a:pt x="199" y="168"/>
                  </a:cubicBezTo>
                  <a:cubicBezTo>
                    <a:pt x="200" y="168"/>
                    <a:pt x="200" y="166"/>
                    <a:pt x="201" y="166"/>
                  </a:cubicBezTo>
                  <a:cubicBezTo>
                    <a:pt x="202" y="163"/>
                    <a:pt x="201" y="161"/>
                    <a:pt x="199" y="161"/>
                  </a:cubicBezTo>
                  <a:cubicBezTo>
                    <a:pt x="200" y="160"/>
                    <a:pt x="200" y="158"/>
                    <a:pt x="200" y="156"/>
                  </a:cubicBezTo>
                  <a:cubicBezTo>
                    <a:pt x="203" y="157"/>
                    <a:pt x="204" y="156"/>
                    <a:pt x="204" y="154"/>
                  </a:cubicBezTo>
                  <a:cubicBezTo>
                    <a:pt x="207" y="157"/>
                    <a:pt x="207" y="152"/>
                    <a:pt x="212" y="154"/>
                  </a:cubicBezTo>
                  <a:cubicBezTo>
                    <a:pt x="212" y="154"/>
                    <a:pt x="213" y="155"/>
                    <a:pt x="213" y="155"/>
                  </a:cubicBezTo>
                  <a:cubicBezTo>
                    <a:pt x="214" y="155"/>
                    <a:pt x="214" y="154"/>
                    <a:pt x="215" y="154"/>
                  </a:cubicBezTo>
                  <a:cubicBezTo>
                    <a:pt x="216" y="154"/>
                    <a:pt x="218" y="155"/>
                    <a:pt x="218" y="155"/>
                  </a:cubicBezTo>
                  <a:cubicBezTo>
                    <a:pt x="219" y="155"/>
                    <a:pt x="218" y="153"/>
                    <a:pt x="219" y="153"/>
                  </a:cubicBezTo>
                  <a:cubicBezTo>
                    <a:pt x="220" y="152"/>
                    <a:pt x="221" y="153"/>
                    <a:pt x="221" y="153"/>
                  </a:cubicBezTo>
                  <a:cubicBezTo>
                    <a:pt x="223" y="151"/>
                    <a:pt x="223" y="149"/>
                    <a:pt x="226" y="150"/>
                  </a:cubicBezTo>
                  <a:cubicBezTo>
                    <a:pt x="224" y="149"/>
                    <a:pt x="226" y="144"/>
                    <a:pt x="222" y="144"/>
                  </a:cubicBezTo>
                  <a:cubicBezTo>
                    <a:pt x="220" y="143"/>
                    <a:pt x="221" y="147"/>
                    <a:pt x="220" y="147"/>
                  </a:cubicBezTo>
                  <a:cubicBezTo>
                    <a:pt x="219" y="147"/>
                    <a:pt x="219" y="145"/>
                    <a:pt x="218" y="146"/>
                  </a:cubicBezTo>
                  <a:cubicBezTo>
                    <a:pt x="217" y="146"/>
                    <a:pt x="216" y="147"/>
                    <a:pt x="217" y="147"/>
                  </a:cubicBezTo>
                  <a:cubicBezTo>
                    <a:pt x="216" y="147"/>
                    <a:pt x="215" y="145"/>
                    <a:pt x="214" y="146"/>
                  </a:cubicBezTo>
                  <a:cubicBezTo>
                    <a:pt x="212" y="146"/>
                    <a:pt x="211" y="148"/>
                    <a:pt x="208" y="147"/>
                  </a:cubicBezTo>
                  <a:cubicBezTo>
                    <a:pt x="207" y="147"/>
                    <a:pt x="207" y="148"/>
                    <a:pt x="207" y="149"/>
                  </a:cubicBezTo>
                  <a:cubicBezTo>
                    <a:pt x="202" y="148"/>
                    <a:pt x="197" y="149"/>
                    <a:pt x="193" y="148"/>
                  </a:cubicBezTo>
                  <a:cubicBezTo>
                    <a:pt x="193" y="148"/>
                    <a:pt x="193" y="146"/>
                    <a:pt x="193" y="146"/>
                  </a:cubicBezTo>
                  <a:cubicBezTo>
                    <a:pt x="192" y="145"/>
                    <a:pt x="189" y="146"/>
                    <a:pt x="188" y="144"/>
                  </a:cubicBezTo>
                  <a:cubicBezTo>
                    <a:pt x="191" y="138"/>
                    <a:pt x="189" y="134"/>
                    <a:pt x="188" y="127"/>
                  </a:cubicBezTo>
                  <a:cubicBezTo>
                    <a:pt x="191" y="126"/>
                    <a:pt x="196" y="122"/>
                    <a:pt x="198" y="124"/>
                  </a:cubicBezTo>
                  <a:cubicBezTo>
                    <a:pt x="200" y="123"/>
                    <a:pt x="197" y="123"/>
                    <a:pt x="199" y="120"/>
                  </a:cubicBezTo>
                  <a:cubicBezTo>
                    <a:pt x="203" y="120"/>
                    <a:pt x="203" y="113"/>
                    <a:pt x="204" y="111"/>
                  </a:cubicBezTo>
                  <a:cubicBezTo>
                    <a:pt x="204" y="111"/>
                    <a:pt x="206" y="112"/>
                    <a:pt x="206" y="111"/>
                  </a:cubicBezTo>
                  <a:cubicBezTo>
                    <a:pt x="206" y="109"/>
                    <a:pt x="202" y="108"/>
                    <a:pt x="204" y="106"/>
                  </a:cubicBezTo>
                  <a:cubicBezTo>
                    <a:pt x="202" y="107"/>
                    <a:pt x="199" y="105"/>
                    <a:pt x="197" y="106"/>
                  </a:cubicBezTo>
                  <a:cubicBezTo>
                    <a:pt x="194" y="106"/>
                    <a:pt x="191" y="108"/>
                    <a:pt x="188" y="108"/>
                  </a:cubicBezTo>
                  <a:cubicBezTo>
                    <a:pt x="187" y="106"/>
                    <a:pt x="186" y="115"/>
                    <a:pt x="187" y="113"/>
                  </a:cubicBezTo>
                  <a:cubicBezTo>
                    <a:pt x="186" y="115"/>
                    <a:pt x="185" y="112"/>
                    <a:pt x="185" y="113"/>
                  </a:cubicBezTo>
                  <a:cubicBezTo>
                    <a:pt x="184" y="114"/>
                    <a:pt x="185" y="116"/>
                    <a:pt x="185" y="117"/>
                  </a:cubicBezTo>
                  <a:cubicBezTo>
                    <a:pt x="185" y="118"/>
                    <a:pt x="182" y="120"/>
                    <a:pt x="180" y="122"/>
                  </a:cubicBezTo>
                  <a:cubicBezTo>
                    <a:pt x="177" y="126"/>
                    <a:pt x="177" y="128"/>
                    <a:pt x="172" y="128"/>
                  </a:cubicBezTo>
                  <a:cubicBezTo>
                    <a:pt x="172" y="130"/>
                    <a:pt x="174" y="131"/>
                    <a:pt x="172" y="131"/>
                  </a:cubicBezTo>
                  <a:cubicBezTo>
                    <a:pt x="170" y="132"/>
                    <a:pt x="172" y="133"/>
                    <a:pt x="171" y="134"/>
                  </a:cubicBezTo>
                  <a:cubicBezTo>
                    <a:pt x="170" y="134"/>
                    <a:pt x="169" y="133"/>
                    <a:pt x="168" y="134"/>
                  </a:cubicBezTo>
                  <a:cubicBezTo>
                    <a:pt x="168" y="134"/>
                    <a:pt x="169" y="136"/>
                    <a:pt x="168" y="136"/>
                  </a:cubicBezTo>
                  <a:cubicBezTo>
                    <a:pt x="168" y="136"/>
                    <a:pt x="167" y="136"/>
                    <a:pt x="167" y="136"/>
                  </a:cubicBezTo>
                  <a:cubicBezTo>
                    <a:pt x="166" y="138"/>
                    <a:pt x="168" y="141"/>
                    <a:pt x="166" y="141"/>
                  </a:cubicBezTo>
                  <a:cubicBezTo>
                    <a:pt x="167" y="142"/>
                    <a:pt x="169" y="143"/>
                    <a:pt x="167" y="143"/>
                  </a:cubicBezTo>
                  <a:cubicBezTo>
                    <a:pt x="169" y="145"/>
                    <a:pt x="170" y="147"/>
                    <a:pt x="173" y="147"/>
                  </a:cubicBezTo>
                  <a:cubicBezTo>
                    <a:pt x="173" y="149"/>
                    <a:pt x="174" y="150"/>
                    <a:pt x="175" y="150"/>
                  </a:cubicBezTo>
                  <a:cubicBezTo>
                    <a:pt x="175" y="151"/>
                    <a:pt x="174" y="151"/>
                    <a:pt x="173" y="153"/>
                  </a:cubicBezTo>
                  <a:cubicBezTo>
                    <a:pt x="172" y="154"/>
                    <a:pt x="173" y="155"/>
                    <a:pt x="172" y="156"/>
                  </a:cubicBezTo>
                  <a:cubicBezTo>
                    <a:pt x="171" y="157"/>
                    <a:pt x="169" y="157"/>
                    <a:pt x="167" y="157"/>
                  </a:cubicBezTo>
                  <a:cubicBezTo>
                    <a:pt x="167" y="162"/>
                    <a:pt x="163" y="164"/>
                    <a:pt x="164" y="170"/>
                  </a:cubicBezTo>
                  <a:cubicBezTo>
                    <a:pt x="159" y="169"/>
                    <a:pt x="160" y="176"/>
                    <a:pt x="157" y="176"/>
                  </a:cubicBezTo>
                  <a:cubicBezTo>
                    <a:pt x="156" y="176"/>
                    <a:pt x="156" y="176"/>
                    <a:pt x="155" y="176"/>
                  </a:cubicBezTo>
                  <a:cubicBezTo>
                    <a:pt x="154" y="177"/>
                    <a:pt x="155" y="178"/>
                    <a:pt x="154" y="179"/>
                  </a:cubicBezTo>
                  <a:cubicBezTo>
                    <a:pt x="152" y="179"/>
                    <a:pt x="150" y="177"/>
                    <a:pt x="148" y="180"/>
                  </a:cubicBezTo>
                  <a:cubicBezTo>
                    <a:pt x="146" y="180"/>
                    <a:pt x="148" y="175"/>
                    <a:pt x="147" y="173"/>
                  </a:cubicBezTo>
                  <a:cubicBezTo>
                    <a:pt x="146" y="172"/>
                    <a:pt x="146" y="169"/>
                    <a:pt x="145" y="169"/>
                  </a:cubicBezTo>
                  <a:cubicBezTo>
                    <a:pt x="142" y="169"/>
                    <a:pt x="146" y="166"/>
                    <a:pt x="141" y="166"/>
                  </a:cubicBezTo>
                  <a:cubicBezTo>
                    <a:pt x="143" y="163"/>
                    <a:pt x="139" y="162"/>
                    <a:pt x="139" y="161"/>
                  </a:cubicBezTo>
                  <a:cubicBezTo>
                    <a:pt x="139" y="160"/>
                    <a:pt x="140" y="160"/>
                    <a:pt x="140" y="158"/>
                  </a:cubicBezTo>
                  <a:cubicBezTo>
                    <a:pt x="140" y="155"/>
                    <a:pt x="137" y="154"/>
                    <a:pt x="134" y="151"/>
                  </a:cubicBezTo>
                  <a:cubicBezTo>
                    <a:pt x="131" y="153"/>
                    <a:pt x="132" y="158"/>
                    <a:pt x="126" y="157"/>
                  </a:cubicBezTo>
                  <a:cubicBezTo>
                    <a:pt x="126" y="158"/>
                    <a:pt x="127" y="158"/>
                    <a:pt x="128" y="158"/>
                  </a:cubicBezTo>
                  <a:cubicBezTo>
                    <a:pt x="128" y="160"/>
                    <a:pt x="127" y="159"/>
                    <a:pt x="126" y="160"/>
                  </a:cubicBezTo>
                  <a:cubicBezTo>
                    <a:pt x="124" y="160"/>
                    <a:pt x="125" y="164"/>
                    <a:pt x="122" y="163"/>
                  </a:cubicBezTo>
                  <a:cubicBezTo>
                    <a:pt x="117" y="164"/>
                    <a:pt x="119" y="158"/>
                    <a:pt x="113" y="160"/>
                  </a:cubicBezTo>
                  <a:cubicBezTo>
                    <a:pt x="113" y="159"/>
                    <a:pt x="114" y="159"/>
                    <a:pt x="115" y="158"/>
                  </a:cubicBezTo>
                  <a:cubicBezTo>
                    <a:pt x="117" y="155"/>
                    <a:pt x="112" y="153"/>
                    <a:pt x="115" y="151"/>
                  </a:cubicBezTo>
                  <a:cubicBezTo>
                    <a:pt x="115" y="150"/>
                    <a:pt x="113" y="150"/>
                    <a:pt x="112" y="149"/>
                  </a:cubicBezTo>
                  <a:cubicBezTo>
                    <a:pt x="111" y="148"/>
                    <a:pt x="113" y="147"/>
                    <a:pt x="113" y="147"/>
                  </a:cubicBezTo>
                  <a:cubicBezTo>
                    <a:pt x="113" y="145"/>
                    <a:pt x="111" y="145"/>
                    <a:pt x="111" y="144"/>
                  </a:cubicBezTo>
                  <a:cubicBezTo>
                    <a:pt x="111" y="143"/>
                    <a:pt x="112" y="136"/>
                    <a:pt x="111" y="141"/>
                  </a:cubicBezTo>
                  <a:cubicBezTo>
                    <a:pt x="109" y="140"/>
                    <a:pt x="110" y="138"/>
                    <a:pt x="112" y="138"/>
                  </a:cubicBezTo>
                  <a:cubicBezTo>
                    <a:pt x="110" y="134"/>
                    <a:pt x="116" y="133"/>
                    <a:pt x="113" y="133"/>
                  </a:cubicBezTo>
                  <a:cubicBezTo>
                    <a:pt x="113" y="131"/>
                    <a:pt x="116" y="132"/>
                    <a:pt x="117" y="130"/>
                  </a:cubicBezTo>
                  <a:cubicBezTo>
                    <a:pt x="117" y="129"/>
                    <a:pt x="118" y="130"/>
                    <a:pt x="118" y="130"/>
                  </a:cubicBezTo>
                  <a:cubicBezTo>
                    <a:pt x="119" y="130"/>
                    <a:pt x="119" y="128"/>
                    <a:pt x="120" y="128"/>
                  </a:cubicBezTo>
                  <a:cubicBezTo>
                    <a:pt x="121" y="128"/>
                    <a:pt x="121" y="126"/>
                    <a:pt x="121" y="124"/>
                  </a:cubicBezTo>
                  <a:cubicBezTo>
                    <a:pt x="124" y="125"/>
                    <a:pt x="125" y="124"/>
                    <a:pt x="125" y="122"/>
                  </a:cubicBezTo>
                  <a:cubicBezTo>
                    <a:pt x="128" y="121"/>
                    <a:pt x="126" y="126"/>
                    <a:pt x="131" y="124"/>
                  </a:cubicBezTo>
                  <a:cubicBezTo>
                    <a:pt x="131" y="123"/>
                    <a:pt x="129" y="123"/>
                    <a:pt x="128" y="123"/>
                  </a:cubicBezTo>
                  <a:cubicBezTo>
                    <a:pt x="132" y="120"/>
                    <a:pt x="135" y="122"/>
                    <a:pt x="138" y="118"/>
                  </a:cubicBezTo>
                  <a:cubicBezTo>
                    <a:pt x="138" y="118"/>
                    <a:pt x="137" y="117"/>
                    <a:pt x="138" y="116"/>
                  </a:cubicBezTo>
                  <a:cubicBezTo>
                    <a:pt x="138" y="116"/>
                    <a:pt x="140" y="117"/>
                    <a:pt x="140" y="116"/>
                  </a:cubicBezTo>
                  <a:cubicBezTo>
                    <a:pt x="141" y="115"/>
                    <a:pt x="140" y="113"/>
                    <a:pt x="140" y="113"/>
                  </a:cubicBezTo>
                  <a:cubicBezTo>
                    <a:pt x="140" y="112"/>
                    <a:pt x="143" y="111"/>
                    <a:pt x="144" y="110"/>
                  </a:cubicBezTo>
                  <a:cubicBezTo>
                    <a:pt x="144" y="109"/>
                    <a:pt x="143" y="107"/>
                    <a:pt x="144" y="106"/>
                  </a:cubicBezTo>
                  <a:cubicBezTo>
                    <a:pt x="144" y="105"/>
                    <a:pt x="145" y="107"/>
                    <a:pt x="146" y="107"/>
                  </a:cubicBezTo>
                  <a:cubicBezTo>
                    <a:pt x="145" y="107"/>
                    <a:pt x="148" y="101"/>
                    <a:pt x="147" y="101"/>
                  </a:cubicBezTo>
                  <a:cubicBezTo>
                    <a:pt x="150" y="104"/>
                    <a:pt x="150" y="99"/>
                    <a:pt x="153" y="98"/>
                  </a:cubicBezTo>
                  <a:cubicBezTo>
                    <a:pt x="153" y="96"/>
                    <a:pt x="155" y="95"/>
                    <a:pt x="153" y="95"/>
                  </a:cubicBezTo>
                  <a:cubicBezTo>
                    <a:pt x="153" y="93"/>
                    <a:pt x="156" y="94"/>
                    <a:pt x="157" y="91"/>
                  </a:cubicBezTo>
                  <a:cubicBezTo>
                    <a:pt x="157" y="90"/>
                    <a:pt x="159" y="90"/>
                    <a:pt x="160" y="90"/>
                  </a:cubicBezTo>
                  <a:cubicBezTo>
                    <a:pt x="160" y="89"/>
                    <a:pt x="160" y="88"/>
                    <a:pt x="159" y="88"/>
                  </a:cubicBezTo>
                  <a:cubicBezTo>
                    <a:pt x="162" y="85"/>
                    <a:pt x="164" y="85"/>
                    <a:pt x="167" y="84"/>
                  </a:cubicBezTo>
                  <a:cubicBezTo>
                    <a:pt x="169" y="83"/>
                    <a:pt x="167" y="83"/>
                    <a:pt x="168" y="80"/>
                  </a:cubicBezTo>
                  <a:cubicBezTo>
                    <a:pt x="169" y="79"/>
                    <a:pt x="172" y="78"/>
                    <a:pt x="172" y="76"/>
                  </a:cubicBezTo>
                  <a:cubicBezTo>
                    <a:pt x="172" y="73"/>
                    <a:pt x="175" y="77"/>
                    <a:pt x="175" y="73"/>
                  </a:cubicBezTo>
                  <a:cubicBezTo>
                    <a:pt x="180" y="71"/>
                    <a:pt x="185" y="75"/>
                    <a:pt x="185" y="68"/>
                  </a:cubicBezTo>
                  <a:cubicBezTo>
                    <a:pt x="187" y="69"/>
                    <a:pt x="192" y="67"/>
                    <a:pt x="195" y="69"/>
                  </a:cubicBezTo>
                  <a:cubicBezTo>
                    <a:pt x="197" y="68"/>
                    <a:pt x="197" y="67"/>
                    <a:pt x="198" y="65"/>
                  </a:cubicBezTo>
                  <a:cubicBezTo>
                    <a:pt x="201" y="64"/>
                    <a:pt x="204" y="69"/>
                    <a:pt x="204" y="64"/>
                  </a:cubicBezTo>
                  <a:cubicBezTo>
                    <a:pt x="206" y="65"/>
                    <a:pt x="206" y="67"/>
                    <a:pt x="208" y="68"/>
                  </a:cubicBezTo>
                  <a:cubicBezTo>
                    <a:pt x="210" y="67"/>
                    <a:pt x="209" y="64"/>
                    <a:pt x="213" y="65"/>
                  </a:cubicBezTo>
                  <a:cubicBezTo>
                    <a:pt x="213" y="67"/>
                    <a:pt x="212" y="68"/>
                    <a:pt x="212" y="69"/>
                  </a:cubicBezTo>
                  <a:cubicBezTo>
                    <a:pt x="213" y="70"/>
                    <a:pt x="218" y="64"/>
                    <a:pt x="221" y="67"/>
                  </a:cubicBezTo>
                  <a:cubicBezTo>
                    <a:pt x="223" y="68"/>
                    <a:pt x="222" y="66"/>
                    <a:pt x="224" y="67"/>
                  </a:cubicBezTo>
                  <a:cubicBezTo>
                    <a:pt x="226" y="67"/>
                    <a:pt x="229" y="69"/>
                    <a:pt x="232" y="68"/>
                  </a:cubicBezTo>
                  <a:cubicBezTo>
                    <a:pt x="231" y="68"/>
                    <a:pt x="233" y="71"/>
                    <a:pt x="232" y="71"/>
                  </a:cubicBezTo>
                  <a:cubicBezTo>
                    <a:pt x="232" y="72"/>
                    <a:pt x="230" y="71"/>
                    <a:pt x="230" y="71"/>
                  </a:cubicBezTo>
                  <a:cubicBezTo>
                    <a:pt x="229" y="72"/>
                    <a:pt x="230" y="74"/>
                    <a:pt x="227" y="74"/>
                  </a:cubicBezTo>
                  <a:cubicBezTo>
                    <a:pt x="229" y="77"/>
                    <a:pt x="236" y="74"/>
                    <a:pt x="239" y="74"/>
                  </a:cubicBezTo>
                  <a:cubicBezTo>
                    <a:pt x="241" y="73"/>
                    <a:pt x="241" y="76"/>
                    <a:pt x="241" y="76"/>
                  </a:cubicBezTo>
                  <a:cubicBezTo>
                    <a:pt x="242" y="77"/>
                    <a:pt x="245" y="75"/>
                    <a:pt x="245" y="77"/>
                  </a:cubicBezTo>
                  <a:cubicBezTo>
                    <a:pt x="253" y="75"/>
                    <a:pt x="255" y="82"/>
                    <a:pt x="260" y="80"/>
                  </a:cubicBezTo>
                  <a:cubicBezTo>
                    <a:pt x="259" y="83"/>
                    <a:pt x="264" y="81"/>
                    <a:pt x="264" y="84"/>
                  </a:cubicBezTo>
                  <a:cubicBezTo>
                    <a:pt x="267" y="84"/>
                    <a:pt x="272" y="84"/>
                    <a:pt x="268" y="87"/>
                  </a:cubicBezTo>
                  <a:cubicBezTo>
                    <a:pt x="271" y="87"/>
                    <a:pt x="273" y="87"/>
                    <a:pt x="275" y="88"/>
                  </a:cubicBezTo>
                  <a:cubicBezTo>
                    <a:pt x="276" y="88"/>
                    <a:pt x="275" y="90"/>
                    <a:pt x="275" y="90"/>
                  </a:cubicBezTo>
                  <a:cubicBezTo>
                    <a:pt x="276" y="91"/>
                    <a:pt x="278" y="90"/>
                    <a:pt x="279" y="90"/>
                  </a:cubicBezTo>
                  <a:cubicBezTo>
                    <a:pt x="280" y="95"/>
                    <a:pt x="280" y="96"/>
                    <a:pt x="279" y="101"/>
                  </a:cubicBezTo>
                  <a:cubicBezTo>
                    <a:pt x="277" y="98"/>
                    <a:pt x="275" y="102"/>
                    <a:pt x="272" y="102"/>
                  </a:cubicBezTo>
                  <a:cubicBezTo>
                    <a:pt x="269" y="102"/>
                    <a:pt x="264" y="99"/>
                    <a:pt x="261" y="102"/>
                  </a:cubicBezTo>
                  <a:cubicBezTo>
                    <a:pt x="260" y="102"/>
                    <a:pt x="261" y="100"/>
                    <a:pt x="260" y="100"/>
                  </a:cubicBezTo>
                  <a:cubicBezTo>
                    <a:pt x="259" y="99"/>
                    <a:pt x="258" y="101"/>
                    <a:pt x="258" y="101"/>
                  </a:cubicBezTo>
                  <a:cubicBezTo>
                    <a:pt x="257" y="101"/>
                    <a:pt x="256" y="98"/>
                    <a:pt x="255" y="98"/>
                  </a:cubicBezTo>
                  <a:cubicBezTo>
                    <a:pt x="254" y="98"/>
                    <a:pt x="250" y="102"/>
                    <a:pt x="251" y="97"/>
                  </a:cubicBezTo>
                  <a:cubicBezTo>
                    <a:pt x="247" y="99"/>
                    <a:pt x="248" y="97"/>
                    <a:pt x="244" y="97"/>
                  </a:cubicBezTo>
                  <a:cubicBezTo>
                    <a:pt x="243" y="99"/>
                    <a:pt x="245" y="100"/>
                    <a:pt x="246" y="100"/>
                  </a:cubicBezTo>
                  <a:cubicBezTo>
                    <a:pt x="248" y="99"/>
                    <a:pt x="248" y="101"/>
                    <a:pt x="250" y="101"/>
                  </a:cubicBezTo>
                  <a:cubicBezTo>
                    <a:pt x="247" y="103"/>
                    <a:pt x="250" y="102"/>
                    <a:pt x="251" y="103"/>
                  </a:cubicBezTo>
                  <a:cubicBezTo>
                    <a:pt x="251" y="104"/>
                    <a:pt x="250" y="105"/>
                    <a:pt x="251" y="106"/>
                  </a:cubicBezTo>
                  <a:cubicBezTo>
                    <a:pt x="251" y="106"/>
                    <a:pt x="253" y="107"/>
                    <a:pt x="253" y="108"/>
                  </a:cubicBezTo>
                  <a:cubicBezTo>
                    <a:pt x="253" y="109"/>
                    <a:pt x="256" y="112"/>
                    <a:pt x="255" y="116"/>
                  </a:cubicBezTo>
                  <a:cubicBezTo>
                    <a:pt x="256" y="120"/>
                    <a:pt x="263" y="117"/>
                    <a:pt x="264" y="121"/>
                  </a:cubicBezTo>
                  <a:cubicBezTo>
                    <a:pt x="265" y="120"/>
                    <a:pt x="265" y="118"/>
                    <a:pt x="267" y="118"/>
                  </a:cubicBezTo>
                  <a:cubicBezTo>
                    <a:pt x="267" y="115"/>
                    <a:pt x="262" y="116"/>
                    <a:pt x="260" y="114"/>
                  </a:cubicBezTo>
                  <a:cubicBezTo>
                    <a:pt x="259" y="109"/>
                    <a:pt x="267" y="112"/>
                    <a:pt x="270" y="111"/>
                  </a:cubicBezTo>
                  <a:cubicBezTo>
                    <a:pt x="269" y="114"/>
                    <a:pt x="275" y="111"/>
                    <a:pt x="273" y="115"/>
                  </a:cubicBezTo>
                  <a:cubicBezTo>
                    <a:pt x="276" y="116"/>
                    <a:pt x="278" y="111"/>
                    <a:pt x="278" y="116"/>
                  </a:cubicBezTo>
                  <a:cubicBezTo>
                    <a:pt x="281" y="115"/>
                    <a:pt x="278" y="110"/>
                    <a:pt x="275" y="110"/>
                  </a:cubicBezTo>
                  <a:cubicBezTo>
                    <a:pt x="276" y="108"/>
                    <a:pt x="279" y="107"/>
                    <a:pt x="281" y="107"/>
                  </a:cubicBezTo>
                  <a:cubicBezTo>
                    <a:pt x="283" y="105"/>
                    <a:pt x="283" y="102"/>
                    <a:pt x="285" y="101"/>
                  </a:cubicBezTo>
                  <a:cubicBezTo>
                    <a:pt x="290" y="100"/>
                    <a:pt x="292" y="102"/>
                    <a:pt x="296" y="103"/>
                  </a:cubicBezTo>
                  <a:cubicBezTo>
                    <a:pt x="297" y="103"/>
                    <a:pt x="296" y="101"/>
                    <a:pt x="298" y="101"/>
                  </a:cubicBezTo>
                  <a:cubicBezTo>
                    <a:pt x="298" y="99"/>
                    <a:pt x="297" y="98"/>
                    <a:pt x="296" y="97"/>
                  </a:cubicBezTo>
                  <a:cubicBezTo>
                    <a:pt x="297" y="93"/>
                    <a:pt x="297" y="89"/>
                    <a:pt x="297" y="84"/>
                  </a:cubicBezTo>
                  <a:cubicBezTo>
                    <a:pt x="300" y="84"/>
                    <a:pt x="304" y="84"/>
                    <a:pt x="306" y="86"/>
                  </a:cubicBezTo>
                  <a:cubicBezTo>
                    <a:pt x="307" y="86"/>
                    <a:pt x="310" y="86"/>
                    <a:pt x="310" y="89"/>
                  </a:cubicBezTo>
                  <a:cubicBezTo>
                    <a:pt x="307" y="89"/>
                    <a:pt x="305" y="89"/>
                    <a:pt x="303" y="89"/>
                  </a:cubicBezTo>
                  <a:cubicBezTo>
                    <a:pt x="303" y="90"/>
                    <a:pt x="303" y="91"/>
                    <a:pt x="303" y="93"/>
                  </a:cubicBezTo>
                  <a:cubicBezTo>
                    <a:pt x="305" y="96"/>
                    <a:pt x="306" y="92"/>
                    <a:pt x="308" y="94"/>
                  </a:cubicBezTo>
                  <a:cubicBezTo>
                    <a:pt x="310" y="94"/>
                    <a:pt x="305" y="95"/>
                    <a:pt x="305" y="95"/>
                  </a:cubicBezTo>
                  <a:cubicBezTo>
                    <a:pt x="304" y="97"/>
                    <a:pt x="308" y="95"/>
                    <a:pt x="310" y="97"/>
                  </a:cubicBezTo>
                  <a:cubicBezTo>
                    <a:pt x="312" y="96"/>
                    <a:pt x="314" y="95"/>
                    <a:pt x="315" y="93"/>
                  </a:cubicBezTo>
                  <a:cubicBezTo>
                    <a:pt x="316" y="92"/>
                    <a:pt x="317" y="92"/>
                    <a:pt x="317" y="90"/>
                  </a:cubicBezTo>
                  <a:cubicBezTo>
                    <a:pt x="322" y="92"/>
                    <a:pt x="321" y="87"/>
                    <a:pt x="326" y="88"/>
                  </a:cubicBezTo>
                  <a:cubicBezTo>
                    <a:pt x="328" y="87"/>
                    <a:pt x="329" y="86"/>
                    <a:pt x="328" y="84"/>
                  </a:cubicBezTo>
                  <a:cubicBezTo>
                    <a:pt x="330" y="84"/>
                    <a:pt x="332" y="83"/>
                    <a:pt x="332" y="82"/>
                  </a:cubicBezTo>
                  <a:cubicBezTo>
                    <a:pt x="337" y="86"/>
                    <a:pt x="340" y="80"/>
                    <a:pt x="345" y="80"/>
                  </a:cubicBezTo>
                  <a:cubicBezTo>
                    <a:pt x="345" y="81"/>
                    <a:pt x="345" y="83"/>
                    <a:pt x="345" y="84"/>
                  </a:cubicBezTo>
                  <a:cubicBezTo>
                    <a:pt x="349" y="85"/>
                    <a:pt x="353" y="84"/>
                    <a:pt x="356" y="83"/>
                  </a:cubicBezTo>
                  <a:cubicBezTo>
                    <a:pt x="356" y="83"/>
                    <a:pt x="358" y="83"/>
                    <a:pt x="358" y="83"/>
                  </a:cubicBezTo>
                  <a:cubicBezTo>
                    <a:pt x="358" y="83"/>
                    <a:pt x="358" y="82"/>
                    <a:pt x="358" y="82"/>
                  </a:cubicBezTo>
                  <a:cubicBezTo>
                    <a:pt x="360" y="81"/>
                    <a:pt x="364" y="82"/>
                    <a:pt x="364" y="78"/>
                  </a:cubicBezTo>
                  <a:cubicBezTo>
                    <a:pt x="367" y="80"/>
                    <a:pt x="371" y="80"/>
                    <a:pt x="373" y="83"/>
                  </a:cubicBezTo>
                  <a:cubicBezTo>
                    <a:pt x="375" y="82"/>
                    <a:pt x="376" y="81"/>
                    <a:pt x="377" y="80"/>
                  </a:cubicBezTo>
                  <a:cubicBezTo>
                    <a:pt x="377" y="78"/>
                    <a:pt x="372" y="77"/>
                    <a:pt x="376" y="76"/>
                  </a:cubicBezTo>
                  <a:cubicBezTo>
                    <a:pt x="374" y="73"/>
                    <a:pt x="368" y="74"/>
                    <a:pt x="370" y="68"/>
                  </a:cubicBezTo>
                  <a:cubicBezTo>
                    <a:pt x="372" y="69"/>
                    <a:pt x="372" y="71"/>
                    <a:pt x="376" y="71"/>
                  </a:cubicBezTo>
                  <a:cubicBezTo>
                    <a:pt x="377" y="72"/>
                    <a:pt x="379" y="75"/>
                    <a:pt x="383" y="74"/>
                  </a:cubicBezTo>
                  <a:cubicBezTo>
                    <a:pt x="383" y="74"/>
                    <a:pt x="384" y="73"/>
                    <a:pt x="384" y="73"/>
                  </a:cubicBezTo>
                  <a:cubicBezTo>
                    <a:pt x="385" y="72"/>
                    <a:pt x="386" y="75"/>
                    <a:pt x="386" y="73"/>
                  </a:cubicBezTo>
                  <a:cubicBezTo>
                    <a:pt x="388" y="72"/>
                    <a:pt x="388" y="75"/>
                    <a:pt x="389" y="75"/>
                  </a:cubicBezTo>
                  <a:cubicBezTo>
                    <a:pt x="390" y="76"/>
                    <a:pt x="393" y="74"/>
                    <a:pt x="392" y="77"/>
                  </a:cubicBezTo>
                  <a:cubicBezTo>
                    <a:pt x="396" y="76"/>
                    <a:pt x="397" y="78"/>
                    <a:pt x="401" y="76"/>
                  </a:cubicBezTo>
                  <a:cubicBezTo>
                    <a:pt x="400" y="80"/>
                    <a:pt x="405" y="77"/>
                    <a:pt x="404" y="81"/>
                  </a:cubicBezTo>
                  <a:cubicBezTo>
                    <a:pt x="406" y="81"/>
                    <a:pt x="407" y="82"/>
                    <a:pt x="407" y="83"/>
                  </a:cubicBezTo>
                  <a:cubicBezTo>
                    <a:pt x="411" y="83"/>
                    <a:pt x="412" y="85"/>
                    <a:pt x="416" y="84"/>
                  </a:cubicBezTo>
                  <a:cubicBezTo>
                    <a:pt x="418" y="77"/>
                    <a:pt x="409" y="81"/>
                    <a:pt x="411" y="74"/>
                  </a:cubicBezTo>
                  <a:cubicBezTo>
                    <a:pt x="410" y="72"/>
                    <a:pt x="409" y="74"/>
                    <a:pt x="407" y="74"/>
                  </a:cubicBezTo>
                  <a:cubicBezTo>
                    <a:pt x="407" y="71"/>
                    <a:pt x="409" y="70"/>
                    <a:pt x="409" y="67"/>
                  </a:cubicBezTo>
                  <a:cubicBezTo>
                    <a:pt x="409" y="65"/>
                    <a:pt x="407" y="66"/>
                    <a:pt x="406" y="65"/>
                  </a:cubicBezTo>
                  <a:cubicBezTo>
                    <a:pt x="406" y="65"/>
                    <a:pt x="408" y="63"/>
                    <a:pt x="406" y="63"/>
                  </a:cubicBezTo>
                  <a:cubicBezTo>
                    <a:pt x="406" y="61"/>
                    <a:pt x="409" y="62"/>
                    <a:pt x="409" y="58"/>
                  </a:cubicBezTo>
                  <a:cubicBezTo>
                    <a:pt x="411" y="58"/>
                    <a:pt x="410" y="55"/>
                    <a:pt x="413" y="56"/>
                  </a:cubicBezTo>
                  <a:cubicBezTo>
                    <a:pt x="413" y="54"/>
                    <a:pt x="414" y="52"/>
                    <a:pt x="417" y="53"/>
                  </a:cubicBezTo>
                  <a:cubicBezTo>
                    <a:pt x="416" y="47"/>
                    <a:pt x="421" y="49"/>
                    <a:pt x="420" y="44"/>
                  </a:cubicBezTo>
                  <a:cubicBezTo>
                    <a:pt x="426" y="43"/>
                    <a:pt x="428" y="46"/>
                    <a:pt x="432" y="47"/>
                  </a:cubicBezTo>
                  <a:cubicBezTo>
                    <a:pt x="432" y="48"/>
                    <a:pt x="432" y="50"/>
                    <a:pt x="433" y="50"/>
                  </a:cubicBezTo>
                  <a:cubicBezTo>
                    <a:pt x="433" y="52"/>
                    <a:pt x="431" y="51"/>
                    <a:pt x="430" y="51"/>
                  </a:cubicBezTo>
                  <a:cubicBezTo>
                    <a:pt x="430" y="56"/>
                    <a:pt x="432" y="58"/>
                    <a:pt x="430" y="62"/>
                  </a:cubicBezTo>
                  <a:cubicBezTo>
                    <a:pt x="431" y="63"/>
                    <a:pt x="431" y="64"/>
                    <a:pt x="432" y="64"/>
                  </a:cubicBezTo>
                  <a:cubicBezTo>
                    <a:pt x="433" y="65"/>
                    <a:pt x="433" y="66"/>
                    <a:pt x="434" y="65"/>
                  </a:cubicBezTo>
                  <a:cubicBezTo>
                    <a:pt x="432" y="68"/>
                    <a:pt x="434" y="74"/>
                    <a:pt x="432" y="77"/>
                  </a:cubicBezTo>
                  <a:cubicBezTo>
                    <a:pt x="431" y="81"/>
                    <a:pt x="435" y="80"/>
                    <a:pt x="436" y="82"/>
                  </a:cubicBezTo>
                  <a:cubicBezTo>
                    <a:pt x="435" y="91"/>
                    <a:pt x="430" y="97"/>
                    <a:pt x="423" y="100"/>
                  </a:cubicBezTo>
                  <a:cubicBezTo>
                    <a:pt x="423" y="102"/>
                    <a:pt x="428" y="100"/>
                    <a:pt x="429" y="102"/>
                  </a:cubicBezTo>
                  <a:cubicBezTo>
                    <a:pt x="431" y="102"/>
                    <a:pt x="431" y="98"/>
                    <a:pt x="434" y="98"/>
                  </a:cubicBezTo>
                  <a:cubicBezTo>
                    <a:pt x="434" y="99"/>
                    <a:pt x="433" y="100"/>
                    <a:pt x="433" y="102"/>
                  </a:cubicBezTo>
                  <a:cubicBezTo>
                    <a:pt x="435" y="102"/>
                    <a:pt x="434" y="100"/>
                    <a:pt x="436" y="100"/>
                  </a:cubicBezTo>
                  <a:cubicBezTo>
                    <a:pt x="437" y="100"/>
                    <a:pt x="436" y="98"/>
                    <a:pt x="437" y="97"/>
                  </a:cubicBezTo>
                  <a:cubicBezTo>
                    <a:pt x="437" y="97"/>
                    <a:pt x="439" y="98"/>
                    <a:pt x="439" y="97"/>
                  </a:cubicBezTo>
                  <a:cubicBezTo>
                    <a:pt x="440" y="96"/>
                    <a:pt x="439" y="95"/>
                    <a:pt x="439" y="94"/>
                  </a:cubicBezTo>
                  <a:cubicBezTo>
                    <a:pt x="440" y="94"/>
                    <a:pt x="441" y="94"/>
                    <a:pt x="443" y="94"/>
                  </a:cubicBezTo>
                  <a:cubicBezTo>
                    <a:pt x="441" y="90"/>
                    <a:pt x="446" y="87"/>
                    <a:pt x="443" y="84"/>
                  </a:cubicBezTo>
                  <a:cubicBezTo>
                    <a:pt x="443" y="83"/>
                    <a:pt x="445" y="84"/>
                    <a:pt x="445" y="82"/>
                  </a:cubicBezTo>
                  <a:cubicBezTo>
                    <a:pt x="445" y="81"/>
                    <a:pt x="444" y="81"/>
                    <a:pt x="443" y="81"/>
                  </a:cubicBezTo>
                  <a:cubicBezTo>
                    <a:pt x="442" y="78"/>
                    <a:pt x="447" y="80"/>
                    <a:pt x="449" y="80"/>
                  </a:cubicBezTo>
                  <a:cubicBezTo>
                    <a:pt x="447" y="79"/>
                    <a:pt x="448" y="75"/>
                    <a:pt x="445" y="76"/>
                  </a:cubicBezTo>
                  <a:cubicBezTo>
                    <a:pt x="442" y="78"/>
                    <a:pt x="441" y="73"/>
                    <a:pt x="440" y="76"/>
                  </a:cubicBezTo>
                  <a:cubicBezTo>
                    <a:pt x="438" y="74"/>
                    <a:pt x="439" y="72"/>
                    <a:pt x="439" y="69"/>
                  </a:cubicBezTo>
                  <a:cubicBezTo>
                    <a:pt x="439" y="69"/>
                    <a:pt x="441" y="69"/>
                    <a:pt x="441" y="69"/>
                  </a:cubicBezTo>
                  <a:cubicBezTo>
                    <a:pt x="442" y="68"/>
                    <a:pt x="441" y="64"/>
                    <a:pt x="441" y="63"/>
                  </a:cubicBezTo>
                  <a:cubicBezTo>
                    <a:pt x="442" y="61"/>
                    <a:pt x="440" y="63"/>
                    <a:pt x="440" y="63"/>
                  </a:cubicBezTo>
                  <a:cubicBezTo>
                    <a:pt x="438" y="61"/>
                    <a:pt x="439" y="59"/>
                    <a:pt x="438" y="56"/>
                  </a:cubicBezTo>
                  <a:cubicBezTo>
                    <a:pt x="443" y="58"/>
                    <a:pt x="441" y="53"/>
                    <a:pt x="444" y="53"/>
                  </a:cubicBezTo>
                  <a:cubicBezTo>
                    <a:pt x="444" y="51"/>
                    <a:pt x="444" y="49"/>
                    <a:pt x="444" y="47"/>
                  </a:cubicBezTo>
                  <a:cubicBezTo>
                    <a:pt x="448" y="45"/>
                    <a:pt x="446" y="50"/>
                    <a:pt x="446" y="53"/>
                  </a:cubicBezTo>
                  <a:cubicBezTo>
                    <a:pt x="446" y="54"/>
                    <a:pt x="449" y="52"/>
                    <a:pt x="449" y="54"/>
                  </a:cubicBezTo>
                  <a:cubicBezTo>
                    <a:pt x="449" y="54"/>
                    <a:pt x="447" y="55"/>
                    <a:pt x="447" y="55"/>
                  </a:cubicBezTo>
                  <a:cubicBezTo>
                    <a:pt x="448" y="58"/>
                    <a:pt x="451" y="59"/>
                    <a:pt x="454" y="61"/>
                  </a:cubicBezTo>
                  <a:cubicBezTo>
                    <a:pt x="457" y="61"/>
                    <a:pt x="454" y="57"/>
                    <a:pt x="453" y="57"/>
                  </a:cubicBezTo>
                  <a:cubicBezTo>
                    <a:pt x="455" y="55"/>
                    <a:pt x="458" y="55"/>
                    <a:pt x="462" y="55"/>
                  </a:cubicBezTo>
                  <a:cubicBezTo>
                    <a:pt x="461" y="54"/>
                    <a:pt x="459" y="54"/>
                    <a:pt x="458" y="54"/>
                  </a:cubicBezTo>
                  <a:cubicBezTo>
                    <a:pt x="459" y="50"/>
                    <a:pt x="456" y="51"/>
                    <a:pt x="457" y="48"/>
                  </a:cubicBezTo>
                  <a:cubicBezTo>
                    <a:pt x="458" y="51"/>
                    <a:pt x="465" y="47"/>
                    <a:pt x="464" y="51"/>
                  </a:cubicBezTo>
                  <a:cubicBezTo>
                    <a:pt x="465" y="52"/>
                    <a:pt x="466" y="50"/>
                    <a:pt x="466" y="50"/>
                  </a:cubicBezTo>
                  <a:cubicBezTo>
                    <a:pt x="468" y="51"/>
                    <a:pt x="466" y="52"/>
                    <a:pt x="467" y="53"/>
                  </a:cubicBezTo>
                  <a:cubicBezTo>
                    <a:pt x="468" y="53"/>
                    <a:pt x="469" y="52"/>
                    <a:pt x="470" y="53"/>
                  </a:cubicBezTo>
                  <a:cubicBezTo>
                    <a:pt x="472" y="55"/>
                    <a:pt x="476" y="52"/>
                    <a:pt x="473" y="56"/>
                  </a:cubicBezTo>
                  <a:cubicBezTo>
                    <a:pt x="475" y="56"/>
                    <a:pt x="477" y="56"/>
                    <a:pt x="479" y="56"/>
                  </a:cubicBezTo>
                  <a:cubicBezTo>
                    <a:pt x="479" y="55"/>
                    <a:pt x="474" y="54"/>
                    <a:pt x="478" y="53"/>
                  </a:cubicBezTo>
                  <a:cubicBezTo>
                    <a:pt x="477" y="51"/>
                    <a:pt x="476" y="51"/>
                    <a:pt x="474" y="50"/>
                  </a:cubicBezTo>
                  <a:cubicBezTo>
                    <a:pt x="474" y="44"/>
                    <a:pt x="474" y="44"/>
                    <a:pt x="474" y="37"/>
                  </a:cubicBezTo>
                  <a:cubicBezTo>
                    <a:pt x="481" y="37"/>
                    <a:pt x="489" y="38"/>
                    <a:pt x="494" y="37"/>
                  </a:cubicBezTo>
                  <a:cubicBezTo>
                    <a:pt x="497" y="37"/>
                    <a:pt x="495" y="34"/>
                    <a:pt x="498" y="36"/>
                  </a:cubicBezTo>
                  <a:cubicBezTo>
                    <a:pt x="502" y="34"/>
                    <a:pt x="499" y="31"/>
                    <a:pt x="500" y="28"/>
                  </a:cubicBezTo>
                  <a:cubicBezTo>
                    <a:pt x="503" y="28"/>
                    <a:pt x="505" y="28"/>
                    <a:pt x="506" y="27"/>
                  </a:cubicBezTo>
                  <a:cubicBezTo>
                    <a:pt x="508" y="24"/>
                    <a:pt x="511" y="23"/>
                    <a:pt x="513" y="21"/>
                  </a:cubicBezTo>
                  <a:cubicBezTo>
                    <a:pt x="525" y="19"/>
                    <a:pt x="538" y="18"/>
                    <a:pt x="547" y="14"/>
                  </a:cubicBezTo>
                  <a:cubicBezTo>
                    <a:pt x="549" y="12"/>
                    <a:pt x="550" y="16"/>
                    <a:pt x="550" y="16"/>
                  </a:cubicBezTo>
                  <a:cubicBezTo>
                    <a:pt x="550" y="16"/>
                    <a:pt x="552" y="13"/>
                    <a:pt x="551" y="13"/>
                  </a:cubicBezTo>
                  <a:cubicBezTo>
                    <a:pt x="553" y="13"/>
                    <a:pt x="551" y="15"/>
                    <a:pt x="552" y="16"/>
                  </a:cubicBezTo>
                  <a:cubicBezTo>
                    <a:pt x="553" y="17"/>
                    <a:pt x="555" y="16"/>
                    <a:pt x="555" y="17"/>
                  </a:cubicBezTo>
                  <a:cubicBezTo>
                    <a:pt x="556" y="17"/>
                    <a:pt x="554" y="15"/>
                    <a:pt x="556" y="15"/>
                  </a:cubicBezTo>
                  <a:cubicBezTo>
                    <a:pt x="558" y="14"/>
                    <a:pt x="562" y="15"/>
                    <a:pt x="562" y="11"/>
                  </a:cubicBezTo>
                  <a:cubicBezTo>
                    <a:pt x="564" y="12"/>
                    <a:pt x="565" y="11"/>
                    <a:pt x="565" y="9"/>
                  </a:cubicBezTo>
                  <a:cubicBezTo>
                    <a:pt x="567" y="9"/>
                    <a:pt x="567" y="11"/>
                    <a:pt x="569" y="11"/>
                  </a:cubicBezTo>
                  <a:cubicBezTo>
                    <a:pt x="572" y="11"/>
                    <a:pt x="571" y="7"/>
                    <a:pt x="571" y="4"/>
                  </a:cubicBezTo>
                  <a:cubicBezTo>
                    <a:pt x="577" y="2"/>
                    <a:pt x="582" y="0"/>
                    <a:pt x="591" y="1"/>
                  </a:cubicBezTo>
                  <a:cubicBezTo>
                    <a:pt x="590" y="2"/>
                    <a:pt x="590" y="3"/>
                    <a:pt x="590" y="5"/>
                  </a:cubicBezTo>
                  <a:cubicBezTo>
                    <a:pt x="592" y="8"/>
                    <a:pt x="597" y="8"/>
                    <a:pt x="599" y="5"/>
                  </a:cubicBezTo>
                  <a:cubicBezTo>
                    <a:pt x="601" y="6"/>
                    <a:pt x="600" y="7"/>
                    <a:pt x="599" y="7"/>
                  </a:cubicBezTo>
                  <a:close/>
                  <a:moveTo>
                    <a:pt x="882" y="150"/>
                  </a:moveTo>
                  <a:cubicBezTo>
                    <a:pt x="882" y="149"/>
                    <a:pt x="880" y="149"/>
                    <a:pt x="879" y="148"/>
                  </a:cubicBezTo>
                  <a:cubicBezTo>
                    <a:pt x="875" y="147"/>
                    <a:pt x="875" y="150"/>
                    <a:pt x="879" y="149"/>
                  </a:cubicBezTo>
                  <a:cubicBezTo>
                    <a:pt x="880" y="150"/>
                    <a:pt x="880" y="150"/>
                    <a:pt x="882" y="150"/>
                  </a:cubicBezTo>
                  <a:close/>
                  <a:moveTo>
                    <a:pt x="254" y="239"/>
                  </a:moveTo>
                  <a:cubicBezTo>
                    <a:pt x="253" y="242"/>
                    <a:pt x="258" y="240"/>
                    <a:pt x="257" y="244"/>
                  </a:cubicBezTo>
                  <a:cubicBezTo>
                    <a:pt x="259" y="245"/>
                    <a:pt x="260" y="243"/>
                    <a:pt x="260" y="244"/>
                  </a:cubicBezTo>
                  <a:cubicBezTo>
                    <a:pt x="260" y="246"/>
                    <a:pt x="260" y="245"/>
                    <a:pt x="259" y="246"/>
                  </a:cubicBezTo>
                  <a:cubicBezTo>
                    <a:pt x="257" y="246"/>
                    <a:pt x="252" y="248"/>
                    <a:pt x="251" y="248"/>
                  </a:cubicBezTo>
                  <a:cubicBezTo>
                    <a:pt x="248" y="247"/>
                    <a:pt x="247" y="245"/>
                    <a:pt x="245" y="243"/>
                  </a:cubicBezTo>
                  <a:cubicBezTo>
                    <a:pt x="245" y="241"/>
                    <a:pt x="248" y="243"/>
                    <a:pt x="248" y="241"/>
                  </a:cubicBezTo>
                  <a:cubicBezTo>
                    <a:pt x="246" y="239"/>
                    <a:pt x="245" y="238"/>
                    <a:pt x="241" y="240"/>
                  </a:cubicBezTo>
                  <a:cubicBezTo>
                    <a:pt x="240" y="238"/>
                    <a:pt x="239" y="236"/>
                    <a:pt x="235" y="236"/>
                  </a:cubicBezTo>
                  <a:cubicBezTo>
                    <a:pt x="234" y="236"/>
                    <a:pt x="235" y="238"/>
                    <a:pt x="234" y="239"/>
                  </a:cubicBezTo>
                  <a:cubicBezTo>
                    <a:pt x="234" y="239"/>
                    <a:pt x="232" y="239"/>
                    <a:pt x="231" y="240"/>
                  </a:cubicBezTo>
                  <a:cubicBezTo>
                    <a:pt x="230" y="241"/>
                    <a:pt x="229" y="244"/>
                    <a:pt x="226" y="243"/>
                  </a:cubicBezTo>
                  <a:cubicBezTo>
                    <a:pt x="228" y="247"/>
                    <a:pt x="224" y="249"/>
                    <a:pt x="224" y="249"/>
                  </a:cubicBezTo>
                  <a:cubicBezTo>
                    <a:pt x="223" y="252"/>
                    <a:pt x="223" y="254"/>
                    <a:pt x="222" y="257"/>
                  </a:cubicBezTo>
                  <a:cubicBezTo>
                    <a:pt x="221" y="257"/>
                    <a:pt x="221" y="256"/>
                    <a:pt x="220" y="256"/>
                  </a:cubicBezTo>
                  <a:cubicBezTo>
                    <a:pt x="219" y="260"/>
                    <a:pt x="223" y="262"/>
                    <a:pt x="220" y="264"/>
                  </a:cubicBezTo>
                  <a:cubicBezTo>
                    <a:pt x="222" y="263"/>
                    <a:pt x="222" y="266"/>
                    <a:pt x="222" y="267"/>
                  </a:cubicBezTo>
                  <a:cubicBezTo>
                    <a:pt x="223" y="267"/>
                    <a:pt x="224" y="267"/>
                    <a:pt x="225" y="267"/>
                  </a:cubicBezTo>
                  <a:cubicBezTo>
                    <a:pt x="228" y="267"/>
                    <a:pt x="228" y="270"/>
                    <a:pt x="230" y="268"/>
                  </a:cubicBezTo>
                  <a:cubicBezTo>
                    <a:pt x="230" y="268"/>
                    <a:pt x="232" y="268"/>
                    <a:pt x="232" y="268"/>
                  </a:cubicBezTo>
                  <a:cubicBezTo>
                    <a:pt x="236" y="267"/>
                    <a:pt x="235" y="267"/>
                    <a:pt x="237" y="266"/>
                  </a:cubicBezTo>
                  <a:cubicBezTo>
                    <a:pt x="239" y="265"/>
                    <a:pt x="239" y="267"/>
                    <a:pt x="241" y="267"/>
                  </a:cubicBezTo>
                  <a:cubicBezTo>
                    <a:pt x="242" y="266"/>
                    <a:pt x="241" y="265"/>
                    <a:pt x="243" y="264"/>
                  </a:cubicBezTo>
                  <a:cubicBezTo>
                    <a:pt x="245" y="264"/>
                    <a:pt x="251" y="264"/>
                    <a:pt x="253" y="264"/>
                  </a:cubicBezTo>
                  <a:cubicBezTo>
                    <a:pt x="255" y="265"/>
                    <a:pt x="256" y="266"/>
                    <a:pt x="258" y="267"/>
                  </a:cubicBezTo>
                  <a:cubicBezTo>
                    <a:pt x="259" y="267"/>
                    <a:pt x="259" y="266"/>
                    <a:pt x="260" y="266"/>
                  </a:cubicBezTo>
                  <a:cubicBezTo>
                    <a:pt x="260" y="266"/>
                    <a:pt x="261" y="267"/>
                    <a:pt x="261" y="267"/>
                  </a:cubicBezTo>
                  <a:cubicBezTo>
                    <a:pt x="265" y="268"/>
                    <a:pt x="265" y="268"/>
                    <a:pt x="267" y="268"/>
                  </a:cubicBezTo>
                  <a:cubicBezTo>
                    <a:pt x="272" y="268"/>
                    <a:pt x="278" y="267"/>
                    <a:pt x="284" y="268"/>
                  </a:cubicBezTo>
                  <a:cubicBezTo>
                    <a:pt x="283" y="265"/>
                    <a:pt x="284" y="263"/>
                    <a:pt x="285" y="262"/>
                  </a:cubicBezTo>
                  <a:cubicBezTo>
                    <a:pt x="281" y="257"/>
                    <a:pt x="278" y="251"/>
                    <a:pt x="270" y="250"/>
                  </a:cubicBezTo>
                  <a:cubicBezTo>
                    <a:pt x="270" y="248"/>
                    <a:pt x="268" y="248"/>
                    <a:pt x="267" y="247"/>
                  </a:cubicBezTo>
                  <a:cubicBezTo>
                    <a:pt x="267" y="245"/>
                    <a:pt x="267" y="244"/>
                    <a:pt x="266" y="243"/>
                  </a:cubicBezTo>
                  <a:cubicBezTo>
                    <a:pt x="267" y="240"/>
                    <a:pt x="270" y="240"/>
                    <a:pt x="270" y="235"/>
                  </a:cubicBezTo>
                  <a:cubicBezTo>
                    <a:pt x="263" y="234"/>
                    <a:pt x="259" y="237"/>
                    <a:pt x="254" y="239"/>
                  </a:cubicBezTo>
                  <a:close/>
                  <a:moveTo>
                    <a:pt x="336" y="293"/>
                  </a:moveTo>
                  <a:cubicBezTo>
                    <a:pt x="334" y="293"/>
                    <a:pt x="333" y="293"/>
                    <a:pt x="334" y="294"/>
                  </a:cubicBezTo>
                  <a:cubicBezTo>
                    <a:pt x="336" y="292"/>
                    <a:pt x="341" y="292"/>
                    <a:pt x="343" y="292"/>
                  </a:cubicBezTo>
                  <a:cubicBezTo>
                    <a:pt x="343" y="291"/>
                    <a:pt x="342" y="289"/>
                    <a:pt x="343" y="289"/>
                  </a:cubicBezTo>
                  <a:cubicBezTo>
                    <a:pt x="343" y="289"/>
                    <a:pt x="345" y="291"/>
                    <a:pt x="345" y="290"/>
                  </a:cubicBezTo>
                  <a:cubicBezTo>
                    <a:pt x="345" y="288"/>
                    <a:pt x="345" y="285"/>
                    <a:pt x="345" y="282"/>
                  </a:cubicBezTo>
                  <a:cubicBezTo>
                    <a:pt x="344" y="280"/>
                    <a:pt x="342" y="280"/>
                    <a:pt x="341" y="279"/>
                  </a:cubicBezTo>
                  <a:cubicBezTo>
                    <a:pt x="341" y="278"/>
                    <a:pt x="342" y="277"/>
                    <a:pt x="341" y="276"/>
                  </a:cubicBezTo>
                  <a:cubicBezTo>
                    <a:pt x="341" y="274"/>
                    <a:pt x="337" y="273"/>
                    <a:pt x="340" y="273"/>
                  </a:cubicBezTo>
                  <a:cubicBezTo>
                    <a:pt x="343" y="273"/>
                    <a:pt x="345" y="273"/>
                    <a:pt x="347" y="273"/>
                  </a:cubicBezTo>
                  <a:cubicBezTo>
                    <a:pt x="348" y="268"/>
                    <a:pt x="345" y="268"/>
                    <a:pt x="345" y="267"/>
                  </a:cubicBezTo>
                  <a:cubicBezTo>
                    <a:pt x="345" y="264"/>
                    <a:pt x="342" y="265"/>
                    <a:pt x="341" y="263"/>
                  </a:cubicBezTo>
                  <a:cubicBezTo>
                    <a:pt x="342" y="263"/>
                    <a:pt x="343" y="262"/>
                    <a:pt x="343" y="261"/>
                  </a:cubicBezTo>
                  <a:cubicBezTo>
                    <a:pt x="339" y="262"/>
                    <a:pt x="338" y="260"/>
                    <a:pt x="336" y="260"/>
                  </a:cubicBezTo>
                  <a:cubicBezTo>
                    <a:pt x="336" y="253"/>
                    <a:pt x="328" y="255"/>
                    <a:pt x="328" y="249"/>
                  </a:cubicBezTo>
                  <a:cubicBezTo>
                    <a:pt x="331" y="247"/>
                    <a:pt x="334" y="243"/>
                    <a:pt x="340" y="244"/>
                  </a:cubicBezTo>
                  <a:cubicBezTo>
                    <a:pt x="341" y="244"/>
                    <a:pt x="340" y="242"/>
                    <a:pt x="341" y="242"/>
                  </a:cubicBezTo>
                  <a:cubicBezTo>
                    <a:pt x="342" y="239"/>
                    <a:pt x="338" y="239"/>
                    <a:pt x="338" y="236"/>
                  </a:cubicBezTo>
                  <a:cubicBezTo>
                    <a:pt x="332" y="235"/>
                    <a:pt x="330" y="238"/>
                    <a:pt x="326" y="236"/>
                  </a:cubicBezTo>
                  <a:cubicBezTo>
                    <a:pt x="326" y="238"/>
                    <a:pt x="326" y="239"/>
                    <a:pt x="325" y="237"/>
                  </a:cubicBezTo>
                  <a:cubicBezTo>
                    <a:pt x="324" y="237"/>
                    <a:pt x="324" y="239"/>
                    <a:pt x="324" y="239"/>
                  </a:cubicBezTo>
                  <a:cubicBezTo>
                    <a:pt x="321" y="240"/>
                    <a:pt x="317" y="242"/>
                    <a:pt x="315" y="242"/>
                  </a:cubicBezTo>
                  <a:cubicBezTo>
                    <a:pt x="312" y="243"/>
                    <a:pt x="313" y="244"/>
                    <a:pt x="312" y="246"/>
                  </a:cubicBezTo>
                  <a:cubicBezTo>
                    <a:pt x="312" y="246"/>
                    <a:pt x="310" y="245"/>
                    <a:pt x="310" y="246"/>
                  </a:cubicBezTo>
                  <a:cubicBezTo>
                    <a:pt x="309" y="246"/>
                    <a:pt x="310" y="249"/>
                    <a:pt x="310" y="249"/>
                  </a:cubicBezTo>
                  <a:cubicBezTo>
                    <a:pt x="310" y="252"/>
                    <a:pt x="313" y="247"/>
                    <a:pt x="313" y="252"/>
                  </a:cubicBezTo>
                  <a:cubicBezTo>
                    <a:pt x="313" y="253"/>
                    <a:pt x="314" y="253"/>
                    <a:pt x="314" y="254"/>
                  </a:cubicBezTo>
                  <a:cubicBezTo>
                    <a:pt x="313" y="258"/>
                    <a:pt x="315" y="260"/>
                    <a:pt x="315" y="261"/>
                  </a:cubicBezTo>
                  <a:cubicBezTo>
                    <a:pt x="316" y="262"/>
                    <a:pt x="316" y="262"/>
                    <a:pt x="317" y="263"/>
                  </a:cubicBezTo>
                  <a:cubicBezTo>
                    <a:pt x="317" y="263"/>
                    <a:pt x="318" y="267"/>
                    <a:pt x="318" y="267"/>
                  </a:cubicBezTo>
                  <a:cubicBezTo>
                    <a:pt x="319" y="270"/>
                    <a:pt x="319" y="269"/>
                    <a:pt x="320" y="272"/>
                  </a:cubicBezTo>
                  <a:cubicBezTo>
                    <a:pt x="321" y="273"/>
                    <a:pt x="320" y="274"/>
                    <a:pt x="320" y="275"/>
                  </a:cubicBezTo>
                  <a:cubicBezTo>
                    <a:pt x="321" y="276"/>
                    <a:pt x="323" y="276"/>
                    <a:pt x="323" y="279"/>
                  </a:cubicBezTo>
                  <a:cubicBezTo>
                    <a:pt x="318" y="277"/>
                    <a:pt x="321" y="284"/>
                    <a:pt x="319" y="284"/>
                  </a:cubicBezTo>
                  <a:cubicBezTo>
                    <a:pt x="324" y="285"/>
                    <a:pt x="324" y="293"/>
                    <a:pt x="330" y="289"/>
                  </a:cubicBezTo>
                  <a:cubicBezTo>
                    <a:pt x="325" y="294"/>
                    <a:pt x="335" y="290"/>
                    <a:pt x="336" y="293"/>
                  </a:cubicBezTo>
                  <a:close/>
                  <a:moveTo>
                    <a:pt x="371" y="239"/>
                  </a:moveTo>
                  <a:cubicBezTo>
                    <a:pt x="370" y="239"/>
                    <a:pt x="370" y="241"/>
                    <a:pt x="370" y="242"/>
                  </a:cubicBezTo>
                  <a:cubicBezTo>
                    <a:pt x="369" y="243"/>
                    <a:pt x="367" y="243"/>
                    <a:pt x="366" y="244"/>
                  </a:cubicBezTo>
                  <a:cubicBezTo>
                    <a:pt x="367" y="245"/>
                    <a:pt x="370" y="248"/>
                    <a:pt x="370" y="249"/>
                  </a:cubicBezTo>
                  <a:cubicBezTo>
                    <a:pt x="370" y="249"/>
                    <a:pt x="368" y="249"/>
                    <a:pt x="368" y="250"/>
                  </a:cubicBezTo>
                  <a:cubicBezTo>
                    <a:pt x="369" y="251"/>
                    <a:pt x="372" y="251"/>
                    <a:pt x="373" y="253"/>
                  </a:cubicBezTo>
                  <a:cubicBezTo>
                    <a:pt x="373" y="251"/>
                    <a:pt x="375" y="251"/>
                    <a:pt x="376" y="250"/>
                  </a:cubicBezTo>
                  <a:cubicBezTo>
                    <a:pt x="377" y="247"/>
                    <a:pt x="374" y="247"/>
                    <a:pt x="373" y="244"/>
                  </a:cubicBezTo>
                  <a:cubicBezTo>
                    <a:pt x="375" y="243"/>
                    <a:pt x="377" y="243"/>
                    <a:pt x="377" y="240"/>
                  </a:cubicBezTo>
                  <a:cubicBezTo>
                    <a:pt x="375" y="240"/>
                    <a:pt x="374" y="239"/>
                    <a:pt x="376" y="237"/>
                  </a:cubicBezTo>
                  <a:cubicBezTo>
                    <a:pt x="374" y="238"/>
                    <a:pt x="372" y="238"/>
                    <a:pt x="371" y="239"/>
                  </a:cubicBezTo>
                  <a:close/>
                  <a:moveTo>
                    <a:pt x="217" y="270"/>
                  </a:moveTo>
                  <a:cubicBezTo>
                    <a:pt x="216" y="275"/>
                    <a:pt x="225" y="272"/>
                    <a:pt x="225" y="270"/>
                  </a:cubicBezTo>
                  <a:cubicBezTo>
                    <a:pt x="222" y="269"/>
                    <a:pt x="220" y="269"/>
                    <a:pt x="217" y="270"/>
                  </a:cubicBezTo>
                  <a:close/>
                  <a:moveTo>
                    <a:pt x="244" y="489"/>
                  </a:moveTo>
                  <a:cubicBezTo>
                    <a:pt x="245" y="485"/>
                    <a:pt x="252" y="485"/>
                    <a:pt x="251" y="478"/>
                  </a:cubicBezTo>
                  <a:cubicBezTo>
                    <a:pt x="247" y="480"/>
                    <a:pt x="241" y="475"/>
                    <a:pt x="238" y="479"/>
                  </a:cubicBezTo>
                  <a:cubicBezTo>
                    <a:pt x="243" y="479"/>
                    <a:pt x="237" y="480"/>
                    <a:pt x="237" y="481"/>
                  </a:cubicBezTo>
                  <a:cubicBezTo>
                    <a:pt x="237" y="480"/>
                    <a:pt x="238" y="484"/>
                    <a:pt x="238" y="485"/>
                  </a:cubicBezTo>
                  <a:cubicBezTo>
                    <a:pt x="238" y="486"/>
                    <a:pt x="238" y="488"/>
                    <a:pt x="237" y="488"/>
                  </a:cubicBezTo>
                  <a:cubicBezTo>
                    <a:pt x="237" y="488"/>
                    <a:pt x="236" y="487"/>
                    <a:pt x="235" y="488"/>
                  </a:cubicBezTo>
                  <a:cubicBezTo>
                    <a:pt x="237" y="490"/>
                    <a:pt x="241" y="489"/>
                    <a:pt x="244" y="4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 name="Freeform 88"/>
            <p:cNvSpPr/>
            <p:nvPr/>
          </p:nvSpPr>
          <p:spPr bwMode="auto">
            <a:xfrm>
              <a:off x="2636838" y="1452563"/>
              <a:ext cx="55563" cy="30162"/>
            </a:xfrm>
            <a:custGeom>
              <a:avLst/>
              <a:gdLst>
                <a:gd name="T0" fmla="*/ 26 w 15"/>
                <a:gd name="T1" fmla="*/ 0 h 8"/>
                <a:gd name="T2" fmla="*/ 30 w 15"/>
                <a:gd name="T3" fmla="*/ 17 h 8"/>
                <a:gd name="T4" fmla="*/ 0 w 15"/>
                <a:gd name="T5" fmla="*/ 7 h 8"/>
                <a:gd name="T6" fmla="*/ 26 w 15"/>
                <a:gd name="T7" fmla="*/ 0 h 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8">
                  <a:moveTo>
                    <a:pt x="11" y="0"/>
                  </a:moveTo>
                  <a:cubicBezTo>
                    <a:pt x="10" y="3"/>
                    <a:pt x="15" y="2"/>
                    <a:pt x="13" y="7"/>
                  </a:cubicBezTo>
                  <a:cubicBezTo>
                    <a:pt x="7" y="8"/>
                    <a:pt x="3" y="6"/>
                    <a:pt x="0" y="3"/>
                  </a:cubicBezTo>
                  <a:cubicBezTo>
                    <a:pt x="2" y="1"/>
                    <a:pt x="7" y="1"/>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 name="Freeform 89"/>
            <p:cNvSpPr>
              <a:spLocks noEditPoints="1"/>
            </p:cNvSpPr>
            <p:nvPr/>
          </p:nvSpPr>
          <p:spPr bwMode="auto">
            <a:xfrm>
              <a:off x="2749551" y="1504950"/>
              <a:ext cx="528638" cy="371475"/>
            </a:xfrm>
            <a:custGeom>
              <a:avLst/>
              <a:gdLst>
                <a:gd name="T0" fmla="*/ 33 w 141"/>
                <a:gd name="T1" fmla="*/ 14 h 99"/>
                <a:gd name="T2" fmla="*/ 43 w 141"/>
                <a:gd name="T3" fmla="*/ 12 h 99"/>
                <a:gd name="T4" fmla="*/ 43 w 141"/>
                <a:gd name="T5" fmla="*/ 17 h 99"/>
                <a:gd name="T6" fmla="*/ 43 w 141"/>
                <a:gd name="T7" fmla="*/ 28 h 99"/>
                <a:gd name="T8" fmla="*/ 52 w 141"/>
                <a:gd name="T9" fmla="*/ 50 h 99"/>
                <a:gd name="T10" fmla="*/ 71 w 141"/>
                <a:gd name="T11" fmla="*/ 14 h 99"/>
                <a:gd name="T12" fmla="*/ 97 w 141"/>
                <a:gd name="T13" fmla="*/ 12 h 99"/>
                <a:gd name="T14" fmla="*/ 113 w 141"/>
                <a:gd name="T15" fmla="*/ 38 h 99"/>
                <a:gd name="T16" fmla="*/ 132 w 141"/>
                <a:gd name="T17" fmla="*/ 33 h 99"/>
                <a:gd name="T18" fmla="*/ 161 w 141"/>
                <a:gd name="T19" fmla="*/ 31 h 99"/>
                <a:gd name="T20" fmla="*/ 170 w 141"/>
                <a:gd name="T21" fmla="*/ 43 h 99"/>
                <a:gd name="T22" fmla="*/ 182 w 141"/>
                <a:gd name="T23" fmla="*/ 47 h 99"/>
                <a:gd name="T24" fmla="*/ 189 w 141"/>
                <a:gd name="T25" fmla="*/ 50 h 99"/>
                <a:gd name="T26" fmla="*/ 213 w 141"/>
                <a:gd name="T27" fmla="*/ 54 h 99"/>
                <a:gd name="T28" fmla="*/ 236 w 141"/>
                <a:gd name="T29" fmla="*/ 66 h 99"/>
                <a:gd name="T30" fmla="*/ 243 w 141"/>
                <a:gd name="T31" fmla="*/ 76 h 99"/>
                <a:gd name="T32" fmla="*/ 260 w 141"/>
                <a:gd name="T33" fmla="*/ 90 h 99"/>
                <a:gd name="T34" fmla="*/ 248 w 141"/>
                <a:gd name="T35" fmla="*/ 111 h 99"/>
                <a:gd name="T36" fmla="*/ 274 w 141"/>
                <a:gd name="T37" fmla="*/ 113 h 99"/>
                <a:gd name="T38" fmla="*/ 279 w 141"/>
                <a:gd name="T39" fmla="*/ 128 h 99"/>
                <a:gd name="T40" fmla="*/ 302 w 141"/>
                <a:gd name="T41" fmla="*/ 130 h 99"/>
                <a:gd name="T42" fmla="*/ 316 w 141"/>
                <a:gd name="T43" fmla="*/ 144 h 99"/>
                <a:gd name="T44" fmla="*/ 321 w 141"/>
                <a:gd name="T45" fmla="*/ 156 h 99"/>
                <a:gd name="T46" fmla="*/ 307 w 141"/>
                <a:gd name="T47" fmla="*/ 175 h 99"/>
                <a:gd name="T48" fmla="*/ 288 w 141"/>
                <a:gd name="T49" fmla="*/ 173 h 99"/>
                <a:gd name="T50" fmla="*/ 272 w 141"/>
                <a:gd name="T51" fmla="*/ 156 h 99"/>
                <a:gd name="T52" fmla="*/ 257 w 141"/>
                <a:gd name="T53" fmla="*/ 170 h 99"/>
                <a:gd name="T54" fmla="*/ 276 w 141"/>
                <a:gd name="T55" fmla="*/ 180 h 99"/>
                <a:gd name="T56" fmla="*/ 288 w 141"/>
                <a:gd name="T57" fmla="*/ 201 h 99"/>
                <a:gd name="T58" fmla="*/ 279 w 141"/>
                <a:gd name="T59" fmla="*/ 220 h 99"/>
                <a:gd name="T60" fmla="*/ 243 w 141"/>
                <a:gd name="T61" fmla="*/ 206 h 99"/>
                <a:gd name="T62" fmla="*/ 255 w 141"/>
                <a:gd name="T63" fmla="*/ 220 h 99"/>
                <a:gd name="T64" fmla="*/ 269 w 141"/>
                <a:gd name="T65" fmla="*/ 227 h 99"/>
                <a:gd name="T66" fmla="*/ 255 w 141"/>
                <a:gd name="T67" fmla="*/ 227 h 99"/>
                <a:gd name="T68" fmla="*/ 224 w 141"/>
                <a:gd name="T69" fmla="*/ 217 h 99"/>
                <a:gd name="T70" fmla="*/ 208 w 141"/>
                <a:gd name="T71" fmla="*/ 208 h 99"/>
                <a:gd name="T72" fmla="*/ 198 w 141"/>
                <a:gd name="T73" fmla="*/ 194 h 99"/>
                <a:gd name="T74" fmla="*/ 182 w 141"/>
                <a:gd name="T75" fmla="*/ 163 h 99"/>
                <a:gd name="T76" fmla="*/ 184 w 141"/>
                <a:gd name="T77" fmla="*/ 156 h 99"/>
                <a:gd name="T78" fmla="*/ 191 w 141"/>
                <a:gd name="T79" fmla="*/ 144 h 99"/>
                <a:gd name="T80" fmla="*/ 198 w 141"/>
                <a:gd name="T81" fmla="*/ 130 h 99"/>
                <a:gd name="T82" fmla="*/ 191 w 141"/>
                <a:gd name="T83" fmla="*/ 113 h 99"/>
                <a:gd name="T84" fmla="*/ 179 w 141"/>
                <a:gd name="T85" fmla="*/ 106 h 99"/>
                <a:gd name="T86" fmla="*/ 170 w 141"/>
                <a:gd name="T87" fmla="*/ 106 h 99"/>
                <a:gd name="T88" fmla="*/ 161 w 141"/>
                <a:gd name="T89" fmla="*/ 102 h 99"/>
                <a:gd name="T90" fmla="*/ 137 w 141"/>
                <a:gd name="T91" fmla="*/ 78 h 99"/>
                <a:gd name="T92" fmla="*/ 116 w 141"/>
                <a:gd name="T93" fmla="*/ 83 h 99"/>
                <a:gd name="T94" fmla="*/ 97 w 141"/>
                <a:gd name="T95" fmla="*/ 83 h 99"/>
                <a:gd name="T96" fmla="*/ 73 w 141"/>
                <a:gd name="T97" fmla="*/ 83 h 99"/>
                <a:gd name="T98" fmla="*/ 33 w 141"/>
                <a:gd name="T99" fmla="*/ 76 h 99"/>
                <a:gd name="T100" fmla="*/ 12 w 141"/>
                <a:gd name="T101" fmla="*/ 64 h 99"/>
                <a:gd name="T102" fmla="*/ 7 w 141"/>
                <a:gd name="T103" fmla="*/ 50 h 99"/>
                <a:gd name="T104" fmla="*/ 9 w 141"/>
                <a:gd name="T105" fmla="*/ 38 h 99"/>
                <a:gd name="T106" fmla="*/ 215 w 141"/>
                <a:gd name="T107" fmla="*/ 161 h 99"/>
                <a:gd name="T108" fmla="*/ 229 w 141"/>
                <a:gd name="T109" fmla="*/ 149 h 99"/>
                <a:gd name="T110" fmla="*/ 215 w 141"/>
                <a:gd name="T111" fmla="*/ 161 h 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41" h="99">
                  <a:moveTo>
                    <a:pt x="5" y="7"/>
                  </a:moveTo>
                  <a:cubicBezTo>
                    <a:pt x="8" y="10"/>
                    <a:pt x="12" y="3"/>
                    <a:pt x="14" y="6"/>
                  </a:cubicBezTo>
                  <a:cubicBezTo>
                    <a:pt x="15" y="6"/>
                    <a:pt x="14" y="4"/>
                    <a:pt x="15" y="3"/>
                  </a:cubicBezTo>
                  <a:cubicBezTo>
                    <a:pt x="16" y="3"/>
                    <a:pt x="17" y="5"/>
                    <a:pt x="18" y="5"/>
                  </a:cubicBezTo>
                  <a:cubicBezTo>
                    <a:pt x="20" y="4"/>
                    <a:pt x="20" y="0"/>
                    <a:pt x="23" y="3"/>
                  </a:cubicBezTo>
                  <a:cubicBezTo>
                    <a:pt x="23" y="9"/>
                    <a:pt x="20" y="5"/>
                    <a:pt x="18" y="7"/>
                  </a:cubicBezTo>
                  <a:cubicBezTo>
                    <a:pt x="18" y="8"/>
                    <a:pt x="21" y="8"/>
                    <a:pt x="21" y="8"/>
                  </a:cubicBezTo>
                  <a:cubicBezTo>
                    <a:pt x="20" y="10"/>
                    <a:pt x="19" y="10"/>
                    <a:pt x="18" y="12"/>
                  </a:cubicBezTo>
                  <a:cubicBezTo>
                    <a:pt x="18" y="13"/>
                    <a:pt x="19" y="14"/>
                    <a:pt x="20" y="15"/>
                  </a:cubicBezTo>
                  <a:cubicBezTo>
                    <a:pt x="20" y="17"/>
                    <a:pt x="19" y="21"/>
                    <a:pt x="22" y="21"/>
                  </a:cubicBezTo>
                  <a:cubicBezTo>
                    <a:pt x="25" y="20"/>
                    <a:pt x="22" y="14"/>
                    <a:pt x="23" y="12"/>
                  </a:cubicBezTo>
                  <a:cubicBezTo>
                    <a:pt x="29" y="13"/>
                    <a:pt x="28" y="8"/>
                    <a:pt x="30" y="6"/>
                  </a:cubicBezTo>
                  <a:cubicBezTo>
                    <a:pt x="32" y="9"/>
                    <a:pt x="35" y="3"/>
                    <a:pt x="36" y="7"/>
                  </a:cubicBezTo>
                  <a:cubicBezTo>
                    <a:pt x="38" y="7"/>
                    <a:pt x="38" y="4"/>
                    <a:pt x="41" y="5"/>
                  </a:cubicBezTo>
                  <a:cubicBezTo>
                    <a:pt x="40" y="9"/>
                    <a:pt x="44" y="10"/>
                    <a:pt x="47" y="10"/>
                  </a:cubicBezTo>
                  <a:cubicBezTo>
                    <a:pt x="45" y="14"/>
                    <a:pt x="46" y="14"/>
                    <a:pt x="48" y="16"/>
                  </a:cubicBezTo>
                  <a:cubicBezTo>
                    <a:pt x="50" y="15"/>
                    <a:pt x="51" y="15"/>
                    <a:pt x="52" y="16"/>
                  </a:cubicBezTo>
                  <a:cubicBezTo>
                    <a:pt x="55" y="17"/>
                    <a:pt x="55" y="14"/>
                    <a:pt x="56" y="14"/>
                  </a:cubicBezTo>
                  <a:cubicBezTo>
                    <a:pt x="57" y="13"/>
                    <a:pt x="60" y="15"/>
                    <a:pt x="60" y="13"/>
                  </a:cubicBezTo>
                  <a:cubicBezTo>
                    <a:pt x="63" y="14"/>
                    <a:pt x="64" y="14"/>
                    <a:pt x="68" y="13"/>
                  </a:cubicBezTo>
                  <a:cubicBezTo>
                    <a:pt x="68" y="15"/>
                    <a:pt x="71" y="14"/>
                    <a:pt x="70" y="14"/>
                  </a:cubicBezTo>
                  <a:cubicBezTo>
                    <a:pt x="71" y="15"/>
                    <a:pt x="71" y="17"/>
                    <a:pt x="72" y="18"/>
                  </a:cubicBezTo>
                  <a:cubicBezTo>
                    <a:pt x="73" y="18"/>
                    <a:pt x="75" y="18"/>
                    <a:pt x="76" y="19"/>
                  </a:cubicBezTo>
                  <a:cubicBezTo>
                    <a:pt x="77" y="19"/>
                    <a:pt x="76" y="20"/>
                    <a:pt x="77" y="20"/>
                  </a:cubicBezTo>
                  <a:cubicBezTo>
                    <a:pt x="80" y="20"/>
                    <a:pt x="76" y="22"/>
                    <a:pt x="78" y="23"/>
                  </a:cubicBezTo>
                  <a:cubicBezTo>
                    <a:pt x="79" y="24"/>
                    <a:pt x="80" y="22"/>
                    <a:pt x="80" y="21"/>
                  </a:cubicBezTo>
                  <a:cubicBezTo>
                    <a:pt x="81" y="22"/>
                    <a:pt x="81" y="24"/>
                    <a:pt x="84" y="25"/>
                  </a:cubicBezTo>
                  <a:cubicBezTo>
                    <a:pt x="87" y="25"/>
                    <a:pt x="88" y="24"/>
                    <a:pt x="90" y="23"/>
                  </a:cubicBezTo>
                  <a:cubicBezTo>
                    <a:pt x="90" y="28"/>
                    <a:pt x="97" y="25"/>
                    <a:pt x="97" y="29"/>
                  </a:cubicBezTo>
                  <a:cubicBezTo>
                    <a:pt x="99" y="30"/>
                    <a:pt x="99" y="29"/>
                    <a:pt x="100" y="28"/>
                  </a:cubicBezTo>
                  <a:cubicBezTo>
                    <a:pt x="101" y="29"/>
                    <a:pt x="102" y="31"/>
                    <a:pt x="102" y="33"/>
                  </a:cubicBezTo>
                  <a:cubicBezTo>
                    <a:pt x="103" y="33"/>
                    <a:pt x="103" y="32"/>
                    <a:pt x="103" y="32"/>
                  </a:cubicBezTo>
                  <a:cubicBezTo>
                    <a:pt x="105" y="33"/>
                    <a:pt x="106" y="36"/>
                    <a:pt x="110" y="35"/>
                  </a:cubicBezTo>
                  <a:cubicBezTo>
                    <a:pt x="109" y="36"/>
                    <a:pt x="109" y="37"/>
                    <a:pt x="110" y="38"/>
                  </a:cubicBezTo>
                  <a:cubicBezTo>
                    <a:pt x="111" y="40"/>
                    <a:pt x="107" y="41"/>
                    <a:pt x="110" y="42"/>
                  </a:cubicBezTo>
                  <a:cubicBezTo>
                    <a:pt x="109" y="44"/>
                    <a:pt x="105" y="44"/>
                    <a:pt x="105" y="47"/>
                  </a:cubicBezTo>
                  <a:cubicBezTo>
                    <a:pt x="108" y="51"/>
                    <a:pt x="114" y="46"/>
                    <a:pt x="115" y="51"/>
                  </a:cubicBezTo>
                  <a:cubicBezTo>
                    <a:pt x="116" y="50"/>
                    <a:pt x="116" y="49"/>
                    <a:pt x="116" y="48"/>
                  </a:cubicBezTo>
                  <a:cubicBezTo>
                    <a:pt x="118" y="48"/>
                    <a:pt x="117" y="51"/>
                    <a:pt x="117" y="52"/>
                  </a:cubicBezTo>
                  <a:cubicBezTo>
                    <a:pt x="117" y="52"/>
                    <a:pt x="118" y="54"/>
                    <a:pt x="118" y="54"/>
                  </a:cubicBezTo>
                  <a:cubicBezTo>
                    <a:pt x="120" y="54"/>
                    <a:pt x="121" y="51"/>
                    <a:pt x="121" y="56"/>
                  </a:cubicBezTo>
                  <a:cubicBezTo>
                    <a:pt x="124" y="56"/>
                    <a:pt x="124" y="54"/>
                    <a:pt x="128" y="55"/>
                  </a:cubicBezTo>
                  <a:cubicBezTo>
                    <a:pt x="128" y="56"/>
                    <a:pt x="129" y="57"/>
                    <a:pt x="129" y="59"/>
                  </a:cubicBezTo>
                  <a:cubicBezTo>
                    <a:pt x="131" y="59"/>
                    <a:pt x="135" y="58"/>
                    <a:pt x="134" y="61"/>
                  </a:cubicBezTo>
                  <a:cubicBezTo>
                    <a:pt x="138" y="59"/>
                    <a:pt x="136" y="62"/>
                    <a:pt x="140" y="62"/>
                  </a:cubicBezTo>
                  <a:cubicBezTo>
                    <a:pt x="141" y="65"/>
                    <a:pt x="136" y="66"/>
                    <a:pt x="136" y="66"/>
                  </a:cubicBezTo>
                  <a:cubicBezTo>
                    <a:pt x="135" y="66"/>
                    <a:pt x="137" y="67"/>
                    <a:pt x="137" y="67"/>
                  </a:cubicBezTo>
                  <a:cubicBezTo>
                    <a:pt x="134" y="70"/>
                    <a:pt x="132" y="70"/>
                    <a:pt x="130" y="74"/>
                  </a:cubicBezTo>
                  <a:cubicBezTo>
                    <a:pt x="129" y="74"/>
                    <a:pt x="128" y="74"/>
                    <a:pt x="128" y="75"/>
                  </a:cubicBezTo>
                  <a:cubicBezTo>
                    <a:pt x="127" y="75"/>
                    <a:pt x="122" y="75"/>
                    <a:pt x="122" y="73"/>
                  </a:cubicBezTo>
                  <a:cubicBezTo>
                    <a:pt x="122" y="70"/>
                    <a:pt x="116" y="73"/>
                    <a:pt x="117" y="68"/>
                  </a:cubicBezTo>
                  <a:cubicBezTo>
                    <a:pt x="115" y="69"/>
                    <a:pt x="115" y="67"/>
                    <a:pt x="115" y="66"/>
                  </a:cubicBezTo>
                  <a:cubicBezTo>
                    <a:pt x="113" y="66"/>
                    <a:pt x="112" y="66"/>
                    <a:pt x="110" y="66"/>
                  </a:cubicBezTo>
                  <a:cubicBezTo>
                    <a:pt x="108" y="66"/>
                    <a:pt x="110" y="70"/>
                    <a:pt x="109" y="72"/>
                  </a:cubicBezTo>
                  <a:cubicBezTo>
                    <a:pt x="109" y="74"/>
                    <a:pt x="112" y="74"/>
                    <a:pt x="113" y="76"/>
                  </a:cubicBezTo>
                  <a:cubicBezTo>
                    <a:pt x="115" y="75"/>
                    <a:pt x="117" y="79"/>
                    <a:pt x="117" y="76"/>
                  </a:cubicBezTo>
                  <a:cubicBezTo>
                    <a:pt x="119" y="78"/>
                    <a:pt x="119" y="80"/>
                    <a:pt x="120" y="83"/>
                  </a:cubicBezTo>
                  <a:cubicBezTo>
                    <a:pt x="119" y="85"/>
                    <a:pt x="122" y="84"/>
                    <a:pt x="122" y="85"/>
                  </a:cubicBezTo>
                  <a:cubicBezTo>
                    <a:pt x="123" y="88"/>
                    <a:pt x="121" y="93"/>
                    <a:pt x="121" y="95"/>
                  </a:cubicBezTo>
                  <a:cubicBezTo>
                    <a:pt x="118" y="96"/>
                    <a:pt x="119" y="93"/>
                    <a:pt x="118" y="93"/>
                  </a:cubicBezTo>
                  <a:cubicBezTo>
                    <a:pt x="117" y="92"/>
                    <a:pt x="113" y="92"/>
                    <a:pt x="113" y="89"/>
                  </a:cubicBezTo>
                  <a:cubicBezTo>
                    <a:pt x="108" y="90"/>
                    <a:pt x="108" y="86"/>
                    <a:pt x="103" y="87"/>
                  </a:cubicBezTo>
                  <a:cubicBezTo>
                    <a:pt x="103" y="89"/>
                    <a:pt x="107" y="88"/>
                    <a:pt x="108" y="89"/>
                  </a:cubicBezTo>
                  <a:cubicBezTo>
                    <a:pt x="104" y="93"/>
                    <a:pt x="112" y="91"/>
                    <a:pt x="108" y="93"/>
                  </a:cubicBezTo>
                  <a:cubicBezTo>
                    <a:pt x="108" y="95"/>
                    <a:pt x="111" y="94"/>
                    <a:pt x="113" y="95"/>
                  </a:cubicBezTo>
                  <a:cubicBezTo>
                    <a:pt x="113" y="96"/>
                    <a:pt x="112" y="96"/>
                    <a:pt x="114" y="96"/>
                  </a:cubicBezTo>
                  <a:cubicBezTo>
                    <a:pt x="116" y="97"/>
                    <a:pt x="116" y="97"/>
                    <a:pt x="116" y="99"/>
                  </a:cubicBezTo>
                  <a:cubicBezTo>
                    <a:pt x="113" y="99"/>
                    <a:pt x="110" y="98"/>
                    <a:pt x="108" y="96"/>
                  </a:cubicBezTo>
                  <a:cubicBezTo>
                    <a:pt x="106" y="95"/>
                    <a:pt x="103" y="96"/>
                    <a:pt x="101" y="94"/>
                  </a:cubicBezTo>
                  <a:cubicBezTo>
                    <a:pt x="99" y="93"/>
                    <a:pt x="96" y="92"/>
                    <a:pt x="95" y="92"/>
                  </a:cubicBezTo>
                  <a:cubicBezTo>
                    <a:pt x="93" y="92"/>
                    <a:pt x="93" y="90"/>
                    <a:pt x="93" y="89"/>
                  </a:cubicBezTo>
                  <a:cubicBezTo>
                    <a:pt x="91" y="89"/>
                    <a:pt x="89" y="89"/>
                    <a:pt x="88" y="88"/>
                  </a:cubicBezTo>
                  <a:cubicBezTo>
                    <a:pt x="87" y="87"/>
                    <a:pt x="87" y="86"/>
                    <a:pt x="87" y="85"/>
                  </a:cubicBezTo>
                  <a:cubicBezTo>
                    <a:pt x="86" y="84"/>
                    <a:pt x="83" y="85"/>
                    <a:pt x="84" y="82"/>
                  </a:cubicBezTo>
                  <a:cubicBezTo>
                    <a:pt x="79" y="82"/>
                    <a:pt x="79" y="78"/>
                    <a:pt x="76" y="75"/>
                  </a:cubicBezTo>
                  <a:cubicBezTo>
                    <a:pt x="77" y="75"/>
                    <a:pt x="76" y="71"/>
                    <a:pt x="77" y="69"/>
                  </a:cubicBezTo>
                  <a:cubicBezTo>
                    <a:pt x="77" y="69"/>
                    <a:pt x="79" y="70"/>
                    <a:pt x="80" y="69"/>
                  </a:cubicBezTo>
                  <a:cubicBezTo>
                    <a:pt x="80" y="69"/>
                    <a:pt x="78" y="67"/>
                    <a:pt x="78" y="66"/>
                  </a:cubicBezTo>
                  <a:cubicBezTo>
                    <a:pt x="78" y="66"/>
                    <a:pt x="81" y="66"/>
                    <a:pt x="81" y="66"/>
                  </a:cubicBezTo>
                  <a:cubicBezTo>
                    <a:pt x="81" y="65"/>
                    <a:pt x="80" y="62"/>
                    <a:pt x="81" y="61"/>
                  </a:cubicBezTo>
                  <a:cubicBezTo>
                    <a:pt x="81" y="61"/>
                    <a:pt x="83" y="61"/>
                    <a:pt x="83" y="61"/>
                  </a:cubicBezTo>
                  <a:cubicBezTo>
                    <a:pt x="85" y="60"/>
                    <a:pt x="83" y="56"/>
                    <a:pt x="84" y="55"/>
                  </a:cubicBezTo>
                  <a:cubicBezTo>
                    <a:pt x="84" y="54"/>
                    <a:pt x="82" y="54"/>
                    <a:pt x="81" y="54"/>
                  </a:cubicBezTo>
                  <a:cubicBezTo>
                    <a:pt x="81" y="52"/>
                    <a:pt x="81" y="50"/>
                    <a:pt x="81" y="48"/>
                  </a:cubicBezTo>
                  <a:cubicBezTo>
                    <a:pt x="79" y="48"/>
                    <a:pt x="79" y="48"/>
                    <a:pt x="78" y="49"/>
                  </a:cubicBezTo>
                  <a:cubicBezTo>
                    <a:pt x="76" y="48"/>
                    <a:pt x="77" y="46"/>
                    <a:pt x="76" y="45"/>
                  </a:cubicBezTo>
                  <a:cubicBezTo>
                    <a:pt x="76" y="44"/>
                    <a:pt x="74" y="46"/>
                    <a:pt x="74" y="46"/>
                  </a:cubicBezTo>
                  <a:cubicBezTo>
                    <a:pt x="74" y="46"/>
                    <a:pt x="73" y="45"/>
                    <a:pt x="72" y="45"/>
                  </a:cubicBezTo>
                  <a:cubicBezTo>
                    <a:pt x="72" y="44"/>
                    <a:pt x="71" y="42"/>
                    <a:pt x="70" y="42"/>
                  </a:cubicBezTo>
                  <a:cubicBezTo>
                    <a:pt x="69" y="42"/>
                    <a:pt x="69" y="44"/>
                    <a:pt x="68" y="43"/>
                  </a:cubicBezTo>
                  <a:cubicBezTo>
                    <a:pt x="67" y="43"/>
                    <a:pt x="66" y="41"/>
                    <a:pt x="63" y="41"/>
                  </a:cubicBezTo>
                  <a:cubicBezTo>
                    <a:pt x="68" y="36"/>
                    <a:pt x="57" y="39"/>
                    <a:pt x="58" y="33"/>
                  </a:cubicBezTo>
                  <a:cubicBezTo>
                    <a:pt x="55" y="33"/>
                    <a:pt x="52" y="33"/>
                    <a:pt x="52" y="36"/>
                  </a:cubicBezTo>
                  <a:cubicBezTo>
                    <a:pt x="51" y="38"/>
                    <a:pt x="49" y="35"/>
                    <a:pt x="49" y="35"/>
                  </a:cubicBezTo>
                  <a:cubicBezTo>
                    <a:pt x="48" y="35"/>
                    <a:pt x="47" y="37"/>
                    <a:pt x="45" y="36"/>
                  </a:cubicBezTo>
                  <a:cubicBezTo>
                    <a:pt x="43" y="36"/>
                    <a:pt x="43" y="35"/>
                    <a:pt x="41" y="35"/>
                  </a:cubicBezTo>
                  <a:cubicBezTo>
                    <a:pt x="39" y="35"/>
                    <a:pt x="38" y="36"/>
                    <a:pt x="36" y="36"/>
                  </a:cubicBezTo>
                  <a:cubicBezTo>
                    <a:pt x="34" y="36"/>
                    <a:pt x="33" y="35"/>
                    <a:pt x="31" y="35"/>
                  </a:cubicBezTo>
                  <a:cubicBezTo>
                    <a:pt x="26" y="35"/>
                    <a:pt x="21" y="36"/>
                    <a:pt x="16" y="34"/>
                  </a:cubicBezTo>
                  <a:cubicBezTo>
                    <a:pt x="15" y="34"/>
                    <a:pt x="14" y="32"/>
                    <a:pt x="14" y="32"/>
                  </a:cubicBezTo>
                  <a:cubicBezTo>
                    <a:pt x="12" y="31"/>
                    <a:pt x="10" y="32"/>
                    <a:pt x="10" y="29"/>
                  </a:cubicBezTo>
                  <a:cubicBezTo>
                    <a:pt x="8" y="29"/>
                    <a:pt x="4" y="31"/>
                    <a:pt x="5" y="27"/>
                  </a:cubicBezTo>
                  <a:cubicBezTo>
                    <a:pt x="9" y="28"/>
                    <a:pt x="10" y="26"/>
                    <a:pt x="12" y="25"/>
                  </a:cubicBezTo>
                  <a:cubicBezTo>
                    <a:pt x="11" y="22"/>
                    <a:pt x="4" y="24"/>
                    <a:pt x="3" y="21"/>
                  </a:cubicBezTo>
                  <a:cubicBezTo>
                    <a:pt x="2" y="21"/>
                    <a:pt x="2" y="22"/>
                    <a:pt x="2" y="22"/>
                  </a:cubicBezTo>
                  <a:cubicBezTo>
                    <a:pt x="0" y="22"/>
                    <a:pt x="3" y="17"/>
                    <a:pt x="4" y="16"/>
                  </a:cubicBezTo>
                  <a:cubicBezTo>
                    <a:pt x="3" y="12"/>
                    <a:pt x="6" y="11"/>
                    <a:pt x="5" y="7"/>
                  </a:cubicBezTo>
                  <a:close/>
                  <a:moveTo>
                    <a:pt x="91" y="68"/>
                  </a:moveTo>
                  <a:cubicBezTo>
                    <a:pt x="92" y="66"/>
                    <a:pt x="97" y="68"/>
                    <a:pt x="100" y="67"/>
                  </a:cubicBezTo>
                  <a:cubicBezTo>
                    <a:pt x="100" y="65"/>
                    <a:pt x="98" y="65"/>
                    <a:pt x="97" y="63"/>
                  </a:cubicBezTo>
                  <a:cubicBezTo>
                    <a:pt x="96" y="62"/>
                    <a:pt x="93" y="63"/>
                    <a:pt x="90" y="61"/>
                  </a:cubicBezTo>
                  <a:cubicBezTo>
                    <a:pt x="91" y="63"/>
                    <a:pt x="89" y="68"/>
                    <a:pt x="91"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 name="Freeform 90"/>
            <p:cNvSpPr/>
            <p:nvPr/>
          </p:nvSpPr>
          <p:spPr bwMode="auto">
            <a:xfrm>
              <a:off x="2227263" y="1524000"/>
              <a:ext cx="330200" cy="165100"/>
            </a:xfrm>
            <a:custGeom>
              <a:avLst/>
              <a:gdLst>
                <a:gd name="T0" fmla="*/ 24 w 88"/>
                <a:gd name="T1" fmla="*/ 80 h 44"/>
                <a:gd name="T2" fmla="*/ 26 w 88"/>
                <a:gd name="T3" fmla="*/ 71 h 44"/>
                <a:gd name="T4" fmla="*/ 38 w 88"/>
                <a:gd name="T5" fmla="*/ 69 h 44"/>
                <a:gd name="T6" fmla="*/ 43 w 88"/>
                <a:gd name="T7" fmla="*/ 66 h 44"/>
                <a:gd name="T8" fmla="*/ 73 w 88"/>
                <a:gd name="T9" fmla="*/ 64 h 44"/>
                <a:gd name="T10" fmla="*/ 43 w 88"/>
                <a:gd name="T11" fmla="*/ 59 h 44"/>
                <a:gd name="T12" fmla="*/ 40 w 88"/>
                <a:gd name="T13" fmla="*/ 57 h 44"/>
                <a:gd name="T14" fmla="*/ 33 w 88"/>
                <a:gd name="T15" fmla="*/ 59 h 44"/>
                <a:gd name="T16" fmla="*/ 17 w 88"/>
                <a:gd name="T17" fmla="*/ 57 h 44"/>
                <a:gd name="T18" fmla="*/ 31 w 88"/>
                <a:gd name="T19" fmla="*/ 47 h 44"/>
                <a:gd name="T20" fmla="*/ 38 w 88"/>
                <a:gd name="T21" fmla="*/ 47 h 44"/>
                <a:gd name="T22" fmla="*/ 7 w 88"/>
                <a:gd name="T23" fmla="*/ 40 h 44"/>
                <a:gd name="T24" fmla="*/ 2 w 88"/>
                <a:gd name="T25" fmla="*/ 33 h 44"/>
                <a:gd name="T26" fmla="*/ 17 w 88"/>
                <a:gd name="T27" fmla="*/ 21 h 44"/>
                <a:gd name="T28" fmla="*/ 17 w 88"/>
                <a:gd name="T29" fmla="*/ 19 h 44"/>
                <a:gd name="T30" fmla="*/ 43 w 88"/>
                <a:gd name="T31" fmla="*/ 7 h 44"/>
                <a:gd name="T32" fmla="*/ 52 w 88"/>
                <a:gd name="T33" fmla="*/ 2 h 44"/>
                <a:gd name="T34" fmla="*/ 57 w 88"/>
                <a:gd name="T35" fmla="*/ 5 h 44"/>
                <a:gd name="T36" fmla="*/ 64 w 88"/>
                <a:gd name="T37" fmla="*/ 17 h 44"/>
                <a:gd name="T38" fmla="*/ 57 w 88"/>
                <a:gd name="T39" fmla="*/ 19 h 44"/>
                <a:gd name="T40" fmla="*/ 64 w 88"/>
                <a:gd name="T41" fmla="*/ 21 h 44"/>
                <a:gd name="T42" fmla="*/ 66 w 88"/>
                <a:gd name="T43" fmla="*/ 17 h 44"/>
                <a:gd name="T44" fmla="*/ 83 w 88"/>
                <a:gd name="T45" fmla="*/ 12 h 44"/>
                <a:gd name="T46" fmla="*/ 90 w 88"/>
                <a:gd name="T47" fmla="*/ 26 h 44"/>
                <a:gd name="T48" fmla="*/ 102 w 88"/>
                <a:gd name="T49" fmla="*/ 21 h 44"/>
                <a:gd name="T50" fmla="*/ 111 w 88"/>
                <a:gd name="T51" fmla="*/ 12 h 44"/>
                <a:gd name="T52" fmla="*/ 118 w 88"/>
                <a:gd name="T53" fmla="*/ 17 h 44"/>
                <a:gd name="T54" fmla="*/ 121 w 88"/>
                <a:gd name="T55" fmla="*/ 26 h 44"/>
                <a:gd name="T56" fmla="*/ 128 w 88"/>
                <a:gd name="T57" fmla="*/ 38 h 44"/>
                <a:gd name="T58" fmla="*/ 137 w 88"/>
                <a:gd name="T59" fmla="*/ 31 h 44"/>
                <a:gd name="T60" fmla="*/ 130 w 88"/>
                <a:gd name="T61" fmla="*/ 24 h 44"/>
                <a:gd name="T62" fmla="*/ 130 w 88"/>
                <a:gd name="T63" fmla="*/ 7 h 44"/>
                <a:gd name="T64" fmla="*/ 142 w 88"/>
                <a:gd name="T65" fmla="*/ 5 h 44"/>
                <a:gd name="T66" fmla="*/ 151 w 88"/>
                <a:gd name="T67" fmla="*/ 24 h 44"/>
                <a:gd name="T68" fmla="*/ 161 w 88"/>
                <a:gd name="T69" fmla="*/ 31 h 44"/>
                <a:gd name="T70" fmla="*/ 165 w 88"/>
                <a:gd name="T71" fmla="*/ 38 h 44"/>
                <a:gd name="T72" fmla="*/ 163 w 88"/>
                <a:gd name="T73" fmla="*/ 47 h 44"/>
                <a:gd name="T74" fmla="*/ 173 w 88"/>
                <a:gd name="T75" fmla="*/ 57 h 44"/>
                <a:gd name="T76" fmla="*/ 196 w 88"/>
                <a:gd name="T77" fmla="*/ 59 h 44"/>
                <a:gd name="T78" fmla="*/ 206 w 88"/>
                <a:gd name="T79" fmla="*/ 69 h 44"/>
                <a:gd name="T80" fmla="*/ 208 w 88"/>
                <a:gd name="T81" fmla="*/ 73 h 44"/>
                <a:gd name="T82" fmla="*/ 184 w 88"/>
                <a:gd name="T83" fmla="*/ 73 h 44"/>
                <a:gd name="T84" fmla="*/ 191 w 88"/>
                <a:gd name="T85" fmla="*/ 95 h 44"/>
                <a:gd name="T86" fmla="*/ 161 w 88"/>
                <a:gd name="T87" fmla="*/ 95 h 44"/>
                <a:gd name="T88" fmla="*/ 121 w 88"/>
                <a:gd name="T89" fmla="*/ 95 h 44"/>
                <a:gd name="T90" fmla="*/ 109 w 88"/>
                <a:gd name="T91" fmla="*/ 97 h 44"/>
                <a:gd name="T92" fmla="*/ 104 w 88"/>
                <a:gd name="T93" fmla="*/ 102 h 44"/>
                <a:gd name="T94" fmla="*/ 69 w 88"/>
                <a:gd name="T95" fmla="*/ 102 h 44"/>
                <a:gd name="T96" fmla="*/ 57 w 88"/>
                <a:gd name="T97" fmla="*/ 85 h 44"/>
                <a:gd name="T98" fmla="*/ 35 w 88"/>
                <a:gd name="T99" fmla="*/ 80 h 44"/>
                <a:gd name="T100" fmla="*/ 33 w 88"/>
                <a:gd name="T101" fmla="*/ 83 h 44"/>
                <a:gd name="T102" fmla="*/ 33 w 88"/>
                <a:gd name="T103" fmla="*/ 78 h 44"/>
                <a:gd name="T104" fmla="*/ 24 w 88"/>
                <a:gd name="T105" fmla="*/ 80 h 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8" h="44">
                  <a:moveTo>
                    <a:pt x="10" y="34"/>
                  </a:moveTo>
                  <a:cubicBezTo>
                    <a:pt x="8" y="34"/>
                    <a:pt x="10" y="30"/>
                    <a:pt x="11" y="30"/>
                  </a:cubicBezTo>
                  <a:cubicBezTo>
                    <a:pt x="12" y="28"/>
                    <a:pt x="14" y="29"/>
                    <a:pt x="16" y="29"/>
                  </a:cubicBezTo>
                  <a:cubicBezTo>
                    <a:pt x="17" y="29"/>
                    <a:pt x="17" y="28"/>
                    <a:pt x="18" y="28"/>
                  </a:cubicBezTo>
                  <a:cubicBezTo>
                    <a:pt x="23" y="27"/>
                    <a:pt x="28" y="29"/>
                    <a:pt x="31" y="27"/>
                  </a:cubicBezTo>
                  <a:cubicBezTo>
                    <a:pt x="30" y="24"/>
                    <a:pt x="23" y="27"/>
                    <a:pt x="18" y="25"/>
                  </a:cubicBezTo>
                  <a:cubicBezTo>
                    <a:pt x="18" y="25"/>
                    <a:pt x="17" y="24"/>
                    <a:pt x="17" y="24"/>
                  </a:cubicBezTo>
                  <a:cubicBezTo>
                    <a:pt x="16" y="24"/>
                    <a:pt x="15" y="26"/>
                    <a:pt x="14" y="25"/>
                  </a:cubicBezTo>
                  <a:cubicBezTo>
                    <a:pt x="11" y="25"/>
                    <a:pt x="9" y="24"/>
                    <a:pt x="7" y="24"/>
                  </a:cubicBezTo>
                  <a:cubicBezTo>
                    <a:pt x="4" y="21"/>
                    <a:pt x="12" y="22"/>
                    <a:pt x="13" y="20"/>
                  </a:cubicBezTo>
                  <a:cubicBezTo>
                    <a:pt x="13" y="17"/>
                    <a:pt x="15" y="19"/>
                    <a:pt x="16" y="20"/>
                  </a:cubicBezTo>
                  <a:cubicBezTo>
                    <a:pt x="16" y="13"/>
                    <a:pt x="9" y="19"/>
                    <a:pt x="3" y="17"/>
                  </a:cubicBezTo>
                  <a:cubicBezTo>
                    <a:pt x="0" y="16"/>
                    <a:pt x="5" y="14"/>
                    <a:pt x="1" y="14"/>
                  </a:cubicBezTo>
                  <a:cubicBezTo>
                    <a:pt x="2" y="12"/>
                    <a:pt x="2" y="8"/>
                    <a:pt x="7" y="9"/>
                  </a:cubicBezTo>
                  <a:cubicBezTo>
                    <a:pt x="8" y="9"/>
                    <a:pt x="7" y="8"/>
                    <a:pt x="7" y="8"/>
                  </a:cubicBezTo>
                  <a:cubicBezTo>
                    <a:pt x="9" y="5"/>
                    <a:pt x="14" y="4"/>
                    <a:pt x="18" y="3"/>
                  </a:cubicBezTo>
                  <a:cubicBezTo>
                    <a:pt x="20" y="2"/>
                    <a:pt x="20" y="0"/>
                    <a:pt x="22" y="1"/>
                  </a:cubicBezTo>
                  <a:cubicBezTo>
                    <a:pt x="22" y="2"/>
                    <a:pt x="23" y="2"/>
                    <a:pt x="24" y="2"/>
                  </a:cubicBezTo>
                  <a:cubicBezTo>
                    <a:pt x="24" y="5"/>
                    <a:pt x="22" y="7"/>
                    <a:pt x="27" y="7"/>
                  </a:cubicBezTo>
                  <a:cubicBezTo>
                    <a:pt x="27" y="8"/>
                    <a:pt x="25" y="8"/>
                    <a:pt x="24" y="8"/>
                  </a:cubicBezTo>
                  <a:cubicBezTo>
                    <a:pt x="24" y="9"/>
                    <a:pt x="26" y="9"/>
                    <a:pt x="27" y="9"/>
                  </a:cubicBezTo>
                  <a:cubicBezTo>
                    <a:pt x="28" y="9"/>
                    <a:pt x="27" y="7"/>
                    <a:pt x="28" y="7"/>
                  </a:cubicBezTo>
                  <a:cubicBezTo>
                    <a:pt x="30" y="6"/>
                    <a:pt x="32" y="6"/>
                    <a:pt x="35" y="5"/>
                  </a:cubicBezTo>
                  <a:cubicBezTo>
                    <a:pt x="36" y="7"/>
                    <a:pt x="39" y="8"/>
                    <a:pt x="38" y="11"/>
                  </a:cubicBezTo>
                  <a:cubicBezTo>
                    <a:pt x="41" y="11"/>
                    <a:pt x="40" y="8"/>
                    <a:pt x="43" y="9"/>
                  </a:cubicBezTo>
                  <a:cubicBezTo>
                    <a:pt x="44" y="8"/>
                    <a:pt x="46" y="7"/>
                    <a:pt x="47" y="5"/>
                  </a:cubicBezTo>
                  <a:cubicBezTo>
                    <a:pt x="48" y="6"/>
                    <a:pt x="49" y="7"/>
                    <a:pt x="50" y="7"/>
                  </a:cubicBezTo>
                  <a:cubicBezTo>
                    <a:pt x="51" y="8"/>
                    <a:pt x="51" y="10"/>
                    <a:pt x="51" y="11"/>
                  </a:cubicBezTo>
                  <a:cubicBezTo>
                    <a:pt x="52" y="13"/>
                    <a:pt x="55" y="13"/>
                    <a:pt x="54" y="16"/>
                  </a:cubicBezTo>
                  <a:cubicBezTo>
                    <a:pt x="56" y="16"/>
                    <a:pt x="56" y="13"/>
                    <a:pt x="58" y="13"/>
                  </a:cubicBezTo>
                  <a:cubicBezTo>
                    <a:pt x="58" y="11"/>
                    <a:pt x="55" y="11"/>
                    <a:pt x="55" y="10"/>
                  </a:cubicBezTo>
                  <a:cubicBezTo>
                    <a:pt x="54" y="8"/>
                    <a:pt x="56" y="6"/>
                    <a:pt x="55" y="3"/>
                  </a:cubicBezTo>
                  <a:cubicBezTo>
                    <a:pt x="57" y="3"/>
                    <a:pt x="57" y="2"/>
                    <a:pt x="60" y="2"/>
                  </a:cubicBezTo>
                  <a:cubicBezTo>
                    <a:pt x="60" y="4"/>
                    <a:pt x="63" y="7"/>
                    <a:pt x="64" y="10"/>
                  </a:cubicBezTo>
                  <a:cubicBezTo>
                    <a:pt x="65" y="11"/>
                    <a:pt x="67" y="15"/>
                    <a:pt x="68" y="13"/>
                  </a:cubicBezTo>
                  <a:cubicBezTo>
                    <a:pt x="70" y="13"/>
                    <a:pt x="68" y="16"/>
                    <a:pt x="70" y="16"/>
                  </a:cubicBezTo>
                  <a:cubicBezTo>
                    <a:pt x="70" y="18"/>
                    <a:pt x="70" y="19"/>
                    <a:pt x="69" y="20"/>
                  </a:cubicBezTo>
                  <a:cubicBezTo>
                    <a:pt x="70" y="22"/>
                    <a:pt x="74" y="21"/>
                    <a:pt x="73" y="24"/>
                  </a:cubicBezTo>
                  <a:cubicBezTo>
                    <a:pt x="77" y="22"/>
                    <a:pt x="77" y="26"/>
                    <a:pt x="83" y="25"/>
                  </a:cubicBezTo>
                  <a:cubicBezTo>
                    <a:pt x="81" y="30"/>
                    <a:pt x="86" y="28"/>
                    <a:pt x="87" y="29"/>
                  </a:cubicBezTo>
                  <a:cubicBezTo>
                    <a:pt x="87" y="29"/>
                    <a:pt x="85" y="32"/>
                    <a:pt x="88" y="31"/>
                  </a:cubicBezTo>
                  <a:cubicBezTo>
                    <a:pt x="86" y="37"/>
                    <a:pt x="84" y="30"/>
                    <a:pt x="78" y="31"/>
                  </a:cubicBezTo>
                  <a:cubicBezTo>
                    <a:pt x="77" y="36"/>
                    <a:pt x="83" y="34"/>
                    <a:pt x="81" y="40"/>
                  </a:cubicBezTo>
                  <a:cubicBezTo>
                    <a:pt x="77" y="41"/>
                    <a:pt x="71" y="42"/>
                    <a:pt x="68" y="40"/>
                  </a:cubicBezTo>
                  <a:cubicBezTo>
                    <a:pt x="64" y="37"/>
                    <a:pt x="56" y="36"/>
                    <a:pt x="51" y="40"/>
                  </a:cubicBezTo>
                  <a:cubicBezTo>
                    <a:pt x="50" y="40"/>
                    <a:pt x="49" y="40"/>
                    <a:pt x="46" y="41"/>
                  </a:cubicBezTo>
                  <a:cubicBezTo>
                    <a:pt x="44" y="41"/>
                    <a:pt x="44" y="42"/>
                    <a:pt x="44" y="43"/>
                  </a:cubicBezTo>
                  <a:cubicBezTo>
                    <a:pt x="41" y="41"/>
                    <a:pt x="35" y="44"/>
                    <a:pt x="29" y="43"/>
                  </a:cubicBezTo>
                  <a:cubicBezTo>
                    <a:pt x="28" y="41"/>
                    <a:pt x="26" y="39"/>
                    <a:pt x="24" y="36"/>
                  </a:cubicBezTo>
                  <a:cubicBezTo>
                    <a:pt x="21" y="36"/>
                    <a:pt x="15" y="37"/>
                    <a:pt x="15" y="34"/>
                  </a:cubicBezTo>
                  <a:cubicBezTo>
                    <a:pt x="14" y="34"/>
                    <a:pt x="14" y="34"/>
                    <a:pt x="14" y="35"/>
                  </a:cubicBezTo>
                  <a:cubicBezTo>
                    <a:pt x="12" y="35"/>
                    <a:pt x="13" y="33"/>
                    <a:pt x="14" y="33"/>
                  </a:cubicBezTo>
                  <a:cubicBezTo>
                    <a:pt x="14" y="30"/>
                    <a:pt x="10" y="33"/>
                    <a:pt x="10"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7" name="Freeform 91"/>
            <p:cNvSpPr>
              <a:spLocks noEditPoints="1"/>
            </p:cNvSpPr>
            <p:nvPr/>
          </p:nvSpPr>
          <p:spPr bwMode="auto">
            <a:xfrm>
              <a:off x="1357313" y="1565275"/>
              <a:ext cx="2339975" cy="2714625"/>
            </a:xfrm>
            <a:custGeom>
              <a:avLst/>
              <a:gdLst>
                <a:gd name="T0" fmla="*/ 964 w 624"/>
                <a:gd name="T1" fmla="*/ 111 h 724"/>
                <a:gd name="T2" fmla="*/ 867 w 624"/>
                <a:gd name="T3" fmla="*/ 180 h 724"/>
                <a:gd name="T4" fmla="*/ 855 w 624"/>
                <a:gd name="T5" fmla="*/ 279 h 724"/>
                <a:gd name="T6" fmla="*/ 976 w 624"/>
                <a:gd name="T7" fmla="*/ 359 h 724"/>
                <a:gd name="T8" fmla="*/ 1013 w 624"/>
                <a:gd name="T9" fmla="*/ 250 h 724"/>
                <a:gd name="T10" fmla="*/ 1115 w 624"/>
                <a:gd name="T11" fmla="*/ 248 h 724"/>
                <a:gd name="T12" fmla="*/ 1207 w 624"/>
                <a:gd name="T13" fmla="*/ 274 h 724"/>
                <a:gd name="T14" fmla="*/ 1243 w 624"/>
                <a:gd name="T15" fmla="*/ 368 h 724"/>
                <a:gd name="T16" fmla="*/ 1129 w 624"/>
                <a:gd name="T17" fmla="*/ 409 h 724"/>
                <a:gd name="T18" fmla="*/ 1198 w 624"/>
                <a:gd name="T19" fmla="*/ 451 h 724"/>
                <a:gd name="T20" fmla="*/ 1169 w 624"/>
                <a:gd name="T21" fmla="*/ 465 h 724"/>
                <a:gd name="T22" fmla="*/ 1044 w 624"/>
                <a:gd name="T23" fmla="*/ 557 h 724"/>
                <a:gd name="T24" fmla="*/ 992 w 624"/>
                <a:gd name="T25" fmla="*/ 713 h 724"/>
                <a:gd name="T26" fmla="*/ 883 w 624"/>
                <a:gd name="T27" fmla="*/ 652 h 724"/>
                <a:gd name="T28" fmla="*/ 798 w 624"/>
                <a:gd name="T29" fmla="*/ 768 h 724"/>
                <a:gd name="T30" fmla="*/ 895 w 624"/>
                <a:gd name="T31" fmla="*/ 815 h 724"/>
                <a:gd name="T32" fmla="*/ 1030 w 624"/>
                <a:gd name="T33" fmla="*/ 907 h 724"/>
                <a:gd name="T34" fmla="*/ 1143 w 624"/>
                <a:gd name="T35" fmla="*/ 890 h 724"/>
                <a:gd name="T36" fmla="*/ 1318 w 624"/>
                <a:gd name="T37" fmla="*/ 966 h 724"/>
                <a:gd name="T38" fmla="*/ 1474 w 624"/>
                <a:gd name="T39" fmla="*/ 1060 h 724"/>
                <a:gd name="T40" fmla="*/ 1405 w 624"/>
                <a:gd name="T41" fmla="*/ 1275 h 724"/>
                <a:gd name="T42" fmla="*/ 1320 w 624"/>
                <a:gd name="T43" fmla="*/ 1370 h 724"/>
                <a:gd name="T44" fmla="*/ 1238 w 624"/>
                <a:gd name="T45" fmla="*/ 1460 h 724"/>
                <a:gd name="T46" fmla="*/ 1162 w 624"/>
                <a:gd name="T47" fmla="*/ 1547 h 724"/>
                <a:gd name="T48" fmla="*/ 1129 w 624"/>
                <a:gd name="T49" fmla="*/ 1613 h 724"/>
                <a:gd name="T50" fmla="*/ 1068 w 624"/>
                <a:gd name="T51" fmla="*/ 1679 h 724"/>
                <a:gd name="T52" fmla="*/ 1046 w 624"/>
                <a:gd name="T53" fmla="*/ 1590 h 724"/>
                <a:gd name="T54" fmla="*/ 1096 w 624"/>
                <a:gd name="T55" fmla="*/ 1396 h 724"/>
                <a:gd name="T56" fmla="*/ 1089 w 624"/>
                <a:gd name="T57" fmla="*/ 1214 h 724"/>
                <a:gd name="T58" fmla="*/ 992 w 624"/>
                <a:gd name="T59" fmla="*/ 1089 h 724"/>
                <a:gd name="T60" fmla="*/ 1011 w 624"/>
                <a:gd name="T61" fmla="*/ 985 h 724"/>
                <a:gd name="T62" fmla="*/ 926 w 624"/>
                <a:gd name="T63" fmla="*/ 876 h 724"/>
                <a:gd name="T64" fmla="*/ 834 w 624"/>
                <a:gd name="T65" fmla="*/ 822 h 724"/>
                <a:gd name="T66" fmla="*/ 692 w 624"/>
                <a:gd name="T67" fmla="*/ 742 h 724"/>
                <a:gd name="T68" fmla="*/ 612 w 624"/>
                <a:gd name="T69" fmla="*/ 657 h 724"/>
                <a:gd name="T70" fmla="*/ 612 w 624"/>
                <a:gd name="T71" fmla="*/ 690 h 724"/>
                <a:gd name="T72" fmla="*/ 527 w 624"/>
                <a:gd name="T73" fmla="*/ 586 h 724"/>
                <a:gd name="T74" fmla="*/ 475 w 624"/>
                <a:gd name="T75" fmla="*/ 399 h 724"/>
                <a:gd name="T76" fmla="*/ 444 w 624"/>
                <a:gd name="T77" fmla="*/ 350 h 724"/>
                <a:gd name="T78" fmla="*/ 364 w 624"/>
                <a:gd name="T79" fmla="*/ 260 h 724"/>
                <a:gd name="T80" fmla="*/ 224 w 624"/>
                <a:gd name="T81" fmla="*/ 215 h 724"/>
                <a:gd name="T82" fmla="*/ 156 w 624"/>
                <a:gd name="T83" fmla="*/ 250 h 724"/>
                <a:gd name="T84" fmla="*/ 85 w 624"/>
                <a:gd name="T85" fmla="*/ 295 h 724"/>
                <a:gd name="T86" fmla="*/ 35 w 624"/>
                <a:gd name="T87" fmla="*/ 229 h 724"/>
                <a:gd name="T88" fmla="*/ 14 w 624"/>
                <a:gd name="T89" fmla="*/ 146 h 724"/>
                <a:gd name="T90" fmla="*/ 40 w 624"/>
                <a:gd name="T91" fmla="*/ 92 h 724"/>
                <a:gd name="T92" fmla="*/ 142 w 624"/>
                <a:gd name="T93" fmla="*/ 31 h 724"/>
                <a:gd name="T94" fmla="*/ 380 w 624"/>
                <a:gd name="T95" fmla="*/ 57 h 724"/>
                <a:gd name="T96" fmla="*/ 494 w 624"/>
                <a:gd name="T97" fmla="*/ 61 h 724"/>
                <a:gd name="T98" fmla="*/ 673 w 624"/>
                <a:gd name="T99" fmla="*/ 109 h 724"/>
                <a:gd name="T100" fmla="*/ 801 w 624"/>
                <a:gd name="T101" fmla="*/ 78 h 724"/>
                <a:gd name="T102" fmla="*/ 836 w 624"/>
                <a:gd name="T103" fmla="*/ 17 h 724"/>
                <a:gd name="T104" fmla="*/ 902 w 624"/>
                <a:gd name="T105" fmla="*/ 76 h 724"/>
                <a:gd name="T106" fmla="*/ 482 w 624"/>
                <a:gd name="T107" fmla="*/ 130 h 724"/>
                <a:gd name="T108" fmla="*/ 621 w 624"/>
                <a:gd name="T109" fmla="*/ 201 h 724"/>
                <a:gd name="T110" fmla="*/ 600 w 624"/>
                <a:gd name="T111" fmla="*/ 198 h 724"/>
                <a:gd name="T112" fmla="*/ 794 w 624"/>
                <a:gd name="T113" fmla="*/ 373 h 724"/>
                <a:gd name="T114" fmla="*/ 857 w 624"/>
                <a:gd name="T115" fmla="*/ 439 h 724"/>
                <a:gd name="T116" fmla="*/ 914 w 624"/>
                <a:gd name="T117" fmla="*/ 404 h 724"/>
                <a:gd name="T118" fmla="*/ 902 w 624"/>
                <a:gd name="T119" fmla="*/ 508 h 724"/>
                <a:gd name="T120" fmla="*/ 999 w 624"/>
                <a:gd name="T121" fmla="*/ 475 h 724"/>
                <a:gd name="T122" fmla="*/ 973 w 624"/>
                <a:gd name="T123" fmla="*/ 503 h 7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24" h="724">
                  <a:moveTo>
                    <a:pt x="380" y="39"/>
                  </a:moveTo>
                  <a:cubicBezTo>
                    <a:pt x="380" y="42"/>
                    <a:pt x="383" y="37"/>
                    <a:pt x="382" y="43"/>
                  </a:cubicBezTo>
                  <a:cubicBezTo>
                    <a:pt x="383" y="43"/>
                    <a:pt x="385" y="43"/>
                    <a:pt x="386" y="43"/>
                  </a:cubicBezTo>
                  <a:cubicBezTo>
                    <a:pt x="388" y="42"/>
                    <a:pt x="388" y="40"/>
                    <a:pt x="388" y="37"/>
                  </a:cubicBezTo>
                  <a:cubicBezTo>
                    <a:pt x="390" y="36"/>
                    <a:pt x="391" y="35"/>
                    <a:pt x="391" y="33"/>
                  </a:cubicBezTo>
                  <a:cubicBezTo>
                    <a:pt x="394" y="35"/>
                    <a:pt x="391" y="30"/>
                    <a:pt x="395" y="31"/>
                  </a:cubicBezTo>
                  <a:cubicBezTo>
                    <a:pt x="395" y="28"/>
                    <a:pt x="395" y="25"/>
                    <a:pt x="395" y="23"/>
                  </a:cubicBezTo>
                  <a:cubicBezTo>
                    <a:pt x="399" y="22"/>
                    <a:pt x="401" y="21"/>
                    <a:pt x="405" y="23"/>
                  </a:cubicBezTo>
                  <a:cubicBezTo>
                    <a:pt x="406" y="23"/>
                    <a:pt x="405" y="25"/>
                    <a:pt x="406" y="26"/>
                  </a:cubicBezTo>
                  <a:cubicBezTo>
                    <a:pt x="406" y="27"/>
                    <a:pt x="408" y="26"/>
                    <a:pt x="408" y="26"/>
                  </a:cubicBezTo>
                  <a:cubicBezTo>
                    <a:pt x="410" y="27"/>
                    <a:pt x="410" y="28"/>
                    <a:pt x="412" y="29"/>
                  </a:cubicBezTo>
                  <a:cubicBezTo>
                    <a:pt x="412" y="32"/>
                    <a:pt x="410" y="33"/>
                    <a:pt x="408" y="35"/>
                  </a:cubicBezTo>
                  <a:cubicBezTo>
                    <a:pt x="411" y="36"/>
                    <a:pt x="410" y="41"/>
                    <a:pt x="413" y="42"/>
                  </a:cubicBezTo>
                  <a:cubicBezTo>
                    <a:pt x="412" y="44"/>
                    <a:pt x="409" y="45"/>
                    <a:pt x="408" y="47"/>
                  </a:cubicBezTo>
                  <a:cubicBezTo>
                    <a:pt x="406" y="47"/>
                    <a:pt x="405" y="49"/>
                    <a:pt x="405" y="47"/>
                  </a:cubicBezTo>
                  <a:cubicBezTo>
                    <a:pt x="403" y="49"/>
                    <a:pt x="402" y="52"/>
                    <a:pt x="401" y="53"/>
                  </a:cubicBezTo>
                  <a:cubicBezTo>
                    <a:pt x="400" y="52"/>
                    <a:pt x="402" y="50"/>
                    <a:pt x="396" y="51"/>
                  </a:cubicBezTo>
                  <a:cubicBezTo>
                    <a:pt x="396" y="50"/>
                    <a:pt x="398" y="50"/>
                    <a:pt x="399" y="50"/>
                  </a:cubicBezTo>
                  <a:cubicBezTo>
                    <a:pt x="396" y="46"/>
                    <a:pt x="392" y="51"/>
                    <a:pt x="388" y="50"/>
                  </a:cubicBezTo>
                  <a:cubicBezTo>
                    <a:pt x="389" y="54"/>
                    <a:pt x="388" y="52"/>
                    <a:pt x="388" y="57"/>
                  </a:cubicBezTo>
                  <a:cubicBezTo>
                    <a:pt x="387" y="57"/>
                    <a:pt x="387" y="55"/>
                    <a:pt x="387" y="55"/>
                  </a:cubicBezTo>
                  <a:cubicBezTo>
                    <a:pt x="384" y="55"/>
                    <a:pt x="385" y="59"/>
                    <a:pt x="381" y="58"/>
                  </a:cubicBezTo>
                  <a:cubicBezTo>
                    <a:pt x="381" y="59"/>
                    <a:pt x="383" y="59"/>
                    <a:pt x="383" y="60"/>
                  </a:cubicBezTo>
                  <a:cubicBezTo>
                    <a:pt x="384" y="63"/>
                    <a:pt x="382" y="63"/>
                    <a:pt x="382" y="65"/>
                  </a:cubicBezTo>
                  <a:cubicBezTo>
                    <a:pt x="379" y="63"/>
                    <a:pt x="376" y="70"/>
                    <a:pt x="375" y="69"/>
                  </a:cubicBezTo>
                  <a:cubicBezTo>
                    <a:pt x="375" y="68"/>
                    <a:pt x="373" y="67"/>
                    <a:pt x="373" y="71"/>
                  </a:cubicBezTo>
                  <a:cubicBezTo>
                    <a:pt x="371" y="71"/>
                    <a:pt x="370" y="71"/>
                    <a:pt x="368" y="71"/>
                  </a:cubicBezTo>
                  <a:cubicBezTo>
                    <a:pt x="367" y="71"/>
                    <a:pt x="367" y="74"/>
                    <a:pt x="367" y="76"/>
                  </a:cubicBezTo>
                  <a:cubicBezTo>
                    <a:pt x="366" y="74"/>
                    <a:pt x="365" y="75"/>
                    <a:pt x="365" y="77"/>
                  </a:cubicBezTo>
                  <a:cubicBezTo>
                    <a:pt x="362" y="75"/>
                    <a:pt x="362" y="77"/>
                    <a:pt x="359" y="77"/>
                  </a:cubicBezTo>
                  <a:cubicBezTo>
                    <a:pt x="360" y="78"/>
                    <a:pt x="360" y="80"/>
                    <a:pt x="360" y="82"/>
                  </a:cubicBezTo>
                  <a:cubicBezTo>
                    <a:pt x="357" y="79"/>
                    <a:pt x="358" y="82"/>
                    <a:pt x="356" y="85"/>
                  </a:cubicBezTo>
                  <a:cubicBezTo>
                    <a:pt x="355" y="88"/>
                    <a:pt x="352" y="90"/>
                    <a:pt x="352" y="96"/>
                  </a:cubicBezTo>
                  <a:cubicBezTo>
                    <a:pt x="349" y="97"/>
                    <a:pt x="348" y="101"/>
                    <a:pt x="346" y="103"/>
                  </a:cubicBezTo>
                  <a:cubicBezTo>
                    <a:pt x="346" y="105"/>
                    <a:pt x="347" y="103"/>
                    <a:pt x="347" y="103"/>
                  </a:cubicBezTo>
                  <a:cubicBezTo>
                    <a:pt x="348" y="103"/>
                    <a:pt x="347" y="103"/>
                    <a:pt x="348" y="104"/>
                  </a:cubicBezTo>
                  <a:cubicBezTo>
                    <a:pt x="349" y="104"/>
                    <a:pt x="350" y="106"/>
                    <a:pt x="350" y="106"/>
                  </a:cubicBezTo>
                  <a:cubicBezTo>
                    <a:pt x="351" y="107"/>
                    <a:pt x="353" y="104"/>
                    <a:pt x="355" y="106"/>
                  </a:cubicBezTo>
                  <a:cubicBezTo>
                    <a:pt x="356" y="107"/>
                    <a:pt x="356" y="108"/>
                    <a:pt x="358" y="107"/>
                  </a:cubicBezTo>
                  <a:cubicBezTo>
                    <a:pt x="358" y="109"/>
                    <a:pt x="358" y="111"/>
                    <a:pt x="358" y="112"/>
                  </a:cubicBezTo>
                  <a:cubicBezTo>
                    <a:pt x="358" y="113"/>
                    <a:pt x="360" y="113"/>
                    <a:pt x="360" y="115"/>
                  </a:cubicBezTo>
                  <a:cubicBezTo>
                    <a:pt x="361" y="116"/>
                    <a:pt x="363" y="116"/>
                    <a:pt x="362" y="118"/>
                  </a:cubicBezTo>
                  <a:cubicBezTo>
                    <a:pt x="368" y="117"/>
                    <a:pt x="373" y="120"/>
                    <a:pt x="376" y="118"/>
                  </a:cubicBezTo>
                  <a:cubicBezTo>
                    <a:pt x="377" y="122"/>
                    <a:pt x="382" y="121"/>
                    <a:pt x="385" y="124"/>
                  </a:cubicBezTo>
                  <a:cubicBezTo>
                    <a:pt x="385" y="125"/>
                    <a:pt x="386" y="124"/>
                    <a:pt x="386" y="125"/>
                  </a:cubicBezTo>
                  <a:cubicBezTo>
                    <a:pt x="386" y="127"/>
                    <a:pt x="387" y="125"/>
                    <a:pt x="387" y="125"/>
                  </a:cubicBezTo>
                  <a:cubicBezTo>
                    <a:pt x="388" y="125"/>
                    <a:pt x="388" y="127"/>
                    <a:pt x="389" y="128"/>
                  </a:cubicBezTo>
                  <a:cubicBezTo>
                    <a:pt x="391" y="128"/>
                    <a:pt x="393" y="127"/>
                    <a:pt x="393" y="130"/>
                  </a:cubicBezTo>
                  <a:cubicBezTo>
                    <a:pt x="399" y="130"/>
                    <a:pt x="403" y="132"/>
                    <a:pt x="408" y="132"/>
                  </a:cubicBezTo>
                  <a:cubicBezTo>
                    <a:pt x="408" y="136"/>
                    <a:pt x="407" y="139"/>
                    <a:pt x="409" y="142"/>
                  </a:cubicBezTo>
                  <a:cubicBezTo>
                    <a:pt x="409" y="141"/>
                    <a:pt x="411" y="143"/>
                    <a:pt x="411" y="143"/>
                  </a:cubicBezTo>
                  <a:cubicBezTo>
                    <a:pt x="411" y="144"/>
                    <a:pt x="409" y="145"/>
                    <a:pt x="409" y="145"/>
                  </a:cubicBezTo>
                  <a:cubicBezTo>
                    <a:pt x="410" y="147"/>
                    <a:pt x="411" y="145"/>
                    <a:pt x="412" y="146"/>
                  </a:cubicBezTo>
                  <a:cubicBezTo>
                    <a:pt x="412" y="147"/>
                    <a:pt x="410" y="150"/>
                    <a:pt x="413" y="149"/>
                  </a:cubicBezTo>
                  <a:cubicBezTo>
                    <a:pt x="412" y="150"/>
                    <a:pt x="412" y="151"/>
                    <a:pt x="412" y="152"/>
                  </a:cubicBezTo>
                  <a:cubicBezTo>
                    <a:pt x="412" y="154"/>
                    <a:pt x="413" y="153"/>
                    <a:pt x="413" y="152"/>
                  </a:cubicBezTo>
                  <a:cubicBezTo>
                    <a:pt x="414" y="152"/>
                    <a:pt x="413" y="154"/>
                    <a:pt x="414" y="155"/>
                  </a:cubicBezTo>
                  <a:cubicBezTo>
                    <a:pt x="414" y="155"/>
                    <a:pt x="416" y="154"/>
                    <a:pt x="416" y="155"/>
                  </a:cubicBezTo>
                  <a:cubicBezTo>
                    <a:pt x="418" y="156"/>
                    <a:pt x="422" y="156"/>
                    <a:pt x="426" y="155"/>
                  </a:cubicBezTo>
                  <a:cubicBezTo>
                    <a:pt x="427" y="150"/>
                    <a:pt x="427" y="148"/>
                    <a:pt x="426" y="143"/>
                  </a:cubicBezTo>
                  <a:cubicBezTo>
                    <a:pt x="426" y="141"/>
                    <a:pt x="424" y="142"/>
                    <a:pt x="423" y="142"/>
                  </a:cubicBezTo>
                  <a:cubicBezTo>
                    <a:pt x="422" y="140"/>
                    <a:pt x="425" y="136"/>
                    <a:pt x="421" y="137"/>
                  </a:cubicBezTo>
                  <a:cubicBezTo>
                    <a:pt x="422" y="136"/>
                    <a:pt x="424" y="136"/>
                    <a:pt x="423" y="133"/>
                  </a:cubicBezTo>
                  <a:cubicBezTo>
                    <a:pt x="428" y="135"/>
                    <a:pt x="428" y="131"/>
                    <a:pt x="432" y="131"/>
                  </a:cubicBezTo>
                  <a:cubicBezTo>
                    <a:pt x="434" y="131"/>
                    <a:pt x="432" y="128"/>
                    <a:pt x="433" y="128"/>
                  </a:cubicBezTo>
                  <a:cubicBezTo>
                    <a:pt x="433" y="127"/>
                    <a:pt x="436" y="129"/>
                    <a:pt x="436" y="128"/>
                  </a:cubicBezTo>
                  <a:cubicBezTo>
                    <a:pt x="433" y="123"/>
                    <a:pt x="438" y="117"/>
                    <a:pt x="435" y="115"/>
                  </a:cubicBezTo>
                  <a:cubicBezTo>
                    <a:pt x="435" y="113"/>
                    <a:pt x="434" y="114"/>
                    <a:pt x="434" y="115"/>
                  </a:cubicBezTo>
                  <a:cubicBezTo>
                    <a:pt x="432" y="113"/>
                    <a:pt x="434" y="110"/>
                    <a:pt x="431" y="111"/>
                  </a:cubicBezTo>
                  <a:cubicBezTo>
                    <a:pt x="431" y="109"/>
                    <a:pt x="429" y="109"/>
                    <a:pt x="429" y="106"/>
                  </a:cubicBezTo>
                  <a:cubicBezTo>
                    <a:pt x="429" y="104"/>
                    <a:pt x="430" y="103"/>
                    <a:pt x="433" y="103"/>
                  </a:cubicBezTo>
                  <a:cubicBezTo>
                    <a:pt x="431" y="102"/>
                    <a:pt x="434" y="95"/>
                    <a:pt x="429" y="95"/>
                  </a:cubicBezTo>
                  <a:cubicBezTo>
                    <a:pt x="430" y="94"/>
                    <a:pt x="430" y="93"/>
                    <a:pt x="431" y="91"/>
                  </a:cubicBezTo>
                  <a:cubicBezTo>
                    <a:pt x="431" y="91"/>
                    <a:pt x="429" y="91"/>
                    <a:pt x="429" y="90"/>
                  </a:cubicBezTo>
                  <a:cubicBezTo>
                    <a:pt x="429" y="90"/>
                    <a:pt x="431" y="90"/>
                    <a:pt x="431" y="89"/>
                  </a:cubicBezTo>
                  <a:cubicBezTo>
                    <a:pt x="430" y="88"/>
                    <a:pt x="429" y="88"/>
                    <a:pt x="429" y="86"/>
                  </a:cubicBezTo>
                  <a:cubicBezTo>
                    <a:pt x="429" y="85"/>
                    <a:pt x="432" y="82"/>
                    <a:pt x="429" y="82"/>
                  </a:cubicBezTo>
                  <a:cubicBezTo>
                    <a:pt x="430" y="80"/>
                    <a:pt x="439" y="79"/>
                    <a:pt x="438" y="83"/>
                  </a:cubicBezTo>
                  <a:cubicBezTo>
                    <a:pt x="442" y="82"/>
                    <a:pt x="449" y="84"/>
                    <a:pt x="451" y="80"/>
                  </a:cubicBezTo>
                  <a:cubicBezTo>
                    <a:pt x="453" y="84"/>
                    <a:pt x="459" y="84"/>
                    <a:pt x="459" y="90"/>
                  </a:cubicBezTo>
                  <a:cubicBezTo>
                    <a:pt x="462" y="90"/>
                    <a:pt x="465" y="90"/>
                    <a:pt x="468" y="90"/>
                  </a:cubicBezTo>
                  <a:cubicBezTo>
                    <a:pt x="468" y="92"/>
                    <a:pt x="469" y="92"/>
                    <a:pt x="471" y="92"/>
                  </a:cubicBezTo>
                  <a:cubicBezTo>
                    <a:pt x="471" y="95"/>
                    <a:pt x="470" y="97"/>
                    <a:pt x="471" y="99"/>
                  </a:cubicBezTo>
                  <a:cubicBezTo>
                    <a:pt x="471" y="102"/>
                    <a:pt x="474" y="105"/>
                    <a:pt x="472" y="105"/>
                  </a:cubicBezTo>
                  <a:cubicBezTo>
                    <a:pt x="472" y="107"/>
                    <a:pt x="474" y="106"/>
                    <a:pt x="475" y="106"/>
                  </a:cubicBezTo>
                  <a:cubicBezTo>
                    <a:pt x="475" y="110"/>
                    <a:pt x="480" y="108"/>
                    <a:pt x="476" y="111"/>
                  </a:cubicBezTo>
                  <a:cubicBezTo>
                    <a:pt x="481" y="112"/>
                    <a:pt x="483" y="109"/>
                    <a:pt x="487" y="110"/>
                  </a:cubicBezTo>
                  <a:cubicBezTo>
                    <a:pt x="487" y="108"/>
                    <a:pt x="487" y="108"/>
                    <a:pt x="486" y="107"/>
                  </a:cubicBezTo>
                  <a:cubicBezTo>
                    <a:pt x="487" y="105"/>
                    <a:pt x="488" y="105"/>
                    <a:pt x="489" y="106"/>
                  </a:cubicBezTo>
                  <a:cubicBezTo>
                    <a:pt x="488" y="103"/>
                    <a:pt x="492" y="103"/>
                    <a:pt x="493" y="102"/>
                  </a:cubicBezTo>
                  <a:cubicBezTo>
                    <a:pt x="494" y="101"/>
                    <a:pt x="492" y="101"/>
                    <a:pt x="492" y="100"/>
                  </a:cubicBezTo>
                  <a:cubicBezTo>
                    <a:pt x="492" y="99"/>
                    <a:pt x="494" y="98"/>
                    <a:pt x="496" y="98"/>
                  </a:cubicBezTo>
                  <a:cubicBezTo>
                    <a:pt x="494" y="101"/>
                    <a:pt x="496" y="101"/>
                    <a:pt x="499" y="104"/>
                  </a:cubicBezTo>
                  <a:cubicBezTo>
                    <a:pt x="500" y="106"/>
                    <a:pt x="501" y="108"/>
                    <a:pt x="506" y="109"/>
                  </a:cubicBezTo>
                  <a:cubicBezTo>
                    <a:pt x="506" y="110"/>
                    <a:pt x="504" y="109"/>
                    <a:pt x="504" y="111"/>
                  </a:cubicBezTo>
                  <a:cubicBezTo>
                    <a:pt x="504" y="112"/>
                    <a:pt x="506" y="112"/>
                    <a:pt x="506" y="115"/>
                  </a:cubicBezTo>
                  <a:cubicBezTo>
                    <a:pt x="507" y="115"/>
                    <a:pt x="507" y="112"/>
                    <a:pt x="507" y="112"/>
                  </a:cubicBezTo>
                  <a:cubicBezTo>
                    <a:pt x="510" y="111"/>
                    <a:pt x="506" y="117"/>
                    <a:pt x="511" y="116"/>
                  </a:cubicBezTo>
                  <a:cubicBezTo>
                    <a:pt x="509" y="119"/>
                    <a:pt x="511" y="120"/>
                    <a:pt x="508" y="123"/>
                  </a:cubicBezTo>
                  <a:cubicBezTo>
                    <a:pt x="508" y="125"/>
                    <a:pt x="512" y="124"/>
                    <a:pt x="513" y="125"/>
                  </a:cubicBezTo>
                  <a:cubicBezTo>
                    <a:pt x="513" y="125"/>
                    <a:pt x="511" y="127"/>
                    <a:pt x="512" y="128"/>
                  </a:cubicBezTo>
                  <a:cubicBezTo>
                    <a:pt x="512" y="128"/>
                    <a:pt x="515" y="128"/>
                    <a:pt x="515" y="129"/>
                  </a:cubicBezTo>
                  <a:cubicBezTo>
                    <a:pt x="516" y="129"/>
                    <a:pt x="517" y="131"/>
                    <a:pt x="518" y="131"/>
                  </a:cubicBezTo>
                  <a:cubicBezTo>
                    <a:pt x="519" y="132"/>
                    <a:pt x="522" y="133"/>
                    <a:pt x="524" y="135"/>
                  </a:cubicBezTo>
                  <a:cubicBezTo>
                    <a:pt x="525" y="135"/>
                    <a:pt x="526" y="130"/>
                    <a:pt x="527" y="133"/>
                  </a:cubicBezTo>
                  <a:cubicBezTo>
                    <a:pt x="527" y="137"/>
                    <a:pt x="524" y="137"/>
                    <a:pt x="521" y="137"/>
                  </a:cubicBezTo>
                  <a:cubicBezTo>
                    <a:pt x="523" y="139"/>
                    <a:pt x="527" y="140"/>
                    <a:pt x="531" y="140"/>
                  </a:cubicBezTo>
                  <a:cubicBezTo>
                    <a:pt x="530" y="142"/>
                    <a:pt x="532" y="143"/>
                    <a:pt x="533" y="143"/>
                  </a:cubicBezTo>
                  <a:cubicBezTo>
                    <a:pt x="533" y="145"/>
                    <a:pt x="533" y="147"/>
                    <a:pt x="535" y="146"/>
                  </a:cubicBezTo>
                  <a:cubicBezTo>
                    <a:pt x="534" y="148"/>
                    <a:pt x="534" y="150"/>
                    <a:pt x="534" y="152"/>
                  </a:cubicBezTo>
                  <a:cubicBezTo>
                    <a:pt x="532" y="153"/>
                    <a:pt x="529" y="153"/>
                    <a:pt x="527" y="155"/>
                  </a:cubicBezTo>
                  <a:cubicBezTo>
                    <a:pt x="526" y="155"/>
                    <a:pt x="527" y="156"/>
                    <a:pt x="526" y="156"/>
                  </a:cubicBezTo>
                  <a:cubicBezTo>
                    <a:pt x="525" y="156"/>
                    <a:pt x="524" y="156"/>
                    <a:pt x="524" y="157"/>
                  </a:cubicBezTo>
                  <a:cubicBezTo>
                    <a:pt x="523" y="159"/>
                    <a:pt x="521" y="157"/>
                    <a:pt x="521" y="157"/>
                  </a:cubicBezTo>
                  <a:cubicBezTo>
                    <a:pt x="521" y="157"/>
                    <a:pt x="519" y="159"/>
                    <a:pt x="519" y="159"/>
                  </a:cubicBezTo>
                  <a:cubicBezTo>
                    <a:pt x="519" y="160"/>
                    <a:pt x="518" y="162"/>
                    <a:pt x="518" y="163"/>
                  </a:cubicBezTo>
                  <a:cubicBezTo>
                    <a:pt x="517" y="164"/>
                    <a:pt x="512" y="163"/>
                    <a:pt x="515" y="164"/>
                  </a:cubicBezTo>
                  <a:cubicBezTo>
                    <a:pt x="514" y="166"/>
                    <a:pt x="510" y="165"/>
                    <a:pt x="508" y="165"/>
                  </a:cubicBezTo>
                  <a:cubicBezTo>
                    <a:pt x="506" y="165"/>
                    <a:pt x="503" y="165"/>
                    <a:pt x="501" y="165"/>
                  </a:cubicBezTo>
                  <a:cubicBezTo>
                    <a:pt x="499" y="165"/>
                    <a:pt x="499" y="164"/>
                    <a:pt x="498" y="164"/>
                  </a:cubicBezTo>
                  <a:cubicBezTo>
                    <a:pt x="492" y="163"/>
                    <a:pt x="487" y="165"/>
                    <a:pt x="482" y="165"/>
                  </a:cubicBezTo>
                  <a:cubicBezTo>
                    <a:pt x="478" y="167"/>
                    <a:pt x="477" y="171"/>
                    <a:pt x="472" y="172"/>
                  </a:cubicBezTo>
                  <a:cubicBezTo>
                    <a:pt x="474" y="175"/>
                    <a:pt x="470" y="175"/>
                    <a:pt x="468" y="177"/>
                  </a:cubicBezTo>
                  <a:cubicBezTo>
                    <a:pt x="469" y="178"/>
                    <a:pt x="469" y="179"/>
                    <a:pt x="469" y="180"/>
                  </a:cubicBezTo>
                  <a:cubicBezTo>
                    <a:pt x="471" y="180"/>
                    <a:pt x="471" y="177"/>
                    <a:pt x="473" y="176"/>
                  </a:cubicBezTo>
                  <a:cubicBezTo>
                    <a:pt x="474" y="175"/>
                    <a:pt x="478" y="176"/>
                    <a:pt x="478" y="173"/>
                  </a:cubicBezTo>
                  <a:cubicBezTo>
                    <a:pt x="478" y="169"/>
                    <a:pt x="480" y="176"/>
                    <a:pt x="480" y="171"/>
                  </a:cubicBezTo>
                  <a:cubicBezTo>
                    <a:pt x="481" y="170"/>
                    <a:pt x="482" y="172"/>
                    <a:pt x="482" y="172"/>
                  </a:cubicBezTo>
                  <a:cubicBezTo>
                    <a:pt x="484" y="172"/>
                    <a:pt x="483" y="170"/>
                    <a:pt x="484" y="170"/>
                  </a:cubicBezTo>
                  <a:cubicBezTo>
                    <a:pt x="486" y="169"/>
                    <a:pt x="488" y="170"/>
                    <a:pt x="492" y="170"/>
                  </a:cubicBezTo>
                  <a:cubicBezTo>
                    <a:pt x="492" y="171"/>
                    <a:pt x="493" y="171"/>
                    <a:pt x="493" y="170"/>
                  </a:cubicBezTo>
                  <a:cubicBezTo>
                    <a:pt x="495" y="170"/>
                    <a:pt x="495" y="176"/>
                    <a:pt x="492" y="175"/>
                  </a:cubicBezTo>
                  <a:cubicBezTo>
                    <a:pt x="494" y="177"/>
                    <a:pt x="490" y="178"/>
                    <a:pt x="491" y="183"/>
                  </a:cubicBezTo>
                  <a:cubicBezTo>
                    <a:pt x="491" y="184"/>
                    <a:pt x="492" y="185"/>
                    <a:pt x="492" y="186"/>
                  </a:cubicBezTo>
                  <a:cubicBezTo>
                    <a:pt x="493" y="186"/>
                    <a:pt x="494" y="185"/>
                    <a:pt x="494" y="186"/>
                  </a:cubicBezTo>
                  <a:cubicBezTo>
                    <a:pt x="494" y="188"/>
                    <a:pt x="496" y="187"/>
                    <a:pt x="496" y="188"/>
                  </a:cubicBezTo>
                  <a:cubicBezTo>
                    <a:pt x="497" y="188"/>
                    <a:pt x="498" y="190"/>
                    <a:pt x="499" y="190"/>
                  </a:cubicBezTo>
                  <a:cubicBezTo>
                    <a:pt x="500" y="190"/>
                    <a:pt x="500" y="190"/>
                    <a:pt x="501" y="190"/>
                  </a:cubicBezTo>
                  <a:cubicBezTo>
                    <a:pt x="502" y="190"/>
                    <a:pt x="502" y="191"/>
                    <a:pt x="502" y="191"/>
                  </a:cubicBezTo>
                  <a:cubicBezTo>
                    <a:pt x="504" y="192"/>
                    <a:pt x="506" y="188"/>
                    <a:pt x="507" y="191"/>
                  </a:cubicBezTo>
                  <a:cubicBezTo>
                    <a:pt x="508" y="191"/>
                    <a:pt x="508" y="189"/>
                    <a:pt x="508" y="189"/>
                  </a:cubicBezTo>
                  <a:cubicBezTo>
                    <a:pt x="509" y="189"/>
                    <a:pt x="510" y="189"/>
                    <a:pt x="511" y="189"/>
                  </a:cubicBezTo>
                  <a:cubicBezTo>
                    <a:pt x="511" y="188"/>
                    <a:pt x="510" y="186"/>
                    <a:pt x="511" y="185"/>
                  </a:cubicBezTo>
                  <a:cubicBezTo>
                    <a:pt x="513" y="185"/>
                    <a:pt x="513" y="186"/>
                    <a:pt x="513" y="188"/>
                  </a:cubicBezTo>
                  <a:cubicBezTo>
                    <a:pt x="513" y="189"/>
                    <a:pt x="517" y="189"/>
                    <a:pt x="515" y="192"/>
                  </a:cubicBezTo>
                  <a:cubicBezTo>
                    <a:pt x="514" y="193"/>
                    <a:pt x="513" y="191"/>
                    <a:pt x="512" y="191"/>
                  </a:cubicBezTo>
                  <a:cubicBezTo>
                    <a:pt x="510" y="192"/>
                    <a:pt x="510" y="194"/>
                    <a:pt x="508" y="195"/>
                  </a:cubicBezTo>
                  <a:cubicBezTo>
                    <a:pt x="507" y="195"/>
                    <a:pt x="506" y="194"/>
                    <a:pt x="505" y="195"/>
                  </a:cubicBezTo>
                  <a:cubicBezTo>
                    <a:pt x="502" y="195"/>
                    <a:pt x="503" y="198"/>
                    <a:pt x="499" y="197"/>
                  </a:cubicBezTo>
                  <a:cubicBezTo>
                    <a:pt x="497" y="196"/>
                    <a:pt x="497" y="200"/>
                    <a:pt x="496" y="201"/>
                  </a:cubicBezTo>
                  <a:cubicBezTo>
                    <a:pt x="496" y="201"/>
                    <a:pt x="495" y="200"/>
                    <a:pt x="495" y="199"/>
                  </a:cubicBezTo>
                  <a:cubicBezTo>
                    <a:pt x="493" y="201"/>
                    <a:pt x="493" y="203"/>
                    <a:pt x="489" y="203"/>
                  </a:cubicBezTo>
                  <a:cubicBezTo>
                    <a:pt x="491" y="201"/>
                    <a:pt x="489" y="201"/>
                    <a:pt x="489" y="198"/>
                  </a:cubicBezTo>
                  <a:cubicBezTo>
                    <a:pt x="491" y="197"/>
                    <a:pt x="493" y="194"/>
                    <a:pt x="495" y="197"/>
                  </a:cubicBezTo>
                  <a:cubicBezTo>
                    <a:pt x="496" y="193"/>
                    <a:pt x="493" y="193"/>
                    <a:pt x="492" y="192"/>
                  </a:cubicBezTo>
                  <a:cubicBezTo>
                    <a:pt x="489" y="191"/>
                    <a:pt x="487" y="196"/>
                    <a:pt x="485" y="196"/>
                  </a:cubicBezTo>
                  <a:cubicBezTo>
                    <a:pt x="485" y="196"/>
                    <a:pt x="482" y="197"/>
                    <a:pt x="481" y="197"/>
                  </a:cubicBezTo>
                  <a:cubicBezTo>
                    <a:pt x="480" y="197"/>
                    <a:pt x="480" y="198"/>
                    <a:pt x="480" y="199"/>
                  </a:cubicBezTo>
                  <a:cubicBezTo>
                    <a:pt x="473" y="198"/>
                    <a:pt x="474" y="203"/>
                    <a:pt x="468" y="201"/>
                  </a:cubicBezTo>
                  <a:cubicBezTo>
                    <a:pt x="470" y="202"/>
                    <a:pt x="471" y="203"/>
                    <a:pt x="466" y="203"/>
                  </a:cubicBezTo>
                  <a:cubicBezTo>
                    <a:pt x="463" y="205"/>
                    <a:pt x="462" y="211"/>
                    <a:pt x="466" y="212"/>
                  </a:cubicBezTo>
                  <a:cubicBezTo>
                    <a:pt x="466" y="215"/>
                    <a:pt x="463" y="214"/>
                    <a:pt x="464" y="217"/>
                  </a:cubicBezTo>
                  <a:cubicBezTo>
                    <a:pt x="462" y="217"/>
                    <a:pt x="461" y="217"/>
                    <a:pt x="460" y="217"/>
                  </a:cubicBezTo>
                  <a:cubicBezTo>
                    <a:pt x="459" y="217"/>
                    <a:pt x="459" y="219"/>
                    <a:pt x="458" y="219"/>
                  </a:cubicBezTo>
                  <a:cubicBezTo>
                    <a:pt x="455" y="220"/>
                    <a:pt x="452" y="220"/>
                    <a:pt x="451" y="222"/>
                  </a:cubicBezTo>
                  <a:cubicBezTo>
                    <a:pt x="450" y="223"/>
                    <a:pt x="449" y="223"/>
                    <a:pt x="448" y="224"/>
                  </a:cubicBezTo>
                  <a:cubicBezTo>
                    <a:pt x="447" y="226"/>
                    <a:pt x="447" y="228"/>
                    <a:pt x="445" y="230"/>
                  </a:cubicBezTo>
                  <a:cubicBezTo>
                    <a:pt x="444" y="231"/>
                    <a:pt x="441" y="231"/>
                    <a:pt x="442" y="236"/>
                  </a:cubicBezTo>
                  <a:cubicBezTo>
                    <a:pt x="440" y="235"/>
                    <a:pt x="440" y="233"/>
                    <a:pt x="438" y="232"/>
                  </a:cubicBezTo>
                  <a:cubicBezTo>
                    <a:pt x="436" y="233"/>
                    <a:pt x="437" y="235"/>
                    <a:pt x="435" y="235"/>
                  </a:cubicBezTo>
                  <a:cubicBezTo>
                    <a:pt x="440" y="239"/>
                    <a:pt x="439" y="243"/>
                    <a:pt x="440" y="250"/>
                  </a:cubicBezTo>
                  <a:cubicBezTo>
                    <a:pt x="437" y="249"/>
                    <a:pt x="438" y="252"/>
                    <a:pt x="438" y="252"/>
                  </a:cubicBezTo>
                  <a:cubicBezTo>
                    <a:pt x="437" y="253"/>
                    <a:pt x="436" y="252"/>
                    <a:pt x="435" y="252"/>
                  </a:cubicBezTo>
                  <a:cubicBezTo>
                    <a:pt x="434" y="253"/>
                    <a:pt x="434" y="254"/>
                    <a:pt x="433" y="255"/>
                  </a:cubicBezTo>
                  <a:cubicBezTo>
                    <a:pt x="432" y="256"/>
                    <a:pt x="430" y="258"/>
                    <a:pt x="429" y="258"/>
                  </a:cubicBezTo>
                  <a:cubicBezTo>
                    <a:pt x="428" y="259"/>
                    <a:pt x="426" y="258"/>
                    <a:pt x="425" y="259"/>
                  </a:cubicBezTo>
                  <a:cubicBezTo>
                    <a:pt x="422" y="260"/>
                    <a:pt x="421" y="263"/>
                    <a:pt x="420" y="265"/>
                  </a:cubicBezTo>
                  <a:cubicBezTo>
                    <a:pt x="417" y="265"/>
                    <a:pt x="417" y="269"/>
                    <a:pt x="414" y="269"/>
                  </a:cubicBezTo>
                  <a:cubicBezTo>
                    <a:pt x="415" y="273"/>
                    <a:pt x="411" y="282"/>
                    <a:pt x="416" y="282"/>
                  </a:cubicBezTo>
                  <a:cubicBezTo>
                    <a:pt x="414" y="286"/>
                    <a:pt x="418" y="286"/>
                    <a:pt x="418" y="292"/>
                  </a:cubicBezTo>
                  <a:cubicBezTo>
                    <a:pt x="418" y="293"/>
                    <a:pt x="419" y="293"/>
                    <a:pt x="420" y="294"/>
                  </a:cubicBezTo>
                  <a:cubicBezTo>
                    <a:pt x="418" y="297"/>
                    <a:pt x="420" y="297"/>
                    <a:pt x="420" y="302"/>
                  </a:cubicBezTo>
                  <a:cubicBezTo>
                    <a:pt x="418" y="302"/>
                    <a:pt x="416" y="303"/>
                    <a:pt x="415" y="304"/>
                  </a:cubicBezTo>
                  <a:cubicBezTo>
                    <a:pt x="413" y="304"/>
                    <a:pt x="415" y="302"/>
                    <a:pt x="414" y="301"/>
                  </a:cubicBezTo>
                  <a:cubicBezTo>
                    <a:pt x="413" y="299"/>
                    <a:pt x="412" y="300"/>
                    <a:pt x="411" y="299"/>
                  </a:cubicBezTo>
                  <a:cubicBezTo>
                    <a:pt x="410" y="299"/>
                    <a:pt x="410" y="296"/>
                    <a:pt x="408" y="297"/>
                  </a:cubicBezTo>
                  <a:cubicBezTo>
                    <a:pt x="409" y="294"/>
                    <a:pt x="410" y="292"/>
                    <a:pt x="406" y="291"/>
                  </a:cubicBezTo>
                  <a:cubicBezTo>
                    <a:pt x="408" y="286"/>
                    <a:pt x="405" y="286"/>
                    <a:pt x="405" y="281"/>
                  </a:cubicBezTo>
                  <a:cubicBezTo>
                    <a:pt x="404" y="281"/>
                    <a:pt x="403" y="282"/>
                    <a:pt x="402" y="282"/>
                  </a:cubicBezTo>
                  <a:cubicBezTo>
                    <a:pt x="402" y="281"/>
                    <a:pt x="402" y="280"/>
                    <a:pt x="402" y="279"/>
                  </a:cubicBezTo>
                  <a:cubicBezTo>
                    <a:pt x="400" y="280"/>
                    <a:pt x="394" y="281"/>
                    <a:pt x="393" y="279"/>
                  </a:cubicBezTo>
                  <a:cubicBezTo>
                    <a:pt x="392" y="278"/>
                    <a:pt x="392" y="277"/>
                    <a:pt x="391" y="277"/>
                  </a:cubicBezTo>
                  <a:cubicBezTo>
                    <a:pt x="390" y="277"/>
                    <a:pt x="388" y="279"/>
                    <a:pt x="386" y="278"/>
                  </a:cubicBezTo>
                  <a:cubicBezTo>
                    <a:pt x="386" y="278"/>
                    <a:pt x="390" y="274"/>
                    <a:pt x="386" y="276"/>
                  </a:cubicBezTo>
                  <a:cubicBezTo>
                    <a:pt x="385" y="276"/>
                    <a:pt x="386" y="277"/>
                    <a:pt x="385" y="277"/>
                  </a:cubicBezTo>
                  <a:cubicBezTo>
                    <a:pt x="382" y="277"/>
                    <a:pt x="377" y="277"/>
                    <a:pt x="374" y="276"/>
                  </a:cubicBezTo>
                  <a:cubicBezTo>
                    <a:pt x="371" y="276"/>
                    <a:pt x="373" y="280"/>
                    <a:pt x="373" y="282"/>
                  </a:cubicBezTo>
                  <a:cubicBezTo>
                    <a:pt x="366" y="281"/>
                    <a:pt x="359" y="280"/>
                    <a:pt x="352" y="279"/>
                  </a:cubicBezTo>
                  <a:cubicBezTo>
                    <a:pt x="351" y="280"/>
                    <a:pt x="350" y="281"/>
                    <a:pt x="349" y="281"/>
                  </a:cubicBezTo>
                  <a:cubicBezTo>
                    <a:pt x="348" y="281"/>
                    <a:pt x="349" y="283"/>
                    <a:pt x="347" y="283"/>
                  </a:cubicBezTo>
                  <a:cubicBezTo>
                    <a:pt x="346" y="283"/>
                    <a:pt x="346" y="284"/>
                    <a:pt x="346" y="285"/>
                  </a:cubicBezTo>
                  <a:cubicBezTo>
                    <a:pt x="344" y="286"/>
                    <a:pt x="343" y="285"/>
                    <a:pt x="341" y="285"/>
                  </a:cubicBezTo>
                  <a:cubicBezTo>
                    <a:pt x="340" y="286"/>
                    <a:pt x="340" y="288"/>
                    <a:pt x="338" y="288"/>
                  </a:cubicBezTo>
                  <a:cubicBezTo>
                    <a:pt x="338" y="290"/>
                    <a:pt x="336" y="295"/>
                    <a:pt x="339" y="296"/>
                  </a:cubicBezTo>
                  <a:cubicBezTo>
                    <a:pt x="338" y="297"/>
                    <a:pt x="337" y="299"/>
                    <a:pt x="335" y="301"/>
                  </a:cubicBezTo>
                  <a:cubicBezTo>
                    <a:pt x="335" y="304"/>
                    <a:pt x="335" y="307"/>
                    <a:pt x="335" y="310"/>
                  </a:cubicBezTo>
                  <a:cubicBezTo>
                    <a:pt x="335" y="312"/>
                    <a:pt x="336" y="312"/>
                    <a:pt x="336" y="314"/>
                  </a:cubicBezTo>
                  <a:cubicBezTo>
                    <a:pt x="337" y="316"/>
                    <a:pt x="337" y="320"/>
                    <a:pt x="335" y="322"/>
                  </a:cubicBezTo>
                  <a:cubicBezTo>
                    <a:pt x="335" y="324"/>
                    <a:pt x="338" y="322"/>
                    <a:pt x="339" y="323"/>
                  </a:cubicBezTo>
                  <a:cubicBezTo>
                    <a:pt x="339" y="323"/>
                    <a:pt x="337" y="325"/>
                    <a:pt x="338" y="325"/>
                  </a:cubicBezTo>
                  <a:cubicBezTo>
                    <a:pt x="337" y="325"/>
                    <a:pt x="339" y="326"/>
                    <a:pt x="339" y="326"/>
                  </a:cubicBezTo>
                  <a:cubicBezTo>
                    <a:pt x="339" y="328"/>
                    <a:pt x="340" y="327"/>
                    <a:pt x="341" y="328"/>
                  </a:cubicBezTo>
                  <a:cubicBezTo>
                    <a:pt x="341" y="328"/>
                    <a:pt x="341" y="330"/>
                    <a:pt x="341" y="330"/>
                  </a:cubicBezTo>
                  <a:cubicBezTo>
                    <a:pt x="341" y="330"/>
                    <a:pt x="342" y="330"/>
                    <a:pt x="342" y="330"/>
                  </a:cubicBezTo>
                  <a:cubicBezTo>
                    <a:pt x="342" y="330"/>
                    <a:pt x="342" y="332"/>
                    <a:pt x="342" y="332"/>
                  </a:cubicBezTo>
                  <a:cubicBezTo>
                    <a:pt x="343" y="333"/>
                    <a:pt x="346" y="335"/>
                    <a:pt x="346" y="337"/>
                  </a:cubicBezTo>
                  <a:cubicBezTo>
                    <a:pt x="355" y="338"/>
                    <a:pt x="360" y="335"/>
                    <a:pt x="365" y="337"/>
                  </a:cubicBezTo>
                  <a:cubicBezTo>
                    <a:pt x="366" y="337"/>
                    <a:pt x="366" y="336"/>
                    <a:pt x="367" y="335"/>
                  </a:cubicBezTo>
                  <a:cubicBezTo>
                    <a:pt x="368" y="333"/>
                    <a:pt x="370" y="331"/>
                    <a:pt x="371" y="329"/>
                  </a:cubicBezTo>
                  <a:cubicBezTo>
                    <a:pt x="371" y="328"/>
                    <a:pt x="372" y="327"/>
                    <a:pt x="371" y="326"/>
                  </a:cubicBezTo>
                  <a:cubicBezTo>
                    <a:pt x="374" y="323"/>
                    <a:pt x="382" y="320"/>
                    <a:pt x="388" y="323"/>
                  </a:cubicBezTo>
                  <a:cubicBezTo>
                    <a:pt x="385" y="326"/>
                    <a:pt x="385" y="331"/>
                    <a:pt x="382" y="334"/>
                  </a:cubicBezTo>
                  <a:cubicBezTo>
                    <a:pt x="381" y="337"/>
                    <a:pt x="384" y="337"/>
                    <a:pt x="383" y="339"/>
                  </a:cubicBezTo>
                  <a:cubicBezTo>
                    <a:pt x="381" y="340"/>
                    <a:pt x="380" y="343"/>
                    <a:pt x="379" y="345"/>
                  </a:cubicBezTo>
                  <a:cubicBezTo>
                    <a:pt x="378" y="346"/>
                    <a:pt x="379" y="347"/>
                    <a:pt x="378" y="346"/>
                  </a:cubicBezTo>
                  <a:cubicBezTo>
                    <a:pt x="377" y="349"/>
                    <a:pt x="383" y="346"/>
                    <a:pt x="381" y="350"/>
                  </a:cubicBezTo>
                  <a:cubicBezTo>
                    <a:pt x="384" y="350"/>
                    <a:pt x="385" y="348"/>
                    <a:pt x="388" y="349"/>
                  </a:cubicBezTo>
                  <a:cubicBezTo>
                    <a:pt x="388" y="351"/>
                    <a:pt x="390" y="351"/>
                    <a:pt x="391" y="352"/>
                  </a:cubicBezTo>
                  <a:cubicBezTo>
                    <a:pt x="397" y="350"/>
                    <a:pt x="397" y="354"/>
                    <a:pt x="405" y="354"/>
                  </a:cubicBezTo>
                  <a:cubicBezTo>
                    <a:pt x="402" y="357"/>
                    <a:pt x="406" y="360"/>
                    <a:pt x="402" y="362"/>
                  </a:cubicBezTo>
                  <a:cubicBezTo>
                    <a:pt x="405" y="365"/>
                    <a:pt x="403" y="372"/>
                    <a:pt x="402" y="375"/>
                  </a:cubicBezTo>
                  <a:cubicBezTo>
                    <a:pt x="403" y="377"/>
                    <a:pt x="404" y="377"/>
                    <a:pt x="407" y="377"/>
                  </a:cubicBezTo>
                  <a:cubicBezTo>
                    <a:pt x="406" y="380"/>
                    <a:pt x="409" y="379"/>
                    <a:pt x="409" y="381"/>
                  </a:cubicBezTo>
                  <a:cubicBezTo>
                    <a:pt x="409" y="382"/>
                    <a:pt x="413" y="381"/>
                    <a:pt x="413" y="383"/>
                  </a:cubicBezTo>
                  <a:cubicBezTo>
                    <a:pt x="417" y="380"/>
                    <a:pt x="424" y="384"/>
                    <a:pt x="427" y="382"/>
                  </a:cubicBezTo>
                  <a:cubicBezTo>
                    <a:pt x="427" y="383"/>
                    <a:pt x="427" y="383"/>
                    <a:pt x="427" y="384"/>
                  </a:cubicBezTo>
                  <a:cubicBezTo>
                    <a:pt x="429" y="384"/>
                    <a:pt x="433" y="382"/>
                    <a:pt x="433" y="385"/>
                  </a:cubicBezTo>
                  <a:cubicBezTo>
                    <a:pt x="434" y="385"/>
                    <a:pt x="435" y="384"/>
                    <a:pt x="436" y="384"/>
                  </a:cubicBezTo>
                  <a:cubicBezTo>
                    <a:pt x="437" y="383"/>
                    <a:pt x="438" y="383"/>
                    <a:pt x="439" y="382"/>
                  </a:cubicBezTo>
                  <a:cubicBezTo>
                    <a:pt x="439" y="381"/>
                    <a:pt x="440" y="382"/>
                    <a:pt x="440" y="381"/>
                  </a:cubicBezTo>
                  <a:cubicBezTo>
                    <a:pt x="440" y="379"/>
                    <a:pt x="442" y="381"/>
                    <a:pt x="442" y="379"/>
                  </a:cubicBezTo>
                  <a:cubicBezTo>
                    <a:pt x="442" y="379"/>
                    <a:pt x="442" y="377"/>
                    <a:pt x="442" y="377"/>
                  </a:cubicBezTo>
                  <a:cubicBezTo>
                    <a:pt x="443" y="376"/>
                    <a:pt x="444" y="378"/>
                    <a:pt x="443" y="378"/>
                  </a:cubicBezTo>
                  <a:cubicBezTo>
                    <a:pt x="444" y="378"/>
                    <a:pt x="445" y="377"/>
                    <a:pt x="446" y="376"/>
                  </a:cubicBezTo>
                  <a:cubicBezTo>
                    <a:pt x="447" y="375"/>
                    <a:pt x="449" y="374"/>
                    <a:pt x="451" y="372"/>
                  </a:cubicBezTo>
                  <a:cubicBezTo>
                    <a:pt x="451" y="372"/>
                    <a:pt x="452" y="371"/>
                    <a:pt x="452" y="370"/>
                  </a:cubicBezTo>
                  <a:cubicBezTo>
                    <a:pt x="453" y="371"/>
                    <a:pt x="465" y="372"/>
                    <a:pt x="459" y="374"/>
                  </a:cubicBezTo>
                  <a:cubicBezTo>
                    <a:pt x="459" y="375"/>
                    <a:pt x="462" y="375"/>
                    <a:pt x="464" y="375"/>
                  </a:cubicBezTo>
                  <a:cubicBezTo>
                    <a:pt x="465" y="375"/>
                    <a:pt x="464" y="373"/>
                    <a:pt x="465" y="372"/>
                  </a:cubicBezTo>
                  <a:cubicBezTo>
                    <a:pt x="468" y="372"/>
                    <a:pt x="471" y="372"/>
                    <a:pt x="474" y="372"/>
                  </a:cubicBezTo>
                  <a:cubicBezTo>
                    <a:pt x="472" y="376"/>
                    <a:pt x="479" y="375"/>
                    <a:pt x="482" y="376"/>
                  </a:cubicBezTo>
                  <a:cubicBezTo>
                    <a:pt x="483" y="376"/>
                    <a:pt x="482" y="377"/>
                    <a:pt x="484" y="377"/>
                  </a:cubicBezTo>
                  <a:cubicBezTo>
                    <a:pt x="484" y="377"/>
                    <a:pt x="485" y="378"/>
                    <a:pt x="486" y="378"/>
                  </a:cubicBezTo>
                  <a:cubicBezTo>
                    <a:pt x="488" y="379"/>
                    <a:pt x="489" y="377"/>
                    <a:pt x="491" y="377"/>
                  </a:cubicBezTo>
                  <a:cubicBezTo>
                    <a:pt x="496" y="376"/>
                    <a:pt x="502" y="378"/>
                    <a:pt x="508" y="378"/>
                  </a:cubicBezTo>
                  <a:cubicBezTo>
                    <a:pt x="508" y="381"/>
                    <a:pt x="509" y="383"/>
                    <a:pt x="509" y="381"/>
                  </a:cubicBezTo>
                  <a:cubicBezTo>
                    <a:pt x="511" y="381"/>
                    <a:pt x="510" y="382"/>
                    <a:pt x="509" y="382"/>
                  </a:cubicBezTo>
                  <a:cubicBezTo>
                    <a:pt x="509" y="385"/>
                    <a:pt x="512" y="382"/>
                    <a:pt x="514" y="384"/>
                  </a:cubicBezTo>
                  <a:cubicBezTo>
                    <a:pt x="514" y="384"/>
                    <a:pt x="514" y="386"/>
                    <a:pt x="514" y="387"/>
                  </a:cubicBezTo>
                  <a:cubicBezTo>
                    <a:pt x="515" y="387"/>
                    <a:pt x="517" y="386"/>
                    <a:pt x="519" y="387"/>
                  </a:cubicBezTo>
                  <a:cubicBezTo>
                    <a:pt x="518" y="389"/>
                    <a:pt x="520" y="390"/>
                    <a:pt x="521" y="391"/>
                  </a:cubicBezTo>
                  <a:cubicBezTo>
                    <a:pt x="523" y="393"/>
                    <a:pt x="525" y="394"/>
                    <a:pt x="526" y="397"/>
                  </a:cubicBezTo>
                  <a:cubicBezTo>
                    <a:pt x="533" y="397"/>
                    <a:pt x="536" y="401"/>
                    <a:pt x="542" y="398"/>
                  </a:cubicBezTo>
                  <a:cubicBezTo>
                    <a:pt x="541" y="403"/>
                    <a:pt x="549" y="398"/>
                    <a:pt x="547" y="403"/>
                  </a:cubicBezTo>
                  <a:cubicBezTo>
                    <a:pt x="551" y="401"/>
                    <a:pt x="551" y="406"/>
                    <a:pt x="554" y="407"/>
                  </a:cubicBezTo>
                  <a:cubicBezTo>
                    <a:pt x="555" y="407"/>
                    <a:pt x="555" y="410"/>
                    <a:pt x="558" y="409"/>
                  </a:cubicBezTo>
                  <a:cubicBezTo>
                    <a:pt x="554" y="412"/>
                    <a:pt x="559" y="411"/>
                    <a:pt x="559" y="415"/>
                  </a:cubicBezTo>
                  <a:cubicBezTo>
                    <a:pt x="559" y="417"/>
                    <a:pt x="561" y="416"/>
                    <a:pt x="562" y="417"/>
                  </a:cubicBezTo>
                  <a:cubicBezTo>
                    <a:pt x="563" y="418"/>
                    <a:pt x="562" y="420"/>
                    <a:pt x="565" y="419"/>
                  </a:cubicBezTo>
                  <a:cubicBezTo>
                    <a:pt x="560" y="424"/>
                    <a:pt x="571" y="425"/>
                    <a:pt x="567" y="429"/>
                  </a:cubicBezTo>
                  <a:cubicBezTo>
                    <a:pt x="569" y="429"/>
                    <a:pt x="571" y="429"/>
                    <a:pt x="571" y="431"/>
                  </a:cubicBezTo>
                  <a:cubicBezTo>
                    <a:pt x="577" y="430"/>
                    <a:pt x="585" y="432"/>
                    <a:pt x="587" y="437"/>
                  </a:cubicBezTo>
                  <a:cubicBezTo>
                    <a:pt x="593" y="437"/>
                    <a:pt x="596" y="439"/>
                    <a:pt x="602" y="438"/>
                  </a:cubicBezTo>
                  <a:cubicBezTo>
                    <a:pt x="603" y="439"/>
                    <a:pt x="600" y="440"/>
                    <a:pt x="600" y="440"/>
                  </a:cubicBezTo>
                  <a:cubicBezTo>
                    <a:pt x="601" y="442"/>
                    <a:pt x="609" y="440"/>
                    <a:pt x="613" y="441"/>
                  </a:cubicBezTo>
                  <a:cubicBezTo>
                    <a:pt x="613" y="442"/>
                    <a:pt x="614" y="442"/>
                    <a:pt x="615" y="442"/>
                  </a:cubicBezTo>
                  <a:cubicBezTo>
                    <a:pt x="615" y="444"/>
                    <a:pt x="618" y="443"/>
                    <a:pt x="619" y="444"/>
                  </a:cubicBezTo>
                  <a:cubicBezTo>
                    <a:pt x="619" y="445"/>
                    <a:pt x="619" y="446"/>
                    <a:pt x="619" y="447"/>
                  </a:cubicBezTo>
                  <a:cubicBezTo>
                    <a:pt x="619" y="447"/>
                    <a:pt x="621" y="446"/>
                    <a:pt x="621" y="447"/>
                  </a:cubicBezTo>
                  <a:cubicBezTo>
                    <a:pt x="622" y="447"/>
                    <a:pt x="621" y="450"/>
                    <a:pt x="624" y="449"/>
                  </a:cubicBezTo>
                  <a:cubicBezTo>
                    <a:pt x="624" y="461"/>
                    <a:pt x="624" y="473"/>
                    <a:pt x="624" y="485"/>
                  </a:cubicBezTo>
                  <a:cubicBezTo>
                    <a:pt x="619" y="484"/>
                    <a:pt x="624" y="492"/>
                    <a:pt x="619" y="490"/>
                  </a:cubicBezTo>
                  <a:cubicBezTo>
                    <a:pt x="618" y="494"/>
                    <a:pt x="618" y="498"/>
                    <a:pt x="618" y="502"/>
                  </a:cubicBezTo>
                  <a:cubicBezTo>
                    <a:pt x="618" y="504"/>
                    <a:pt x="620" y="509"/>
                    <a:pt x="619" y="514"/>
                  </a:cubicBezTo>
                  <a:cubicBezTo>
                    <a:pt x="619" y="514"/>
                    <a:pt x="618" y="514"/>
                    <a:pt x="618" y="515"/>
                  </a:cubicBezTo>
                  <a:cubicBezTo>
                    <a:pt x="618" y="515"/>
                    <a:pt x="618" y="517"/>
                    <a:pt x="618" y="517"/>
                  </a:cubicBezTo>
                  <a:cubicBezTo>
                    <a:pt x="617" y="518"/>
                    <a:pt x="614" y="519"/>
                    <a:pt x="615" y="523"/>
                  </a:cubicBezTo>
                  <a:cubicBezTo>
                    <a:pt x="613" y="524"/>
                    <a:pt x="612" y="526"/>
                    <a:pt x="610" y="527"/>
                  </a:cubicBezTo>
                  <a:cubicBezTo>
                    <a:pt x="609" y="527"/>
                    <a:pt x="610" y="529"/>
                    <a:pt x="610" y="530"/>
                  </a:cubicBezTo>
                  <a:cubicBezTo>
                    <a:pt x="609" y="531"/>
                    <a:pt x="607" y="530"/>
                    <a:pt x="607" y="530"/>
                  </a:cubicBezTo>
                  <a:cubicBezTo>
                    <a:pt x="607" y="531"/>
                    <a:pt x="608" y="532"/>
                    <a:pt x="607" y="533"/>
                  </a:cubicBezTo>
                  <a:cubicBezTo>
                    <a:pt x="606" y="533"/>
                    <a:pt x="603" y="533"/>
                    <a:pt x="602" y="535"/>
                  </a:cubicBezTo>
                  <a:cubicBezTo>
                    <a:pt x="602" y="536"/>
                    <a:pt x="600" y="536"/>
                    <a:pt x="598" y="537"/>
                  </a:cubicBezTo>
                  <a:cubicBezTo>
                    <a:pt x="597" y="538"/>
                    <a:pt x="596" y="539"/>
                    <a:pt x="595" y="540"/>
                  </a:cubicBezTo>
                  <a:cubicBezTo>
                    <a:pt x="595" y="540"/>
                    <a:pt x="594" y="538"/>
                    <a:pt x="593" y="538"/>
                  </a:cubicBezTo>
                  <a:cubicBezTo>
                    <a:pt x="593" y="538"/>
                    <a:pt x="593" y="540"/>
                    <a:pt x="592" y="540"/>
                  </a:cubicBezTo>
                  <a:cubicBezTo>
                    <a:pt x="590" y="540"/>
                    <a:pt x="590" y="540"/>
                    <a:pt x="589" y="542"/>
                  </a:cubicBezTo>
                  <a:cubicBezTo>
                    <a:pt x="585" y="540"/>
                    <a:pt x="582" y="545"/>
                    <a:pt x="580" y="547"/>
                  </a:cubicBezTo>
                  <a:cubicBezTo>
                    <a:pt x="580" y="547"/>
                    <a:pt x="578" y="546"/>
                    <a:pt x="578" y="547"/>
                  </a:cubicBezTo>
                  <a:cubicBezTo>
                    <a:pt x="577" y="547"/>
                    <a:pt x="576" y="548"/>
                    <a:pt x="575" y="549"/>
                  </a:cubicBezTo>
                  <a:cubicBezTo>
                    <a:pt x="575" y="550"/>
                    <a:pt x="573" y="551"/>
                    <a:pt x="573" y="551"/>
                  </a:cubicBezTo>
                  <a:cubicBezTo>
                    <a:pt x="573" y="552"/>
                    <a:pt x="575" y="555"/>
                    <a:pt x="572" y="554"/>
                  </a:cubicBezTo>
                  <a:cubicBezTo>
                    <a:pt x="573" y="559"/>
                    <a:pt x="570" y="561"/>
                    <a:pt x="571" y="567"/>
                  </a:cubicBezTo>
                  <a:cubicBezTo>
                    <a:pt x="567" y="566"/>
                    <a:pt x="569" y="569"/>
                    <a:pt x="568" y="570"/>
                  </a:cubicBezTo>
                  <a:cubicBezTo>
                    <a:pt x="568" y="570"/>
                    <a:pt x="566" y="570"/>
                    <a:pt x="566" y="570"/>
                  </a:cubicBezTo>
                  <a:cubicBezTo>
                    <a:pt x="566" y="571"/>
                    <a:pt x="568" y="572"/>
                    <a:pt x="566" y="573"/>
                  </a:cubicBezTo>
                  <a:cubicBezTo>
                    <a:pt x="564" y="573"/>
                    <a:pt x="564" y="577"/>
                    <a:pt x="561" y="577"/>
                  </a:cubicBezTo>
                  <a:cubicBezTo>
                    <a:pt x="561" y="577"/>
                    <a:pt x="559" y="579"/>
                    <a:pt x="559" y="580"/>
                  </a:cubicBezTo>
                  <a:cubicBezTo>
                    <a:pt x="558" y="581"/>
                    <a:pt x="556" y="585"/>
                    <a:pt x="553" y="587"/>
                  </a:cubicBezTo>
                  <a:cubicBezTo>
                    <a:pt x="553" y="588"/>
                    <a:pt x="553" y="590"/>
                    <a:pt x="553" y="591"/>
                  </a:cubicBezTo>
                  <a:cubicBezTo>
                    <a:pt x="551" y="592"/>
                    <a:pt x="549" y="593"/>
                    <a:pt x="549" y="596"/>
                  </a:cubicBezTo>
                  <a:cubicBezTo>
                    <a:pt x="547" y="596"/>
                    <a:pt x="546" y="596"/>
                    <a:pt x="544" y="596"/>
                  </a:cubicBezTo>
                  <a:cubicBezTo>
                    <a:pt x="544" y="597"/>
                    <a:pt x="545" y="597"/>
                    <a:pt x="546" y="597"/>
                  </a:cubicBezTo>
                  <a:cubicBezTo>
                    <a:pt x="546" y="599"/>
                    <a:pt x="544" y="598"/>
                    <a:pt x="542" y="598"/>
                  </a:cubicBezTo>
                  <a:cubicBezTo>
                    <a:pt x="541" y="599"/>
                    <a:pt x="540" y="601"/>
                    <a:pt x="540" y="603"/>
                  </a:cubicBezTo>
                  <a:cubicBezTo>
                    <a:pt x="539" y="602"/>
                    <a:pt x="538" y="602"/>
                    <a:pt x="538" y="604"/>
                  </a:cubicBezTo>
                  <a:cubicBezTo>
                    <a:pt x="537" y="604"/>
                    <a:pt x="537" y="603"/>
                    <a:pt x="537" y="602"/>
                  </a:cubicBezTo>
                  <a:cubicBezTo>
                    <a:pt x="535" y="602"/>
                    <a:pt x="533" y="602"/>
                    <a:pt x="533" y="601"/>
                  </a:cubicBezTo>
                  <a:cubicBezTo>
                    <a:pt x="532" y="602"/>
                    <a:pt x="532" y="604"/>
                    <a:pt x="529" y="603"/>
                  </a:cubicBezTo>
                  <a:cubicBezTo>
                    <a:pt x="529" y="606"/>
                    <a:pt x="532" y="607"/>
                    <a:pt x="532" y="609"/>
                  </a:cubicBezTo>
                  <a:cubicBezTo>
                    <a:pt x="532" y="612"/>
                    <a:pt x="528" y="614"/>
                    <a:pt x="531" y="616"/>
                  </a:cubicBezTo>
                  <a:cubicBezTo>
                    <a:pt x="530" y="619"/>
                    <a:pt x="524" y="616"/>
                    <a:pt x="524" y="618"/>
                  </a:cubicBezTo>
                  <a:cubicBezTo>
                    <a:pt x="522" y="618"/>
                    <a:pt x="523" y="620"/>
                    <a:pt x="522" y="621"/>
                  </a:cubicBezTo>
                  <a:cubicBezTo>
                    <a:pt x="521" y="622"/>
                    <a:pt x="517" y="621"/>
                    <a:pt x="518" y="624"/>
                  </a:cubicBezTo>
                  <a:cubicBezTo>
                    <a:pt x="515" y="622"/>
                    <a:pt x="507" y="622"/>
                    <a:pt x="506" y="626"/>
                  </a:cubicBezTo>
                  <a:cubicBezTo>
                    <a:pt x="506" y="627"/>
                    <a:pt x="507" y="626"/>
                    <a:pt x="507" y="626"/>
                  </a:cubicBezTo>
                  <a:cubicBezTo>
                    <a:pt x="510" y="626"/>
                    <a:pt x="507" y="629"/>
                    <a:pt x="505" y="628"/>
                  </a:cubicBezTo>
                  <a:cubicBezTo>
                    <a:pt x="505" y="631"/>
                    <a:pt x="501" y="634"/>
                    <a:pt x="504" y="635"/>
                  </a:cubicBezTo>
                  <a:cubicBezTo>
                    <a:pt x="504" y="636"/>
                    <a:pt x="502" y="636"/>
                    <a:pt x="501" y="636"/>
                  </a:cubicBezTo>
                  <a:cubicBezTo>
                    <a:pt x="501" y="636"/>
                    <a:pt x="500" y="635"/>
                    <a:pt x="500" y="635"/>
                  </a:cubicBezTo>
                  <a:cubicBezTo>
                    <a:pt x="499" y="635"/>
                    <a:pt x="496" y="638"/>
                    <a:pt x="496" y="634"/>
                  </a:cubicBezTo>
                  <a:cubicBezTo>
                    <a:pt x="495" y="634"/>
                    <a:pt x="495" y="637"/>
                    <a:pt x="494" y="635"/>
                  </a:cubicBezTo>
                  <a:cubicBezTo>
                    <a:pt x="492" y="636"/>
                    <a:pt x="495" y="642"/>
                    <a:pt x="495" y="644"/>
                  </a:cubicBezTo>
                  <a:cubicBezTo>
                    <a:pt x="496" y="647"/>
                    <a:pt x="494" y="647"/>
                    <a:pt x="493" y="649"/>
                  </a:cubicBezTo>
                  <a:cubicBezTo>
                    <a:pt x="493" y="651"/>
                    <a:pt x="493" y="653"/>
                    <a:pt x="489" y="653"/>
                  </a:cubicBezTo>
                  <a:cubicBezTo>
                    <a:pt x="489" y="654"/>
                    <a:pt x="492" y="655"/>
                    <a:pt x="492" y="655"/>
                  </a:cubicBezTo>
                  <a:cubicBezTo>
                    <a:pt x="492" y="657"/>
                    <a:pt x="490" y="655"/>
                    <a:pt x="489" y="655"/>
                  </a:cubicBezTo>
                  <a:cubicBezTo>
                    <a:pt x="489" y="656"/>
                    <a:pt x="488" y="659"/>
                    <a:pt x="489" y="658"/>
                  </a:cubicBezTo>
                  <a:cubicBezTo>
                    <a:pt x="489" y="660"/>
                    <a:pt x="488" y="659"/>
                    <a:pt x="487" y="658"/>
                  </a:cubicBezTo>
                  <a:cubicBezTo>
                    <a:pt x="487" y="659"/>
                    <a:pt x="486" y="660"/>
                    <a:pt x="486" y="660"/>
                  </a:cubicBezTo>
                  <a:cubicBezTo>
                    <a:pt x="484" y="657"/>
                    <a:pt x="486" y="660"/>
                    <a:pt x="485" y="662"/>
                  </a:cubicBezTo>
                  <a:cubicBezTo>
                    <a:pt x="483" y="664"/>
                    <a:pt x="482" y="661"/>
                    <a:pt x="480" y="663"/>
                  </a:cubicBezTo>
                  <a:cubicBezTo>
                    <a:pt x="478" y="666"/>
                    <a:pt x="485" y="666"/>
                    <a:pt x="481" y="668"/>
                  </a:cubicBezTo>
                  <a:cubicBezTo>
                    <a:pt x="481" y="669"/>
                    <a:pt x="483" y="669"/>
                    <a:pt x="485" y="669"/>
                  </a:cubicBezTo>
                  <a:cubicBezTo>
                    <a:pt x="484" y="671"/>
                    <a:pt x="485" y="673"/>
                    <a:pt x="487" y="673"/>
                  </a:cubicBezTo>
                  <a:cubicBezTo>
                    <a:pt x="489" y="675"/>
                    <a:pt x="485" y="676"/>
                    <a:pt x="485" y="677"/>
                  </a:cubicBezTo>
                  <a:cubicBezTo>
                    <a:pt x="485" y="678"/>
                    <a:pt x="485" y="679"/>
                    <a:pt x="486" y="679"/>
                  </a:cubicBezTo>
                  <a:cubicBezTo>
                    <a:pt x="485" y="680"/>
                    <a:pt x="485" y="678"/>
                    <a:pt x="485" y="679"/>
                  </a:cubicBezTo>
                  <a:cubicBezTo>
                    <a:pt x="483" y="679"/>
                    <a:pt x="483" y="681"/>
                    <a:pt x="480" y="681"/>
                  </a:cubicBezTo>
                  <a:cubicBezTo>
                    <a:pt x="482" y="683"/>
                    <a:pt x="481" y="684"/>
                    <a:pt x="478" y="683"/>
                  </a:cubicBezTo>
                  <a:cubicBezTo>
                    <a:pt x="479" y="687"/>
                    <a:pt x="476" y="686"/>
                    <a:pt x="476" y="689"/>
                  </a:cubicBezTo>
                  <a:cubicBezTo>
                    <a:pt x="472" y="690"/>
                    <a:pt x="477" y="694"/>
                    <a:pt x="473" y="691"/>
                  </a:cubicBezTo>
                  <a:cubicBezTo>
                    <a:pt x="474" y="694"/>
                    <a:pt x="472" y="697"/>
                    <a:pt x="473" y="700"/>
                  </a:cubicBezTo>
                  <a:cubicBezTo>
                    <a:pt x="473" y="700"/>
                    <a:pt x="474" y="701"/>
                    <a:pt x="474" y="701"/>
                  </a:cubicBezTo>
                  <a:cubicBezTo>
                    <a:pt x="474" y="703"/>
                    <a:pt x="472" y="703"/>
                    <a:pt x="474" y="706"/>
                  </a:cubicBezTo>
                  <a:cubicBezTo>
                    <a:pt x="476" y="707"/>
                    <a:pt x="474" y="708"/>
                    <a:pt x="475" y="711"/>
                  </a:cubicBezTo>
                  <a:cubicBezTo>
                    <a:pt x="476" y="714"/>
                    <a:pt x="479" y="715"/>
                    <a:pt x="480" y="717"/>
                  </a:cubicBezTo>
                  <a:cubicBezTo>
                    <a:pt x="483" y="720"/>
                    <a:pt x="485" y="716"/>
                    <a:pt x="487" y="719"/>
                  </a:cubicBezTo>
                  <a:cubicBezTo>
                    <a:pt x="488" y="723"/>
                    <a:pt x="484" y="720"/>
                    <a:pt x="481" y="721"/>
                  </a:cubicBezTo>
                  <a:cubicBezTo>
                    <a:pt x="476" y="722"/>
                    <a:pt x="471" y="724"/>
                    <a:pt x="467" y="723"/>
                  </a:cubicBezTo>
                  <a:cubicBezTo>
                    <a:pt x="467" y="723"/>
                    <a:pt x="467" y="721"/>
                    <a:pt x="467" y="721"/>
                  </a:cubicBezTo>
                  <a:cubicBezTo>
                    <a:pt x="462" y="722"/>
                    <a:pt x="460" y="719"/>
                    <a:pt x="456" y="719"/>
                  </a:cubicBezTo>
                  <a:cubicBezTo>
                    <a:pt x="456" y="717"/>
                    <a:pt x="456" y="716"/>
                    <a:pt x="456" y="715"/>
                  </a:cubicBezTo>
                  <a:cubicBezTo>
                    <a:pt x="456" y="712"/>
                    <a:pt x="452" y="714"/>
                    <a:pt x="452" y="711"/>
                  </a:cubicBezTo>
                  <a:cubicBezTo>
                    <a:pt x="452" y="711"/>
                    <a:pt x="451" y="710"/>
                    <a:pt x="451" y="709"/>
                  </a:cubicBezTo>
                  <a:cubicBezTo>
                    <a:pt x="451" y="708"/>
                    <a:pt x="449" y="708"/>
                    <a:pt x="449" y="708"/>
                  </a:cubicBezTo>
                  <a:cubicBezTo>
                    <a:pt x="449" y="707"/>
                    <a:pt x="452" y="705"/>
                    <a:pt x="449" y="704"/>
                  </a:cubicBezTo>
                  <a:cubicBezTo>
                    <a:pt x="448" y="704"/>
                    <a:pt x="449" y="703"/>
                    <a:pt x="449" y="702"/>
                  </a:cubicBezTo>
                  <a:cubicBezTo>
                    <a:pt x="449" y="701"/>
                    <a:pt x="447" y="701"/>
                    <a:pt x="447" y="700"/>
                  </a:cubicBezTo>
                  <a:cubicBezTo>
                    <a:pt x="447" y="699"/>
                    <a:pt x="448" y="698"/>
                    <a:pt x="448" y="697"/>
                  </a:cubicBezTo>
                  <a:cubicBezTo>
                    <a:pt x="448" y="697"/>
                    <a:pt x="447" y="697"/>
                    <a:pt x="447" y="696"/>
                  </a:cubicBezTo>
                  <a:cubicBezTo>
                    <a:pt x="447" y="695"/>
                    <a:pt x="446" y="693"/>
                    <a:pt x="445" y="693"/>
                  </a:cubicBezTo>
                  <a:cubicBezTo>
                    <a:pt x="444" y="691"/>
                    <a:pt x="446" y="690"/>
                    <a:pt x="446" y="689"/>
                  </a:cubicBezTo>
                  <a:cubicBezTo>
                    <a:pt x="446" y="689"/>
                    <a:pt x="444" y="688"/>
                    <a:pt x="443" y="688"/>
                  </a:cubicBezTo>
                  <a:cubicBezTo>
                    <a:pt x="444" y="687"/>
                    <a:pt x="448" y="686"/>
                    <a:pt x="445" y="684"/>
                  </a:cubicBezTo>
                  <a:cubicBezTo>
                    <a:pt x="445" y="683"/>
                    <a:pt x="446" y="683"/>
                    <a:pt x="447" y="683"/>
                  </a:cubicBezTo>
                  <a:cubicBezTo>
                    <a:pt x="447" y="680"/>
                    <a:pt x="447" y="678"/>
                    <a:pt x="447" y="675"/>
                  </a:cubicBezTo>
                  <a:cubicBezTo>
                    <a:pt x="446" y="674"/>
                    <a:pt x="445" y="673"/>
                    <a:pt x="443" y="673"/>
                  </a:cubicBezTo>
                  <a:cubicBezTo>
                    <a:pt x="445" y="669"/>
                    <a:pt x="448" y="666"/>
                    <a:pt x="446" y="662"/>
                  </a:cubicBezTo>
                  <a:cubicBezTo>
                    <a:pt x="449" y="663"/>
                    <a:pt x="449" y="660"/>
                    <a:pt x="452" y="661"/>
                  </a:cubicBezTo>
                  <a:cubicBezTo>
                    <a:pt x="452" y="657"/>
                    <a:pt x="452" y="654"/>
                    <a:pt x="452" y="650"/>
                  </a:cubicBezTo>
                  <a:cubicBezTo>
                    <a:pt x="457" y="650"/>
                    <a:pt x="455" y="643"/>
                    <a:pt x="458" y="640"/>
                  </a:cubicBezTo>
                  <a:cubicBezTo>
                    <a:pt x="457" y="640"/>
                    <a:pt x="456" y="641"/>
                    <a:pt x="455" y="640"/>
                  </a:cubicBezTo>
                  <a:cubicBezTo>
                    <a:pt x="453" y="641"/>
                    <a:pt x="452" y="643"/>
                    <a:pt x="452" y="647"/>
                  </a:cubicBezTo>
                  <a:cubicBezTo>
                    <a:pt x="450" y="646"/>
                    <a:pt x="448" y="645"/>
                    <a:pt x="448" y="642"/>
                  </a:cubicBezTo>
                  <a:cubicBezTo>
                    <a:pt x="446" y="640"/>
                    <a:pt x="452" y="638"/>
                    <a:pt x="451" y="637"/>
                  </a:cubicBezTo>
                  <a:cubicBezTo>
                    <a:pt x="448" y="635"/>
                    <a:pt x="451" y="638"/>
                    <a:pt x="453" y="636"/>
                  </a:cubicBezTo>
                  <a:cubicBezTo>
                    <a:pt x="454" y="630"/>
                    <a:pt x="451" y="625"/>
                    <a:pt x="452" y="620"/>
                  </a:cubicBezTo>
                  <a:cubicBezTo>
                    <a:pt x="452" y="620"/>
                    <a:pt x="454" y="620"/>
                    <a:pt x="454" y="620"/>
                  </a:cubicBezTo>
                  <a:cubicBezTo>
                    <a:pt x="453" y="614"/>
                    <a:pt x="454" y="613"/>
                    <a:pt x="454" y="607"/>
                  </a:cubicBezTo>
                  <a:cubicBezTo>
                    <a:pt x="457" y="603"/>
                    <a:pt x="461" y="600"/>
                    <a:pt x="459" y="595"/>
                  </a:cubicBezTo>
                  <a:cubicBezTo>
                    <a:pt x="463" y="600"/>
                    <a:pt x="459" y="586"/>
                    <a:pt x="464" y="591"/>
                  </a:cubicBezTo>
                  <a:cubicBezTo>
                    <a:pt x="463" y="589"/>
                    <a:pt x="463" y="586"/>
                    <a:pt x="462" y="583"/>
                  </a:cubicBezTo>
                  <a:cubicBezTo>
                    <a:pt x="462" y="582"/>
                    <a:pt x="460" y="580"/>
                    <a:pt x="460" y="578"/>
                  </a:cubicBezTo>
                  <a:cubicBezTo>
                    <a:pt x="460" y="577"/>
                    <a:pt x="461" y="576"/>
                    <a:pt x="461" y="575"/>
                  </a:cubicBezTo>
                  <a:cubicBezTo>
                    <a:pt x="462" y="572"/>
                    <a:pt x="460" y="569"/>
                    <a:pt x="464" y="571"/>
                  </a:cubicBezTo>
                  <a:cubicBezTo>
                    <a:pt x="463" y="568"/>
                    <a:pt x="464" y="565"/>
                    <a:pt x="465" y="562"/>
                  </a:cubicBezTo>
                  <a:cubicBezTo>
                    <a:pt x="466" y="560"/>
                    <a:pt x="465" y="561"/>
                    <a:pt x="465" y="558"/>
                  </a:cubicBezTo>
                  <a:cubicBezTo>
                    <a:pt x="465" y="557"/>
                    <a:pt x="467" y="554"/>
                    <a:pt x="466" y="553"/>
                  </a:cubicBezTo>
                  <a:cubicBezTo>
                    <a:pt x="465" y="552"/>
                    <a:pt x="466" y="551"/>
                    <a:pt x="466" y="549"/>
                  </a:cubicBezTo>
                  <a:cubicBezTo>
                    <a:pt x="466" y="547"/>
                    <a:pt x="466" y="546"/>
                    <a:pt x="466" y="544"/>
                  </a:cubicBezTo>
                  <a:cubicBezTo>
                    <a:pt x="466" y="542"/>
                    <a:pt x="467" y="542"/>
                    <a:pt x="467" y="541"/>
                  </a:cubicBezTo>
                  <a:cubicBezTo>
                    <a:pt x="467" y="536"/>
                    <a:pt x="467" y="532"/>
                    <a:pt x="467" y="528"/>
                  </a:cubicBezTo>
                  <a:cubicBezTo>
                    <a:pt x="467" y="526"/>
                    <a:pt x="468" y="525"/>
                    <a:pt x="468" y="524"/>
                  </a:cubicBezTo>
                  <a:cubicBezTo>
                    <a:pt x="468" y="521"/>
                    <a:pt x="464" y="517"/>
                    <a:pt x="465" y="514"/>
                  </a:cubicBezTo>
                  <a:cubicBezTo>
                    <a:pt x="464" y="512"/>
                    <a:pt x="463" y="514"/>
                    <a:pt x="461" y="514"/>
                  </a:cubicBezTo>
                  <a:cubicBezTo>
                    <a:pt x="460" y="511"/>
                    <a:pt x="456" y="508"/>
                    <a:pt x="453" y="508"/>
                  </a:cubicBezTo>
                  <a:cubicBezTo>
                    <a:pt x="452" y="508"/>
                    <a:pt x="451" y="505"/>
                    <a:pt x="451" y="505"/>
                  </a:cubicBezTo>
                  <a:cubicBezTo>
                    <a:pt x="449" y="507"/>
                    <a:pt x="451" y="505"/>
                    <a:pt x="449" y="504"/>
                  </a:cubicBezTo>
                  <a:cubicBezTo>
                    <a:pt x="448" y="503"/>
                    <a:pt x="444" y="505"/>
                    <a:pt x="447" y="502"/>
                  </a:cubicBezTo>
                  <a:cubicBezTo>
                    <a:pt x="447" y="500"/>
                    <a:pt x="444" y="502"/>
                    <a:pt x="442" y="501"/>
                  </a:cubicBezTo>
                  <a:cubicBezTo>
                    <a:pt x="442" y="500"/>
                    <a:pt x="443" y="499"/>
                    <a:pt x="442" y="498"/>
                  </a:cubicBezTo>
                  <a:cubicBezTo>
                    <a:pt x="442" y="498"/>
                    <a:pt x="440" y="498"/>
                    <a:pt x="440" y="497"/>
                  </a:cubicBezTo>
                  <a:cubicBezTo>
                    <a:pt x="439" y="496"/>
                    <a:pt x="437" y="493"/>
                    <a:pt x="436" y="489"/>
                  </a:cubicBezTo>
                  <a:cubicBezTo>
                    <a:pt x="437" y="488"/>
                    <a:pt x="435" y="488"/>
                    <a:pt x="434" y="488"/>
                  </a:cubicBezTo>
                  <a:cubicBezTo>
                    <a:pt x="433" y="487"/>
                    <a:pt x="434" y="482"/>
                    <a:pt x="432" y="482"/>
                  </a:cubicBezTo>
                  <a:cubicBezTo>
                    <a:pt x="430" y="482"/>
                    <a:pt x="429" y="475"/>
                    <a:pt x="427" y="472"/>
                  </a:cubicBezTo>
                  <a:cubicBezTo>
                    <a:pt x="426" y="471"/>
                    <a:pt x="424" y="468"/>
                    <a:pt x="422" y="465"/>
                  </a:cubicBezTo>
                  <a:cubicBezTo>
                    <a:pt x="422" y="464"/>
                    <a:pt x="420" y="464"/>
                    <a:pt x="420" y="463"/>
                  </a:cubicBezTo>
                  <a:cubicBezTo>
                    <a:pt x="420" y="462"/>
                    <a:pt x="420" y="461"/>
                    <a:pt x="420" y="461"/>
                  </a:cubicBezTo>
                  <a:cubicBezTo>
                    <a:pt x="419" y="460"/>
                    <a:pt x="418" y="460"/>
                    <a:pt x="418" y="460"/>
                  </a:cubicBezTo>
                  <a:cubicBezTo>
                    <a:pt x="418" y="459"/>
                    <a:pt x="416" y="451"/>
                    <a:pt x="415" y="457"/>
                  </a:cubicBezTo>
                  <a:cubicBezTo>
                    <a:pt x="413" y="456"/>
                    <a:pt x="415" y="450"/>
                    <a:pt x="414" y="447"/>
                  </a:cubicBezTo>
                  <a:cubicBezTo>
                    <a:pt x="417" y="447"/>
                    <a:pt x="417" y="443"/>
                    <a:pt x="419" y="442"/>
                  </a:cubicBezTo>
                  <a:cubicBezTo>
                    <a:pt x="420" y="439"/>
                    <a:pt x="416" y="440"/>
                    <a:pt x="415" y="438"/>
                  </a:cubicBezTo>
                  <a:cubicBezTo>
                    <a:pt x="415" y="435"/>
                    <a:pt x="417" y="433"/>
                    <a:pt x="416" y="429"/>
                  </a:cubicBezTo>
                  <a:cubicBezTo>
                    <a:pt x="417" y="428"/>
                    <a:pt x="418" y="428"/>
                    <a:pt x="420" y="428"/>
                  </a:cubicBezTo>
                  <a:cubicBezTo>
                    <a:pt x="420" y="427"/>
                    <a:pt x="419" y="425"/>
                    <a:pt x="420" y="424"/>
                  </a:cubicBezTo>
                  <a:cubicBezTo>
                    <a:pt x="420" y="424"/>
                    <a:pt x="422" y="425"/>
                    <a:pt x="422" y="424"/>
                  </a:cubicBezTo>
                  <a:cubicBezTo>
                    <a:pt x="422" y="424"/>
                    <a:pt x="422" y="423"/>
                    <a:pt x="422" y="423"/>
                  </a:cubicBezTo>
                  <a:cubicBezTo>
                    <a:pt x="422" y="423"/>
                    <a:pt x="425" y="421"/>
                    <a:pt x="425" y="421"/>
                  </a:cubicBezTo>
                  <a:cubicBezTo>
                    <a:pt x="425" y="421"/>
                    <a:pt x="424" y="421"/>
                    <a:pt x="423" y="421"/>
                  </a:cubicBezTo>
                  <a:cubicBezTo>
                    <a:pt x="424" y="421"/>
                    <a:pt x="424" y="419"/>
                    <a:pt x="425" y="419"/>
                  </a:cubicBezTo>
                  <a:cubicBezTo>
                    <a:pt x="427" y="423"/>
                    <a:pt x="425" y="417"/>
                    <a:pt x="428" y="417"/>
                  </a:cubicBezTo>
                  <a:cubicBezTo>
                    <a:pt x="430" y="417"/>
                    <a:pt x="429" y="415"/>
                    <a:pt x="431" y="412"/>
                  </a:cubicBezTo>
                  <a:cubicBezTo>
                    <a:pt x="430" y="413"/>
                    <a:pt x="436" y="408"/>
                    <a:pt x="433" y="405"/>
                  </a:cubicBezTo>
                  <a:cubicBezTo>
                    <a:pt x="432" y="404"/>
                    <a:pt x="433" y="405"/>
                    <a:pt x="433" y="403"/>
                  </a:cubicBezTo>
                  <a:cubicBezTo>
                    <a:pt x="433" y="400"/>
                    <a:pt x="430" y="392"/>
                    <a:pt x="432" y="389"/>
                  </a:cubicBezTo>
                  <a:cubicBezTo>
                    <a:pt x="426" y="390"/>
                    <a:pt x="426" y="385"/>
                    <a:pt x="420" y="387"/>
                  </a:cubicBezTo>
                  <a:cubicBezTo>
                    <a:pt x="418" y="388"/>
                    <a:pt x="420" y="388"/>
                    <a:pt x="419" y="391"/>
                  </a:cubicBezTo>
                  <a:cubicBezTo>
                    <a:pt x="413" y="391"/>
                    <a:pt x="410" y="388"/>
                    <a:pt x="405" y="388"/>
                  </a:cubicBezTo>
                  <a:cubicBezTo>
                    <a:pt x="405" y="385"/>
                    <a:pt x="401" y="386"/>
                    <a:pt x="402" y="383"/>
                  </a:cubicBezTo>
                  <a:cubicBezTo>
                    <a:pt x="401" y="382"/>
                    <a:pt x="399" y="383"/>
                    <a:pt x="398" y="382"/>
                  </a:cubicBezTo>
                  <a:cubicBezTo>
                    <a:pt x="397" y="382"/>
                    <a:pt x="398" y="380"/>
                    <a:pt x="398" y="379"/>
                  </a:cubicBezTo>
                  <a:cubicBezTo>
                    <a:pt x="397" y="379"/>
                    <a:pt x="396" y="380"/>
                    <a:pt x="395" y="379"/>
                  </a:cubicBezTo>
                  <a:cubicBezTo>
                    <a:pt x="394" y="378"/>
                    <a:pt x="395" y="376"/>
                    <a:pt x="393" y="376"/>
                  </a:cubicBezTo>
                  <a:cubicBezTo>
                    <a:pt x="393" y="373"/>
                    <a:pt x="395" y="374"/>
                    <a:pt x="393" y="371"/>
                  </a:cubicBezTo>
                  <a:cubicBezTo>
                    <a:pt x="393" y="370"/>
                    <a:pt x="392" y="371"/>
                    <a:pt x="392" y="371"/>
                  </a:cubicBezTo>
                  <a:cubicBezTo>
                    <a:pt x="390" y="370"/>
                    <a:pt x="389" y="367"/>
                    <a:pt x="386" y="368"/>
                  </a:cubicBezTo>
                  <a:cubicBezTo>
                    <a:pt x="387" y="364"/>
                    <a:pt x="382" y="367"/>
                    <a:pt x="383" y="363"/>
                  </a:cubicBezTo>
                  <a:cubicBezTo>
                    <a:pt x="382" y="363"/>
                    <a:pt x="376" y="362"/>
                    <a:pt x="378" y="363"/>
                  </a:cubicBezTo>
                  <a:cubicBezTo>
                    <a:pt x="376" y="363"/>
                    <a:pt x="377" y="361"/>
                    <a:pt x="376" y="361"/>
                  </a:cubicBezTo>
                  <a:cubicBezTo>
                    <a:pt x="376" y="360"/>
                    <a:pt x="375" y="361"/>
                    <a:pt x="374" y="361"/>
                  </a:cubicBezTo>
                  <a:cubicBezTo>
                    <a:pt x="373" y="360"/>
                    <a:pt x="371" y="359"/>
                    <a:pt x="367" y="359"/>
                  </a:cubicBezTo>
                  <a:cubicBezTo>
                    <a:pt x="368" y="355"/>
                    <a:pt x="364" y="358"/>
                    <a:pt x="362" y="356"/>
                  </a:cubicBezTo>
                  <a:cubicBezTo>
                    <a:pt x="362" y="356"/>
                    <a:pt x="363" y="354"/>
                    <a:pt x="362" y="354"/>
                  </a:cubicBezTo>
                  <a:cubicBezTo>
                    <a:pt x="362" y="353"/>
                    <a:pt x="360" y="354"/>
                    <a:pt x="360" y="354"/>
                  </a:cubicBezTo>
                  <a:cubicBezTo>
                    <a:pt x="360" y="353"/>
                    <a:pt x="360" y="352"/>
                    <a:pt x="360" y="351"/>
                  </a:cubicBezTo>
                  <a:cubicBezTo>
                    <a:pt x="360" y="351"/>
                    <a:pt x="358" y="352"/>
                    <a:pt x="358" y="351"/>
                  </a:cubicBezTo>
                  <a:cubicBezTo>
                    <a:pt x="357" y="351"/>
                    <a:pt x="358" y="349"/>
                    <a:pt x="358" y="349"/>
                  </a:cubicBezTo>
                  <a:cubicBezTo>
                    <a:pt x="356" y="348"/>
                    <a:pt x="357" y="350"/>
                    <a:pt x="356" y="350"/>
                  </a:cubicBezTo>
                  <a:cubicBezTo>
                    <a:pt x="356" y="350"/>
                    <a:pt x="353" y="348"/>
                    <a:pt x="353" y="348"/>
                  </a:cubicBezTo>
                  <a:cubicBezTo>
                    <a:pt x="351" y="350"/>
                    <a:pt x="351" y="347"/>
                    <a:pt x="349" y="348"/>
                  </a:cubicBezTo>
                  <a:cubicBezTo>
                    <a:pt x="348" y="348"/>
                    <a:pt x="345" y="350"/>
                    <a:pt x="343" y="350"/>
                  </a:cubicBezTo>
                  <a:cubicBezTo>
                    <a:pt x="341" y="350"/>
                    <a:pt x="340" y="349"/>
                    <a:pt x="339" y="349"/>
                  </a:cubicBezTo>
                  <a:cubicBezTo>
                    <a:pt x="336" y="349"/>
                    <a:pt x="337" y="351"/>
                    <a:pt x="334" y="349"/>
                  </a:cubicBezTo>
                  <a:cubicBezTo>
                    <a:pt x="332" y="348"/>
                    <a:pt x="331" y="349"/>
                    <a:pt x="328" y="348"/>
                  </a:cubicBezTo>
                  <a:cubicBezTo>
                    <a:pt x="327" y="347"/>
                    <a:pt x="327" y="346"/>
                    <a:pt x="327" y="345"/>
                  </a:cubicBezTo>
                  <a:cubicBezTo>
                    <a:pt x="326" y="345"/>
                    <a:pt x="325" y="345"/>
                    <a:pt x="325" y="345"/>
                  </a:cubicBezTo>
                  <a:cubicBezTo>
                    <a:pt x="323" y="345"/>
                    <a:pt x="318" y="344"/>
                    <a:pt x="321" y="342"/>
                  </a:cubicBezTo>
                  <a:cubicBezTo>
                    <a:pt x="318" y="342"/>
                    <a:pt x="317" y="339"/>
                    <a:pt x="314" y="339"/>
                  </a:cubicBezTo>
                  <a:cubicBezTo>
                    <a:pt x="313" y="338"/>
                    <a:pt x="313" y="338"/>
                    <a:pt x="313" y="336"/>
                  </a:cubicBezTo>
                  <a:cubicBezTo>
                    <a:pt x="308" y="335"/>
                    <a:pt x="306" y="331"/>
                    <a:pt x="301" y="331"/>
                  </a:cubicBezTo>
                  <a:cubicBezTo>
                    <a:pt x="300" y="327"/>
                    <a:pt x="298" y="325"/>
                    <a:pt x="299" y="319"/>
                  </a:cubicBezTo>
                  <a:cubicBezTo>
                    <a:pt x="299" y="315"/>
                    <a:pt x="292" y="317"/>
                    <a:pt x="295" y="312"/>
                  </a:cubicBezTo>
                  <a:cubicBezTo>
                    <a:pt x="294" y="312"/>
                    <a:pt x="293" y="313"/>
                    <a:pt x="293" y="314"/>
                  </a:cubicBezTo>
                  <a:cubicBezTo>
                    <a:pt x="291" y="314"/>
                    <a:pt x="292" y="312"/>
                    <a:pt x="292" y="311"/>
                  </a:cubicBezTo>
                  <a:cubicBezTo>
                    <a:pt x="291" y="310"/>
                    <a:pt x="288" y="310"/>
                    <a:pt x="288" y="308"/>
                  </a:cubicBezTo>
                  <a:cubicBezTo>
                    <a:pt x="288" y="306"/>
                    <a:pt x="286" y="307"/>
                    <a:pt x="285" y="306"/>
                  </a:cubicBezTo>
                  <a:cubicBezTo>
                    <a:pt x="284" y="306"/>
                    <a:pt x="286" y="305"/>
                    <a:pt x="286" y="304"/>
                  </a:cubicBezTo>
                  <a:cubicBezTo>
                    <a:pt x="286" y="304"/>
                    <a:pt x="285" y="302"/>
                    <a:pt x="285" y="302"/>
                  </a:cubicBezTo>
                  <a:cubicBezTo>
                    <a:pt x="284" y="302"/>
                    <a:pt x="283" y="302"/>
                    <a:pt x="282" y="302"/>
                  </a:cubicBezTo>
                  <a:cubicBezTo>
                    <a:pt x="281" y="301"/>
                    <a:pt x="282" y="299"/>
                    <a:pt x="281" y="298"/>
                  </a:cubicBezTo>
                  <a:cubicBezTo>
                    <a:pt x="278" y="296"/>
                    <a:pt x="275" y="295"/>
                    <a:pt x="274" y="290"/>
                  </a:cubicBezTo>
                  <a:cubicBezTo>
                    <a:pt x="272" y="288"/>
                    <a:pt x="272" y="291"/>
                    <a:pt x="269" y="289"/>
                  </a:cubicBezTo>
                  <a:cubicBezTo>
                    <a:pt x="270" y="286"/>
                    <a:pt x="267" y="286"/>
                    <a:pt x="267" y="285"/>
                  </a:cubicBezTo>
                  <a:cubicBezTo>
                    <a:pt x="266" y="283"/>
                    <a:pt x="267" y="279"/>
                    <a:pt x="263" y="279"/>
                  </a:cubicBezTo>
                  <a:cubicBezTo>
                    <a:pt x="264" y="274"/>
                    <a:pt x="261" y="271"/>
                    <a:pt x="257" y="270"/>
                  </a:cubicBezTo>
                  <a:cubicBezTo>
                    <a:pt x="256" y="271"/>
                    <a:pt x="256" y="272"/>
                    <a:pt x="255" y="274"/>
                  </a:cubicBezTo>
                  <a:cubicBezTo>
                    <a:pt x="254" y="276"/>
                    <a:pt x="258" y="277"/>
                    <a:pt x="259" y="278"/>
                  </a:cubicBezTo>
                  <a:cubicBezTo>
                    <a:pt x="259" y="279"/>
                    <a:pt x="258" y="280"/>
                    <a:pt x="259" y="281"/>
                  </a:cubicBezTo>
                  <a:cubicBezTo>
                    <a:pt x="259" y="281"/>
                    <a:pt x="260" y="280"/>
                    <a:pt x="260" y="281"/>
                  </a:cubicBezTo>
                  <a:cubicBezTo>
                    <a:pt x="261" y="282"/>
                    <a:pt x="259" y="285"/>
                    <a:pt x="261" y="285"/>
                  </a:cubicBezTo>
                  <a:cubicBezTo>
                    <a:pt x="263" y="285"/>
                    <a:pt x="262" y="288"/>
                    <a:pt x="263" y="291"/>
                  </a:cubicBezTo>
                  <a:cubicBezTo>
                    <a:pt x="264" y="292"/>
                    <a:pt x="264" y="291"/>
                    <a:pt x="265" y="292"/>
                  </a:cubicBezTo>
                  <a:cubicBezTo>
                    <a:pt x="265" y="295"/>
                    <a:pt x="268" y="294"/>
                    <a:pt x="267" y="298"/>
                  </a:cubicBezTo>
                  <a:cubicBezTo>
                    <a:pt x="267" y="300"/>
                    <a:pt x="269" y="299"/>
                    <a:pt x="270" y="299"/>
                  </a:cubicBezTo>
                  <a:cubicBezTo>
                    <a:pt x="270" y="301"/>
                    <a:pt x="272" y="301"/>
                    <a:pt x="272" y="302"/>
                  </a:cubicBezTo>
                  <a:cubicBezTo>
                    <a:pt x="272" y="303"/>
                    <a:pt x="270" y="304"/>
                    <a:pt x="270" y="304"/>
                  </a:cubicBezTo>
                  <a:cubicBezTo>
                    <a:pt x="271" y="306"/>
                    <a:pt x="274" y="305"/>
                    <a:pt x="273" y="309"/>
                  </a:cubicBezTo>
                  <a:cubicBezTo>
                    <a:pt x="271" y="307"/>
                    <a:pt x="271" y="305"/>
                    <a:pt x="267" y="306"/>
                  </a:cubicBezTo>
                  <a:cubicBezTo>
                    <a:pt x="269" y="302"/>
                    <a:pt x="264" y="303"/>
                    <a:pt x="265" y="299"/>
                  </a:cubicBezTo>
                  <a:cubicBezTo>
                    <a:pt x="264" y="297"/>
                    <a:pt x="262" y="297"/>
                    <a:pt x="261" y="296"/>
                  </a:cubicBezTo>
                  <a:cubicBezTo>
                    <a:pt x="260" y="295"/>
                    <a:pt x="259" y="294"/>
                    <a:pt x="259" y="292"/>
                  </a:cubicBezTo>
                  <a:cubicBezTo>
                    <a:pt x="256" y="292"/>
                    <a:pt x="255" y="292"/>
                    <a:pt x="254" y="290"/>
                  </a:cubicBezTo>
                  <a:cubicBezTo>
                    <a:pt x="254" y="287"/>
                    <a:pt x="255" y="289"/>
                    <a:pt x="256" y="289"/>
                  </a:cubicBezTo>
                  <a:cubicBezTo>
                    <a:pt x="258" y="284"/>
                    <a:pt x="252" y="285"/>
                    <a:pt x="253" y="281"/>
                  </a:cubicBezTo>
                  <a:cubicBezTo>
                    <a:pt x="251" y="280"/>
                    <a:pt x="250" y="278"/>
                    <a:pt x="247" y="278"/>
                  </a:cubicBezTo>
                  <a:cubicBezTo>
                    <a:pt x="247" y="275"/>
                    <a:pt x="249" y="275"/>
                    <a:pt x="247" y="272"/>
                  </a:cubicBezTo>
                  <a:cubicBezTo>
                    <a:pt x="247" y="272"/>
                    <a:pt x="246" y="271"/>
                    <a:pt x="246" y="271"/>
                  </a:cubicBezTo>
                  <a:cubicBezTo>
                    <a:pt x="244" y="269"/>
                    <a:pt x="245" y="264"/>
                    <a:pt x="240" y="265"/>
                  </a:cubicBezTo>
                  <a:cubicBezTo>
                    <a:pt x="241" y="264"/>
                    <a:pt x="241" y="263"/>
                    <a:pt x="240" y="262"/>
                  </a:cubicBezTo>
                  <a:cubicBezTo>
                    <a:pt x="240" y="262"/>
                    <a:pt x="239" y="259"/>
                    <a:pt x="239" y="259"/>
                  </a:cubicBezTo>
                  <a:cubicBezTo>
                    <a:pt x="238" y="259"/>
                    <a:pt x="236" y="260"/>
                    <a:pt x="235" y="259"/>
                  </a:cubicBezTo>
                  <a:cubicBezTo>
                    <a:pt x="234" y="259"/>
                    <a:pt x="237" y="258"/>
                    <a:pt x="237" y="258"/>
                  </a:cubicBezTo>
                  <a:cubicBezTo>
                    <a:pt x="237" y="256"/>
                    <a:pt x="230" y="255"/>
                    <a:pt x="227" y="253"/>
                  </a:cubicBezTo>
                  <a:cubicBezTo>
                    <a:pt x="226" y="253"/>
                    <a:pt x="226" y="252"/>
                    <a:pt x="226" y="251"/>
                  </a:cubicBezTo>
                  <a:cubicBezTo>
                    <a:pt x="225" y="250"/>
                    <a:pt x="224" y="249"/>
                    <a:pt x="223" y="248"/>
                  </a:cubicBezTo>
                  <a:cubicBezTo>
                    <a:pt x="222" y="247"/>
                    <a:pt x="222" y="243"/>
                    <a:pt x="221" y="241"/>
                  </a:cubicBezTo>
                  <a:cubicBezTo>
                    <a:pt x="221" y="240"/>
                    <a:pt x="219" y="240"/>
                    <a:pt x="219" y="239"/>
                  </a:cubicBezTo>
                  <a:cubicBezTo>
                    <a:pt x="218" y="238"/>
                    <a:pt x="219" y="235"/>
                    <a:pt x="216" y="236"/>
                  </a:cubicBezTo>
                  <a:cubicBezTo>
                    <a:pt x="217" y="231"/>
                    <a:pt x="214" y="228"/>
                    <a:pt x="212" y="225"/>
                  </a:cubicBezTo>
                  <a:cubicBezTo>
                    <a:pt x="210" y="224"/>
                    <a:pt x="211" y="221"/>
                    <a:pt x="208" y="222"/>
                  </a:cubicBezTo>
                  <a:cubicBezTo>
                    <a:pt x="210" y="208"/>
                    <a:pt x="208" y="200"/>
                    <a:pt x="208" y="183"/>
                  </a:cubicBezTo>
                  <a:cubicBezTo>
                    <a:pt x="208" y="182"/>
                    <a:pt x="207" y="182"/>
                    <a:pt x="207" y="180"/>
                  </a:cubicBezTo>
                  <a:cubicBezTo>
                    <a:pt x="206" y="180"/>
                    <a:pt x="205" y="179"/>
                    <a:pt x="204" y="178"/>
                  </a:cubicBezTo>
                  <a:cubicBezTo>
                    <a:pt x="204" y="178"/>
                    <a:pt x="204" y="177"/>
                    <a:pt x="202" y="177"/>
                  </a:cubicBezTo>
                  <a:cubicBezTo>
                    <a:pt x="201" y="171"/>
                    <a:pt x="197" y="168"/>
                    <a:pt x="193" y="164"/>
                  </a:cubicBezTo>
                  <a:cubicBezTo>
                    <a:pt x="192" y="163"/>
                    <a:pt x="191" y="163"/>
                    <a:pt x="192" y="162"/>
                  </a:cubicBezTo>
                  <a:cubicBezTo>
                    <a:pt x="192" y="162"/>
                    <a:pt x="195" y="163"/>
                    <a:pt x="195" y="162"/>
                  </a:cubicBezTo>
                  <a:cubicBezTo>
                    <a:pt x="197" y="162"/>
                    <a:pt x="197" y="165"/>
                    <a:pt x="200" y="164"/>
                  </a:cubicBezTo>
                  <a:cubicBezTo>
                    <a:pt x="201" y="165"/>
                    <a:pt x="201" y="167"/>
                    <a:pt x="201" y="169"/>
                  </a:cubicBezTo>
                  <a:cubicBezTo>
                    <a:pt x="207" y="168"/>
                    <a:pt x="208" y="172"/>
                    <a:pt x="212" y="173"/>
                  </a:cubicBezTo>
                  <a:cubicBezTo>
                    <a:pt x="211" y="178"/>
                    <a:pt x="213" y="179"/>
                    <a:pt x="215" y="180"/>
                  </a:cubicBezTo>
                  <a:cubicBezTo>
                    <a:pt x="216" y="180"/>
                    <a:pt x="217" y="178"/>
                    <a:pt x="216" y="177"/>
                  </a:cubicBezTo>
                  <a:cubicBezTo>
                    <a:pt x="216" y="176"/>
                    <a:pt x="214" y="175"/>
                    <a:pt x="214" y="175"/>
                  </a:cubicBezTo>
                  <a:cubicBezTo>
                    <a:pt x="213" y="173"/>
                    <a:pt x="213" y="171"/>
                    <a:pt x="213" y="170"/>
                  </a:cubicBezTo>
                  <a:cubicBezTo>
                    <a:pt x="213" y="169"/>
                    <a:pt x="212" y="169"/>
                    <a:pt x="212" y="169"/>
                  </a:cubicBezTo>
                  <a:cubicBezTo>
                    <a:pt x="211" y="168"/>
                    <a:pt x="212" y="167"/>
                    <a:pt x="213" y="168"/>
                  </a:cubicBezTo>
                  <a:cubicBezTo>
                    <a:pt x="211" y="165"/>
                    <a:pt x="209" y="165"/>
                    <a:pt x="209" y="163"/>
                  </a:cubicBezTo>
                  <a:cubicBezTo>
                    <a:pt x="204" y="163"/>
                    <a:pt x="203" y="159"/>
                    <a:pt x="197" y="159"/>
                  </a:cubicBezTo>
                  <a:cubicBezTo>
                    <a:pt x="199" y="155"/>
                    <a:pt x="194" y="158"/>
                    <a:pt x="195" y="155"/>
                  </a:cubicBezTo>
                  <a:cubicBezTo>
                    <a:pt x="194" y="153"/>
                    <a:pt x="192" y="155"/>
                    <a:pt x="190" y="152"/>
                  </a:cubicBezTo>
                  <a:cubicBezTo>
                    <a:pt x="190" y="151"/>
                    <a:pt x="192" y="151"/>
                    <a:pt x="193" y="151"/>
                  </a:cubicBezTo>
                  <a:cubicBezTo>
                    <a:pt x="194" y="148"/>
                    <a:pt x="189" y="150"/>
                    <a:pt x="189" y="150"/>
                  </a:cubicBezTo>
                  <a:cubicBezTo>
                    <a:pt x="188" y="149"/>
                    <a:pt x="189" y="148"/>
                    <a:pt x="188" y="148"/>
                  </a:cubicBezTo>
                  <a:cubicBezTo>
                    <a:pt x="188" y="147"/>
                    <a:pt x="186" y="148"/>
                    <a:pt x="186" y="148"/>
                  </a:cubicBezTo>
                  <a:cubicBezTo>
                    <a:pt x="185" y="147"/>
                    <a:pt x="187" y="146"/>
                    <a:pt x="187" y="145"/>
                  </a:cubicBezTo>
                  <a:cubicBezTo>
                    <a:pt x="186" y="143"/>
                    <a:pt x="185" y="146"/>
                    <a:pt x="183" y="145"/>
                  </a:cubicBezTo>
                  <a:cubicBezTo>
                    <a:pt x="181" y="143"/>
                    <a:pt x="182" y="141"/>
                    <a:pt x="181" y="139"/>
                  </a:cubicBezTo>
                  <a:cubicBezTo>
                    <a:pt x="180" y="138"/>
                    <a:pt x="179" y="138"/>
                    <a:pt x="177" y="138"/>
                  </a:cubicBezTo>
                  <a:cubicBezTo>
                    <a:pt x="182" y="131"/>
                    <a:pt x="168" y="136"/>
                    <a:pt x="169" y="129"/>
                  </a:cubicBezTo>
                  <a:cubicBezTo>
                    <a:pt x="170" y="129"/>
                    <a:pt x="172" y="129"/>
                    <a:pt x="173" y="129"/>
                  </a:cubicBezTo>
                  <a:cubicBezTo>
                    <a:pt x="173" y="126"/>
                    <a:pt x="167" y="129"/>
                    <a:pt x="169" y="125"/>
                  </a:cubicBezTo>
                  <a:cubicBezTo>
                    <a:pt x="167" y="125"/>
                    <a:pt x="164" y="125"/>
                    <a:pt x="162" y="125"/>
                  </a:cubicBezTo>
                  <a:cubicBezTo>
                    <a:pt x="165" y="123"/>
                    <a:pt x="161" y="122"/>
                    <a:pt x="163" y="122"/>
                  </a:cubicBezTo>
                  <a:cubicBezTo>
                    <a:pt x="164" y="119"/>
                    <a:pt x="160" y="120"/>
                    <a:pt x="161" y="120"/>
                  </a:cubicBezTo>
                  <a:cubicBezTo>
                    <a:pt x="159" y="118"/>
                    <a:pt x="161" y="117"/>
                    <a:pt x="159" y="115"/>
                  </a:cubicBezTo>
                  <a:cubicBezTo>
                    <a:pt x="156" y="115"/>
                    <a:pt x="154" y="115"/>
                    <a:pt x="152" y="115"/>
                  </a:cubicBezTo>
                  <a:cubicBezTo>
                    <a:pt x="152" y="113"/>
                    <a:pt x="153" y="112"/>
                    <a:pt x="154" y="110"/>
                  </a:cubicBezTo>
                  <a:cubicBezTo>
                    <a:pt x="153" y="108"/>
                    <a:pt x="150" y="109"/>
                    <a:pt x="153" y="106"/>
                  </a:cubicBezTo>
                  <a:cubicBezTo>
                    <a:pt x="149" y="107"/>
                    <a:pt x="146" y="108"/>
                    <a:pt x="141" y="107"/>
                  </a:cubicBezTo>
                  <a:cubicBezTo>
                    <a:pt x="141" y="104"/>
                    <a:pt x="138" y="103"/>
                    <a:pt x="135" y="102"/>
                  </a:cubicBezTo>
                  <a:cubicBezTo>
                    <a:pt x="134" y="101"/>
                    <a:pt x="132" y="101"/>
                    <a:pt x="132" y="100"/>
                  </a:cubicBezTo>
                  <a:cubicBezTo>
                    <a:pt x="131" y="100"/>
                    <a:pt x="132" y="98"/>
                    <a:pt x="132" y="98"/>
                  </a:cubicBezTo>
                  <a:cubicBezTo>
                    <a:pt x="131" y="98"/>
                    <a:pt x="129" y="98"/>
                    <a:pt x="129" y="97"/>
                  </a:cubicBezTo>
                  <a:cubicBezTo>
                    <a:pt x="125" y="95"/>
                    <a:pt x="117" y="99"/>
                    <a:pt x="115" y="97"/>
                  </a:cubicBezTo>
                  <a:cubicBezTo>
                    <a:pt x="115" y="97"/>
                    <a:pt x="115" y="96"/>
                    <a:pt x="115" y="96"/>
                  </a:cubicBezTo>
                  <a:cubicBezTo>
                    <a:pt x="114" y="96"/>
                    <a:pt x="113" y="97"/>
                    <a:pt x="113" y="97"/>
                  </a:cubicBezTo>
                  <a:cubicBezTo>
                    <a:pt x="111" y="97"/>
                    <a:pt x="111" y="93"/>
                    <a:pt x="107" y="95"/>
                  </a:cubicBezTo>
                  <a:cubicBezTo>
                    <a:pt x="107" y="92"/>
                    <a:pt x="101" y="93"/>
                    <a:pt x="104" y="90"/>
                  </a:cubicBezTo>
                  <a:cubicBezTo>
                    <a:pt x="103" y="90"/>
                    <a:pt x="103" y="91"/>
                    <a:pt x="102" y="91"/>
                  </a:cubicBezTo>
                  <a:cubicBezTo>
                    <a:pt x="102" y="91"/>
                    <a:pt x="100" y="90"/>
                    <a:pt x="101" y="90"/>
                  </a:cubicBezTo>
                  <a:cubicBezTo>
                    <a:pt x="98" y="90"/>
                    <a:pt x="97" y="93"/>
                    <a:pt x="95" y="91"/>
                  </a:cubicBezTo>
                  <a:cubicBezTo>
                    <a:pt x="92" y="91"/>
                    <a:pt x="94" y="95"/>
                    <a:pt x="94" y="97"/>
                  </a:cubicBezTo>
                  <a:cubicBezTo>
                    <a:pt x="93" y="96"/>
                    <a:pt x="92" y="95"/>
                    <a:pt x="90" y="96"/>
                  </a:cubicBezTo>
                  <a:cubicBezTo>
                    <a:pt x="89" y="96"/>
                    <a:pt x="90" y="98"/>
                    <a:pt x="89" y="98"/>
                  </a:cubicBezTo>
                  <a:cubicBezTo>
                    <a:pt x="88" y="99"/>
                    <a:pt x="84" y="98"/>
                    <a:pt x="82" y="99"/>
                  </a:cubicBezTo>
                  <a:cubicBezTo>
                    <a:pt x="81" y="100"/>
                    <a:pt x="81" y="101"/>
                    <a:pt x="80" y="102"/>
                  </a:cubicBezTo>
                  <a:cubicBezTo>
                    <a:pt x="78" y="102"/>
                    <a:pt x="77" y="100"/>
                    <a:pt x="75" y="100"/>
                  </a:cubicBezTo>
                  <a:cubicBezTo>
                    <a:pt x="77" y="99"/>
                    <a:pt x="80" y="98"/>
                    <a:pt x="79" y="93"/>
                  </a:cubicBezTo>
                  <a:cubicBezTo>
                    <a:pt x="81" y="94"/>
                    <a:pt x="81" y="92"/>
                    <a:pt x="81" y="91"/>
                  </a:cubicBezTo>
                  <a:cubicBezTo>
                    <a:pt x="81" y="90"/>
                    <a:pt x="79" y="90"/>
                    <a:pt x="77" y="90"/>
                  </a:cubicBezTo>
                  <a:cubicBezTo>
                    <a:pt x="76" y="91"/>
                    <a:pt x="76" y="93"/>
                    <a:pt x="74" y="95"/>
                  </a:cubicBezTo>
                  <a:cubicBezTo>
                    <a:pt x="73" y="95"/>
                    <a:pt x="73" y="97"/>
                    <a:pt x="71" y="97"/>
                  </a:cubicBezTo>
                  <a:cubicBezTo>
                    <a:pt x="70" y="97"/>
                    <a:pt x="70" y="100"/>
                    <a:pt x="68" y="99"/>
                  </a:cubicBezTo>
                  <a:cubicBezTo>
                    <a:pt x="68" y="101"/>
                    <a:pt x="67" y="101"/>
                    <a:pt x="66" y="102"/>
                  </a:cubicBezTo>
                  <a:cubicBezTo>
                    <a:pt x="66" y="103"/>
                    <a:pt x="66" y="105"/>
                    <a:pt x="66" y="106"/>
                  </a:cubicBezTo>
                  <a:cubicBezTo>
                    <a:pt x="62" y="108"/>
                    <a:pt x="61" y="111"/>
                    <a:pt x="59" y="113"/>
                  </a:cubicBezTo>
                  <a:cubicBezTo>
                    <a:pt x="58" y="114"/>
                    <a:pt x="57" y="113"/>
                    <a:pt x="56" y="113"/>
                  </a:cubicBezTo>
                  <a:cubicBezTo>
                    <a:pt x="56" y="114"/>
                    <a:pt x="57" y="115"/>
                    <a:pt x="56" y="116"/>
                  </a:cubicBezTo>
                  <a:cubicBezTo>
                    <a:pt x="56" y="116"/>
                    <a:pt x="51" y="116"/>
                    <a:pt x="53" y="117"/>
                  </a:cubicBezTo>
                  <a:cubicBezTo>
                    <a:pt x="55" y="119"/>
                    <a:pt x="50" y="118"/>
                    <a:pt x="48" y="120"/>
                  </a:cubicBezTo>
                  <a:cubicBezTo>
                    <a:pt x="48" y="121"/>
                    <a:pt x="46" y="125"/>
                    <a:pt x="46" y="124"/>
                  </a:cubicBezTo>
                  <a:cubicBezTo>
                    <a:pt x="44" y="123"/>
                    <a:pt x="45" y="123"/>
                    <a:pt x="44" y="125"/>
                  </a:cubicBezTo>
                  <a:cubicBezTo>
                    <a:pt x="43" y="125"/>
                    <a:pt x="41" y="125"/>
                    <a:pt x="40" y="125"/>
                  </a:cubicBezTo>
                  <a:cubicBezTo>
                    <a:pt x="37" y="126"/>
                    <a:pt x="42" y="127"/>
                    <a:pt x="36" y="128"/>
                  </a:cubicBezTo>
                  <a:cubicBezTo>
                    <a:pt x="34" y="128"/>
                    <a:pt x="32" y="127"/>
                    <a:pt x="29" y="129"/>
                  </a:cubicBezTo>
                  <a:cubicBezTo>
                    <a:pt x="27" y="130"/>
                    <a:pt x="27" y="133"/>
                    <a:pt x="24" y="131"/>
                  </a:cubicBezTo>
                  <a:cubicBezTo>
                    <a:pt x="24" y="128"/>
                    <a:pt x="28" y="129"/>
                    <a:pt x="30" y="128"/>
                  </a:cubicBezTo>
                  <a:cubicBezTo>
                    <a:pt x="31" y="127"/>
                    <a:pt x="31" y="128"/>
                    <a:pt x="31" y="126"/>
                  </a:cubicBezTo>
                  <a:cubicBezTo>
                    <a:pt x="32" y="125"/>
                    <a:pt x="35" y="125"/>
                    <a:pt x="36" y="125"/>
                  </a:cubicBezTo>
                  <a:cubicBezTo>
                    <a:pt x="38" y="125"/>
                    <a:pt x="37" y="122"/>
                    <a:pt x="37" y="122"/>
                  </a:cubicBezTo>
                  <a:cubicBezTo>
                    <a:pt x="38" y="121"/>
                    <a:pt x="39" y="124"/>
                    <a:pt x="41" y="120"/>
                  </a:cubicBezTo>
                  <a:cubicBezTo>
                    <a:pt x="41" y="120"/>
                    <a:pt x="42" y="121"/>
                    <a:pt x="42" y="119"/>
                  </a:cubicBezTo>
                  <a:cubicBezTo>
                    <a:pt x="42" y="118"/>
                    <a:pt x="45" y="118"/>
                    <a:pt x="47" y="117"/>
                  </a:cubicBezTo>
                  <a:cubicBezTo>
                    <a:pt x="47" y="115"/>
                    <a:pt x="47" y="113"/>
                    <a:pt x="47" y="111"/>
                  </a:cubicBezTo>
                  <a:cubicBezTo>
                    <a:pt x="50" y="115"/>
                    <a:pt x="47" y="108"/>
                    <a:pt x="51" y="109"/>
                  </a:cubicBezTo>
                  <a:cubicBezTo>
                    <a:pt x="52" y="106"/>
                    <a:pt x="46" y="109"/>
                    <a:pt x="48" y="105"/>
                  </a:cubicBezTo>
                  <a:cubicBezTo>
                    <a:pt x="47" y="108"/>
                    <a:pt x="40" y="105"/>
                    <a:pt x="39" y="107"/>
                  </a:cubicBezTo>
                  <a:cubicBezTo>
                    <a:pt x="37" y="108"/>
                    <a:pt x="38" y="106"/>
                    <a:pt x="37" y="105"/>
                  </a:cubicBezTo>
                  <a:cubicBezTo>
                    <a:pt x="36" y="104"/>
                    <a:pt x="32" y="106"/>
                    <a:pt x="30" y="105"/>
                  </a:cubicBezTo>
                  <a:cubicBezTo>
                    <a:pt x="31" y="103"/>
                    <a:pt x="28" y="104"/>
                    <a:pt x="28" y="103"/>
                  </a:cubicBezTo>
                  <a:cubicBezTo>
                    <a:pt x="27" y="102"/>
                    <a:pt x="29" y="101"/>
                    <a:pt x="29" y="102"/>
                  </a:cubicBezTo>
                  <a:cubicBezTo>
                    <a:pt x="27" y="98"/>
                    <a:pt x="25" y="99"/>
                    <a:pt x="23" y="96"/>
                  </a:cubicBezTo>
                  <a:cubicBezTo>
                    <a:pt x="22" y="97"/>
                    <a:pt x="18" y="97"/>
                    <a:pt x="15" y="97"/>
                  </a:cubicBezTo>
                  <a:cubicBezTo>
                    <a:pt x="15" y="96"/>
                    <a:pt x="15" y="95"/>
                    <a:pt x="16" y="95"/>
                  </a:cubicBezTo>
                  <a:cubicBezTo>
                    <a:pt x="15" y="92"/>
                    <a:pt x="11" y="93"/>
                    <a:pt x="13" y="89"/>
                  </a:cubicBezTo>
                  <a:cubicBezTo>
                    <a:pt x="12" y="87"/>
                    <a:pt x="11" y="86"/>
                    <a:pt x="10" y="87"/>
                  </a:cubicBezTo>
                  <a:cubicBezTo>
                    <a:pt x="7" y="87"/>
                    <a:pt x="10" y="84"/>
                    <a:pt x="10" y="83"/>
                  </a:cubicBezTo>
                  <a:cubicBezTo>
                    <a:pt x="10" y="82"/>
                    <a:pt x="10" y="81"/>
                    <a:pt x="10" y="80"/>
                  </a:cubicBezTo>
                  <a:cubicBezTo>
                    <a:pt x="10" y="80"/>
                    <a:pt x="12" y="81"/>
                    <a:pt x="13" y="80"/>
                  </a:cubicBezTo>
                  <a:cubicBezTo>
                    <a:pt x="13" y="79"/>
                    <a:pt x="13" y="78"/>
                    <a:pt x="14" y="77"/>
                  </a:cubicBezTo>
                  <a:cubicBezTo>
                    <a:pt x="17" y="76"/>
                    <a:pt x="21" y="76"/>
                    <a:pt x="23" y="75"/>
                  </a:cubicBezTo>
                  <a:cubicBezTo>
                    <a:pt x="25" y="74"/>
                    <a:pt x="26" y="74"/>
                    <a:pt x="28" y="73"/>
                  </a:cubicBezTo>
                  <a:cubicBezTo>
                    <a:pt x="30" y="72"/>
                    <a:pt x="26" y="70"/>
                    <a:pt x="33" y="71"/>
                  </a:cubicBezTo>
                  <a:cubicBezTo>
                    <a:pt x="32" y="68"/>
                    <a:pt x="32" y="66"/>
                    <a:pt x="30" y="62"/>
                  </a:cubicBezTo>
                  <a:cubicBezTo>
                    <a:pt x="28" y="59"/>
                    <a:pt x="21" y="66"/>
                    <a:pt x="18" y="63"/>
                  </a:cubicBezTo>
                  <a:cubicBezTo>
                    <a:pt x="16" y="61"/>
                    <a:pt x="18" y="64"/>
                    <a:pt x="14" y="64"/>
                  </a:cubicBezTo>
                  <a:cubicBezTo>
                    <a:pt x="13" y="62"/>
                    <a:pt x="8" y="63"/>
                    <a:pt x="6" y="62"/>
                  </a:cubicBezTo>
                  <a:cubicBezTo>
                    <a:pt x="5" y="61"/>
                    <a:pt x="8" y="59"/>
                    <a:pt x="6" y="59"/>
                  </a:cubicBezTo>
                  <a:cubicBezTo>
                    <a:pt x="3" y="59"/>
                    <a:pt x="1" y="58"/>
                    <a:pt x="1" y="55"/>
                  </a:cubicBezTo>
                  <a:cubicBezTo>
                    <a:pt x="8" y="55"/>
                    <a:pt x="0" y="51"/>
                    <a:pt x="8" y="52"/>
                  </a:cubicBezTo>
                  <a:cubicBezTo>
                    <a:pt x="9" y="52"/>
                    <a:pt x="9" y="51"/>
                    <a:pt x="8" y="51"/>
                  </a:cubicBezTo>
                  <a:cubicBezTo>
                    <a:pt x="8" y="49"/>
                    <a:pt x="10" y="51"/>
                    <a:pt x="10" y="51"/>
                  </a:cubicBezTo>
                  <a:cubicBezTo>
                    <a:pt x="12" y="51"/>
                    <a:pt x="13" y="49"/>
                    <a:pt x="15" y="50"/>
                  </a:cubicBezTo>
                  <a:cubicBezTo>
                    <a:pt x="15" y="50"/>
                    <a:pt x="16" y="52"/>
                    <a:pt x="17" y="52"/>
                  </a:cubicBezTo>
                  <a:cubicBezTo>
                    <a:pt x="20" y="53"/>
                    <a:pt x="22" y="51"/>
                    <a:pt x="26" y="52"/>
                  </a:cubicBezTo>
                  <a:cubicBezTo>
                    <a:pt x="27" y="53"/>
                    <a:pt x="27" y="53"/>
                    <a:pt x="29" y="52"/>
                  </a:cubicBezTo>
                  <a:cubicBezTo>
                    <a:pt x="31" y="52"/>
                    <a:pt x="29" y="51"/>
                    <a:pt x="29" y="50"/>
                  </a:cubicBezTo>
                  <a:cubicBezTo>
                    <a:pt x="30" y="50"/>
                    <a:pt x="31" y="50"/>
                    <a:pt x="31" y="49"/>
                  </a:cubicBezTo>
                  <a:cubicBezTo>
                    <a:pt x="32" y="46"/>
                    <a:pt x="26" y="49"/>
                    <a:pt x="28" y="45"/>
                  </a:cubicBezTo>
                  <a:cubicBezTo>
                    <a:pt x="25" y="44"/>
                    <a:pt x="22" y="43"/>
                    <a:pt x="18" y="43"/>
                  </a:cubicBezTo>
                  <a:cubicBezTo>
                    <a:pt x="20" y="41"/>
                    <a:pt x="20" y="41"/>
                    <a:pt x="17" y="39"/>
                  </a:cubicBezTo>
                  <a:cubicBezTo>
                    <a:pt x="17" y="39"/>
                    <a:pt x="16" y="38"/>
                    <a:pt x="16" y="38"/>
                  </a:cubicBezTo>
                  <a:cubicBezTo>
                    <a:pt x="15" y="37"/>
                    <a:pt x="13" y="38"/>
                    <a:pt x="11" y="37"/>
                  </a:cubicBezTo>
                  <a:cubicBezTo>
                    <a:pt x="12" y="37"/>
                    <a:pt x="14" y="33"/>
                    <a:pt x="11" y="33"/>
                  </a:cubicBezTo>
                  <a:cubicBezTo>
                    <a:pt x="11" y="33"/>
                    <a:pt x="11" y="35"/>
                    <a:pt x="10" y="35"/>
                  </a:cubicBezTo>
                  <a:cubicBezTo>
                    <a:pt x="9" y="34"/>
                    <a:pt x="8" y="33"/>
                    <a:pt x="7" y="33"/>
                  </a:cubicBezTo>
                  <a:cubicBezTo>
                    <a:pt x="9" y="30"/>
                    <a:pt x="14" y="29"/>
                    <a:pt x="18" y="27"/>
                  </a:cubicBezTo>
                  <a:cubicBezTo>
                    <a:pt x="17" y="23"/>
                    <a:pt x="22" y="23"/>
                    <a:pt x="23" y="22"/>
                  </a:cubicBezTo>
                  <a:cubicBezTo>
                    <a:pt x="24" y="20"/>
                    <a:pt x="23" y="18"/>
                    <a:pt x="24" y="17"/>
                  </a:cubicBezTo>
                  <a:cubicBezTo>
                    <a:pt x="27" y="20"/>
                    <a:pt x="27" y="18"/>
                    <a:pt x="33" y="18"/>
                  </a:cubicBezTo>
                  <a:cubicBezTo>
                    <a:pt x="35" y="15"/>
                    <a:pt x="39" y="12"/>
                    <a:pt x="46" y="13"/>
                  </a:cubicBezTo>
                  <a:cubicBezTo>
                    <a:pt x="47" y="14"/>
                    <a:pt x="46" y="11"/>
                    <a:pt x="47" y="11"/>
                  </a:cubicBezTo>
                  <a:cubicBezTo>
                    <a:pt x="49" y="10"/>
                    <a:pt x="53" y="12"/>
                    <a:pt x="54" y="9"/>
                  </a:cubicBezTo>
                  <a:cubicBezTo>
                    <a:pt x="55" y="8"/>
                    <a:pt x="55" y="11"/>
                    <a:pt x="56" y="11"/>
                  </a:cubicBezTo>
                  <a:cubicBezTo>
                    <a:pt x="58" y="12"/>
                    <a:pt x="60" y="10"/>
                    <a:pt x="60" y="13"/>
                  </a:cubicBezTo>
                  <a:cubicBezTo>
                    <a:pt x="65" y="13"/>
                    <a:pt x="70" y="13"/>
                    <a:pt x="75" y="13"/>
                  </a:cubicBezTo>
                  <a:cubicBezTo>
                    <a:pt x="70" y="18"/>
                    <a:pt x="83" y="11"/>
                    <a:pt x="79" y="17"/>
                  </a:cubicBezTo>
                  <a:cubicBezTo>
                    <a:pt x="81" y="17"/>
                    <a:pt x="83" y="17"/>
                    <a:pt x="83" y="14"/>
                  </a:cubicBezTo>
                  <a:cubicBezTo>
                    <a:pt x="86" y="17"/>
                    <a:pt x="90" y="16"/>
                    <a:pt x="94" y="17"/>
                  </a:cubicBezTo>
                  <a:cubicBezTo>
                    <a:pt x="94" y="17"/>
                    <a:pt x="94" y="18"/>
                    <a:pt x="95" y="18"/>
                  </a:cubicBezTo>
                  <a:cubicBezTo>
                    <a:pt x="96" y="18"/>
                    <a:pt x="96" y="19"/>
                    <a:pt x="97" y="19"/>
                  </a:cubicBezTo>
                  <a:cubicBezTo>
                    <a:pt x="100" y="20"/>
                    <a:pt x="101" y="17"/>
                    <a:pt x="103" y="19"/>
                  </a:cubicBezTo>
                  <a:cubicBezTo>
                    <a:pt x="104" y="20"/>
                    <a:pt x="117" y="19"/>
                    <a:pt x="119" y="20"/>
                  </a:cubicBezTo>
                  <a:cubicBezTo>
                    <a:pt x="120" y="21"/>
                    <a:pt x="127" y="22"/>
                    <a:pt x="132" y="23"/>
                  </a:cubicBezTo>
                  <a:cubicBezTo>
                    <a:pt x="133" y="24"/>
                    <a:pt x="135" y="25"/>
                    <a:pt x="135" y="27"/>
                  </a:cubicBezTo>
                  <a:cubicBezTo>
                    <a:pt x="139" y="28"/>
                    <a:pt x="141" y="30"/>
                    <a:pt x="144" y="29"/>
                  </a:cubicBezTo>
                  <a:cubicBezTo>
                    <a:pt x="145" y="32"/>
                    <a:pt x="150" y="31"/>
                    <a:pt x="154" y="31"/>
                  </a:cubicBezTo>
                  <a:cubicBezTo>
                    <a:pt x="154" y="30"/>
                    <a:pt x="152" y="30"/>
                    <a:pt x="152" y="30"/>
                  </a:cubicBezTo>
                  <a:cubicBezTo>
                    <a:pt x="154" y="27"/>
                    <a:pt x="157" y="25"/>
                    <a:pt x="161" y="24"/>
                  </a:cubicBezTo>
                  <a:cubicBezTo>
                    <a:pt x="161" y="26"/>
                    <a:pt x="162" y="26"/>
                    <a:pt x="162" y="25"/>
                  </a:cubicBezTo>
                  <a:cubicBezTo>
                    <a:pt x="163" y="25"/>
                    <a:pt x="163" y="27"/>
                    <a:pt x="164" y="27"/>
                  </a:cubicBezTo>
                  <a:cubicBezTo>
                    <a:pt x="167" y="28"/>
                    <a:pt x="167" y="26"/>
                    <a:pt x="167" y="24"/>
                  </a:cubicBezTo>
                  <a:cubicBezTo>
                    <a:pt x="169" y="23"/>
                    <a:pt x="170" y="25"/>
                    <a:pt x="172" y="25"/>
                  </a:cubicBezTo>
                  <a:cubicBezTo>
                    <a:pt x="173" y="24"/>
                    <a:pt x="171" y="22"/>
                    <a:pt x="174" y="20"/>
                  </a:cubicBezTo>
                  <a:cubicBezTo>
                    <a:pt x="176" y="20"/>
                    <a:pt x="177" y="22"/>
                    <a:pt x="177" y="20"/>
                  </a:cubicBezTo>
                  <a:cubicBezTo>
                    <a:pt x="179" y="21"/>
                    <a:pt x="178" y="23"/>
                    <a:pt x="176" y="23"/>
                  </a:cubicBezTo>
                  <a:cubicBezTo>
                    <a:pt x="178" y="26"/>
                    <a:pt x="186" y="20"/>
                    <a:pt x="188" y="24"/>
                  </a:cubicBezTo>
                  <a:cubicBezTo>
                    <a:pt x="192" y="24"/>
                    <a:pt x="185" y="21"/>
                    <a:pt x="189" y="20"/>
                  </a:cubicBezTo>
                  <a:cubicBezTo>
                    <a:pt x="190" y="19"/>
                    <a:pt x="191" y="18"/>
                    <a:pt x="193" y="18"/>
                  </a:cubicBezTo>
                  <a:cubicBezTo>
                    <a:pt x="193" y="19"/>
                    <a:pt x="193" y="20"/>
                    <a:pt x="193" y="22"/>
                  </a:cubicBezTo>
                  <a:cubicBezTo>
                    <a:pt x="195" y="19"/>
                    <a:pt x="196" y="23"/>
                    <a:pt x="199" y="24"/>
                  </a:cubicBezTo>
                  <a:cubicBezTo>
                    <a:pt x="202" y="24"/>
                    <a:pt x="205" y="24"/>
                    <a:pt x="206" y="22"/>
                  </a:cubicBezTo>
                  <a:cubicBezTo>
                    <a:pt x="207" y="23"/>
                    <a:pt x="210" y="22"/>
                    <a:pt x="209" y="26"/>
                  </a:cubicBezTo>
                  <a:cubicBezTo>
                    <a:pt x="212" y="26"/>
                    <a:pt x="215" y="25"/>
                    <a:pt x="215" y="22"/>
                  </a:cubicBezTo>
                  <a:cubicBezTo>
                    <a:pt x="218" y="24"/>
                    <a:pt x="220" y="21"/>
                    <a:pt x="222" y="24"/>
                  </a:cubicBezTo>
                  <a:cubicBezTo>
                    <a:pt x="225" y="24"/>
                    <a:pt x="228" y="24"/>
                    <a:pt x="230" y="24"/>
                  </a:cubicBezTo>
                  <a:cubicBezTo>
                    <a:pt x="231" y="24"/>
                    <a:pt x="229" y="26"/>
                    <a:pt x="229" y="26"/>
                  </a:cubicBezTo>
                  <a:cubicBezTo>
                    <a:pt x="229" y="26"/>
                    <a:pt x="232" y="28"/>
                    <a:pt x="232" y="27"/>
                  </a:cubicBezTo>
                  <a:cubicBezTo>
                    <a:pt x="233" y="28"/>
                    <a:pt x="233" y="26"/>
                    <a:pt x="235" y="26"/>
                  </a:cubicBezTo>
                  <a:cubicBezTo>
                    <a:pt x="235" y="26"/>
                    <a:pt x="235" y="28"/>
                    <a:pt x="235" y="29"/>
                  </a:cubicBezTo>
                  <a:cubicBezTo>
                    <a:pt x="239" y="31"/>
                    <a:pt x="243" y="28"/>
                    <a:pt x="247" y="29"/>
                  </a:cubicBezTo>
                  <a:cubicBezTo>
                    <a:pt x="247" y="30"/>
                    <a:pt x="249" y="30"/>
                    <a:pt x="250" y="30"/>
                  </a:cubicBezTo>
                  <a:cubicBezTo>
                    <a:pt x="249" y="34"/>
                    <a:pt x="254" y="31"/>
                    <a:pt x="254" y="33"/>
                  </a:cubicBezTo>
                  <a:cubicBezTo>
                    <a:pt x="255" y="36"/>
                    <a:pt x="252" y="35"/>
                    <a:pt x="252" y="37"/>
                  </a:cubicBezTo>
                  <a:cubicBezTo>
                    <a:pt x="251" y="39"/>
                    <a:pt x="253" y="39"/>
                    <a:pt x="253" y="40"/>
                  </a:cubicBezTo>
                  <a:cubicBezTo>
                    <a:pt x="265" y="39"/>
                    <a:pt x="276" y="39"/>
                    <a:pt x="286" y="43"/>
                  </a:cubicBezTo>
                  <a:cubicBezTo>
                    <a:pt x="285" y="44"/>
                    <a:pt x="285" y="45"/>
                    <a:pt x="285" y="46"/>
                  </a:cubicBezTo>
                  <a:cubicBezTo>
                    <a:pt x="287" y="46"/>
                    <a:pt x="287" y="45"/>
                    <a:pt x="289" y="45"/>
                  </a:cubicBezTo>
                  <a:cubicBezTo>
                    <a:pt x="288" y="41"/>
                    <a:pt x="289" y="42"/>
                    <a:pt x="288" y="38"/>
                  </a:cubicBezTo>
                  <a:cubicBezTo>
                    <a:pt x="289" y="36"/>
                    <a:pt x="298" y="36"/>
                    <a:pt x="295" y="35"/>
                  </a:cubicBezTo>
                  <a:cubicBezTo>
                    <a:pt x="296" y="32"/>
                    <a:pt x="297" y="34"/>
                    <a:pt x="299" y="35"/>
                  </a:cubicBezTo>
                  <a:cubicBezTo>
                    <a:pt x="299" y="36"/>
                    <a:pt x="301" y="35"/>
                    <a:pt x="301" y="37"/>
                  </a:cubicBezTo>
                  <a:cubicBezTo>
                    <a:pt x="306" y="38"/>
                    <a:pt x="309" y="36"/>
                    <a:pt x="313" y="37"/>
                  </a:cubicBezTo>
                  <a:cubicBezTo>
                    <a:pt x="313" y="37"/>
                    <a:pt x="313" y="38"/>
                    <a:pt x="314" y="38"/>
                  </a:cubicBezTo>
                  <a:cubicBezTo>
                    <a:pt x="315" y="38"/>
                    <a:pt x="315" y="39"/>
                    <a:pt x="316" y="39"/>
                  </a:cubicBezTo>
                  <a:cubicBezTo>
                    <a:pt x="321" y="39"/>
                    <a:pt x="324" y="37"/>
                    <a:pt x="330" y="38"/>
                  </a:cubicBezTo>
                  <a:cubicBezTo>
                    <a:pt x="334" y="36"/>
                    <a:pt x="333" y="34"/>
                    <a:pt x="334" y="31"/>
                  </a:cubicBezTo>
                  <a:cubicBezTo>
                    <a:pt x="333" y="27"/>
                    <a:pt x="330" y="29"/>
                    <a:pt x="329" y="27"/>
                  </a:cubicBezTo>
                  <a:cubicBezTo>
                    <a:pt x="330" y="21"/>
                    <a:pt x="340" y="24"/>
                    <a:pt x="343" y="26"/>
                  </a:cubicBezTo>
                  <a:cubicBezTo>
                    <a:pt x="343" y="28"/>
                    <a:pt x="342" y="29"/>
                    <a:pt x="340" y="29"/>
                  </a:cubicBezTo>
                  <a:cubicBezTo>
                    <a:pt x="342" y="31"/>
                    <a:pt x="340" y="32"/>
                    <a:pt x="339" y="33"/>
                  </a:cubicBezTo>
                  <a:cubicBezTo>
                    <a:pt x="338" y="36"/>
                    <a:pt x="340" y="36"/>
                    <a:pt x="342" y="36"/>
                  </a:cubicBezTo>
                  <a:cubicBezTo>
                    <a:pt x="341" y="39"/>
                    <a:pt x="343" y="40"/>
                    <a:pt x="341" y="43"/>
                  </a:cubicBezTo>
                  <a:cubicBezTo>
                    <a:pt x="345" y="45"/>
                    <a:pt x="347" y="37"/>
                    <a:pt x="346" y="38"/>
                  </a:cubicBezTo>
                  <a:cubicBezTo>
                    <a:pt x="346" y="38"/>
                    <a:pt x="349" y="41"/>
                    <a:pt x="348" y="36"/>
                  </a:cubicBezTo>
                  <a:cubicBezTo>
                    <a:pt x="353" y="37"/>
                    <a:pt x="352" y="31"/>
                    <a:pt x="355" y="30"/>
                  </a:cubicBezTo>
                  <a:cubicBezTo>
                    <a:pt x="354" y="27"/>
                    <a:pt x="352" y="24"/>
                    <a:pt x="347" y="24"/>
                  </a:cubicBezTo>
                  <a:cubicBezTo>
                    <a:pt x="349" y="22"/>
                    <a:pt x="345" y="19"/>
                    <a:pt x="341" y="18"/>
                  </a:cubicBezTo>
                  <a:cubicBezTo>
                    <a:pt x="341" y="16"/>
                    <a:pt x="341" y="15"/>
                    <a:pt x="340" y="14"/>
                  </a:cubicBezTo>
                  <a:cubicBezTo>
                    <a:pt x="340" y="12"/>
                    <a:pt x="343" y="11"/>
                    <a:pt x="343" y="9"/>
                  </a:cubicBezTo>
                  <a:cubicBezTo>
                    <a:pt x="343" y="8"/>
                    <a:pt x="346" y="7"/>
                    <a:pt x="346" y="6"/>
                  </a:cubicBezTo>
                  <a:cubicBezTo>
                    <a:pt x="343" y="3"/>
                    <a:pt x="350" y="7"/>
                    <a:pt x="347" y="4"/>
                  </a:cubicBezTo>
                  <a:cubicBezTo>
                    <a:pt x="347" y="0"/>
                    <a:pt x="350" y="5"/>
                    <a:pt x="350" y="5"/>
                  </a:cubicBezTo>
                  <a:cubicBezTo>
                    <a:pt x="352" y="5"/>
                    <a:pt x="354" y="4"/>
                    <a:pt x="355" y="5"/>
                  </a:cubicBezTo>
                  <a:cubicBezTo>
                    <a:pt x="356" y="5"/>
                    <a:pt x="354" y="7"/>
                    <a:pt x="354" y="7"/>
                  </a:cubicBezTo>
                  <a:cubicBezTo>
                    <a:pt x="355" y="8"/>
                    <a:pt x="357" y="7"/>
                    <a:pt x="358" y="7"/>
                  </a:cubicBezTo>
                  <a:cubicBezTo>
                    <a:pt x="358" y="8"/>
                    <a:pt x="357" y="10"/>
                    <a:pt x="358" y="11"/>
                  </a:cubicBezTo>
                  <a:cubicBezTo>
                    <a:pt x="358" y="11"/>
                    <a:pt x="360" y="11"/>
                    <a:pt x="360" y="11"/>
                  </a:cubicBezTo>
                  <a:cubicBezTo>
                    <a:pt x="361" y="14"/>
                    <a:pt x="358" y="13"/>
                    <a:pt x="360" y="16"/>
                  </a:cubicBezTo>
                  <a:cubicBezTo>
                    <a:pt x="360" y="16"/>
                    <a:pt x="361" y="17"/>
                    <a:pt x="361" y="18"/>
                  </a:cubicBezTo>
                  <a:cubicBezTo>
                    <a:pt x="361" y="18"/>
                    <a:pt x="360" y="18"/>
                    <a:pt x="360" y="19"/>
                  </a:cubicBezTo>
                  <a:cubicBezTo>
                    <a:pt x="360" y="21"/>
                    <a:pt x="359" y="21"/>
                    <a:pt x="359" y="23"/>
                  </a:cubicBezTo>
                  <a:cubicBezTo>
                    <a:pt x="359" y="25"/>
                    <a:pt x="366" y="25"/>
                    <a:pt x="365" y="22"/>
                  </a:cubicBezTo>
                  <a:cubicBezTo>
                    <a:pt x="367" y="22"/>
                    <a:pt x="366" y="25"/>
                    <a:pt x="369" y="24"/>
                  </a:cubicBezTo>
                  <a:cubicBezTo>
                    <a:pt x="367" y="26"/>
                    <a:pt x="370" y="26"/>
                    <a:pt x="369" y="30"/>
                  </a:cubicBezTo>
                  <a:cubicBezTo>
                    <a:pt x="374" y="30"/>
                    <a:pt x="373" y="26"/>
                    <a:pt x="378" y="29"/>
                  </a:cubicBezTo>
                  <a:cubicBezTo>
                    <a:pt x="379" y="29"/>
                    <a:pt x="379" y="28"/>
                    <a:pt x="379" y="27"/>
                  </a:cubicBezTo>
                  <a:cubicBezTo>
                    <a:pt x="381" y="28"/>
                    <a:pt x="377" y="29"/>
                    <a:pt x="380" y="31"/>
                  </a:cubicBezTo>
                  <a:cubicBezTo>
                    <a:pt x="380" y="31"/>
                    <a:pt x="382" y="32"/>
                    <a:pt x="382" y="32"/>
                  </a:cubicBezTo>
                  <a:cubicBezTo>
                    <a:pt x="382" y="34"/>
                    <a:pt x="378" y="36"/>
                    <a:pt x="380" y="39"/>
                  </a:cubicBezTo>
                  <a:close/>
                  <a:moveTo>
                    <a:pt x="240" y="52"/>
                  </a:moveTo>
                  <a:cubicBezTo>
                    <a:pt x="239" y="50"/>
                    <a:pt x="242" y="49"/>
                    <a:pt x="240" y="49"/>
                  </a:cubicBezTo>
                  <a:cubicBezTo>
                    <a:pt x="240" y="49"/>
                    <a:pt x="240" y="50"/>
                    <a:pt x="239" y="50"/>
                  </a:cubicBezTo>
                  <a:cubicBezTo>
                    <a:pt x="238" y="48"/>
                    <a:pt x="239" y="46"/>
                    <a:pt x="237" y="46"/>
                  </a:cubicBezTo>
                  <a:cubicBezTo>
                    <a:pt x="236" y="48"/>
                    <a:pt x="231" y="52"/>
                    <a:pt x="228" y="49"/>
                  </a:cubicBezTo>
                  <a:cubicBezTo>
                    <a:pt x="228" y="46"/>
                    <a:pt x="233" y="49"/>
                    <a:pt x="232" y="45"/>
                  </a:cubicBezTo>
                  <a:cubicBezTo>
                    <a:pt x="231" y="45"/>
                    <a:pt x="229" y="45"/>
                    <a:pt x="229" y="44"/>
                  </a:cubicBezTo>
                  <a:cubicBezTo>
                    <a:pt x="227" y="43"/>
                    <a:pt x="226" y="46"/>
                    <a:pt x="225" y="46"/>
                  </a:cubicBezTo>
                  <a:cubicBezTo>
                    <a:pt x="222" y="47"/>
                    <a:pt x="219" y="47"/>
                    <a:pt x="216" y="47"/>
                  </a:cubicBezTo>
                  <a:cubicBezTo>
                    <a:pt x="216" y="48"/>
                    <a:pt x="216" y="48"/>
                    <a:pt x="215" y="49"/>
                  </a:cubicBezTo>
                  <a:cubicBezTo>
                    <a:pt x="211" y="50"/>
                    <a:pt x="207" y="50"/>
                    <a:pt x="203" y="50"/>
                  </a:cubicBezTo>
                  <a:cubicBezTo>
                    <a:pt x="204" y="52"/>
                    <a:pt x="202" y="53"/>
                    <a:pt x="203" y="53"/>
                  </a:cubicBezTo>
                  <a:cubicBezTo>
                    <a:pt x="203" y="52"/>
                    <a:pt x="205" y="52"/>
                    <a:pt x="204" y="55"/>
                  </a:cubicBezTo>
                  <a:cubicBezTo>
                    <a:pt x="210" y="55"/>
                    <a:pt x="217" y="50"/>
                    <a:pt x="219" y="55"/>
                  </a:cubicBezTo>
                  <a:cubicBezTo>
                    <a:pt x="216" y="52"/>
                    <a:pt x="217" y="55"/>
                    <a:pt x="215" y="56"/>
                  </a:cubicBezTo>
                  <a:cubicBezTo>
                    <a:pt x="213" y="56"/>
                    <a:pt x="211" y="56"/>
                    <a:pt x="210" y="58"/>
                  </a:cubicBezTo>
                  <a:cubicBezTo>
                    <a:pt x="217" y="59"/>
                    <a:pt x="220" y="57"/>
                    <a:pt x="226" y="57"/>
                  </a:cubicBezTo>
                  <a:cubicBezTo>
                    <a:pt x="226" y="58"/>
                    <a:pt x="225" y="60"/>
                    <a:pt x="227" y="60"/>
                  </a:cubicBezTo>
                  <a:cubicBezTo>
                    <a:pt x="227" y="59"/>
                    <a:pt x="229" y="59"/>
                    <a:pt x="230" y="59"/>
                  </a:cubicBezTo>
                  <a:cubicBezTo>
                    <a:pt x="231" y="57"/>
                    <a:pt x="231" y="55"/>
                    <a:pt x="233" y="55"/>
                  </a:cubicBezTo>
                  <a:cubicBezTo>
                    <a:pt x="235" y="53"/>
                    <a:pt x="234" y="55"/>
                    <a:pt x="237" y="55"/>
                  </a:cubicBezTo>
                  <a:cubicBezTo>
                    <a:pt x="238" y="53"/>
                    <a:pt x="238" y="52"/>
                    <a:pt x="240" y="52"/>
                  </a:cubicBezTo>
                  <a:close/>
                  <a:moveTo>
                    <a:pt x="248" y="92"/>
                  </a:moveTo>
                  <a:cubicBezTo>
                    <a:pt x="249" y="89"/>
                    <a:pt x="253" y="90"/>
                    <a:pt x="254" y="89"/>
                  </a:cubicBezTo>
                  <a:cubicBezTo>
                    <a:pt x="254" y="88"/>
                    <a:pt x="256" y="89"/>
                    <a:pt x="256" y="89"/>
                  </a:cubicBezTo>
                  <a:cubicBezTo>
                    <a:pt x="258" y="88"/>
                    <a:pt x="260" y="88"/>
                    <a:pt x="262" y="87"/>
                  </a:cubicBezTo>
                  <a:cubicBezTo>
                    <a:pt x="262" y="87"/>
                    <a:pt x="263" y="85"/>
                    <a:pt x="263" y="85"/>
                  </a:cubicBezTo>
                  <a:cubicBezTo>
                    <a:pt x="266" y="83"/>
                    <a:pt x="269" y="86"/>
                    <a:pt x="269" y="84"/>
                  </a:cubicBezTo>
                  <a:cubicBezTo>
                    <a:pt x="269" y="84"/>
                    <a:pt x="268" y="83"/>
                    <a:pt x="269" y="83"/>
                  </a:cubicBezTo>
                  <a:cubicBezTo>
                    <a:pt x="272" y="83"/>
                    <a:pt x="272" y="81"/>
                    <a:pt x="273" y="83"/>
                  </a:cubicBezTo>
                  <a:cubicBezTo>
                    <a:pt x="273" y="84"/>
                    <a:pt x="274" y="82"/>
                    <a:pt x="274" y="82"/>
                  </a:cubicBezTo>
                  <a:cubicBezTo>
                    <a:pt x="272" y="82"/>
                    <a:pt x="274" y="79"/>
                    <a:pt x="276" y="82"/>
                  </a:cubicBezTo>
                  <a:cubicBezTo>
                    <a:pt x="277" y="79"/>
                    <a:pt x="279" y="79"/>
                    <a:pt x="279" y="76"/>
                  </a:cubicBezTo>
                  <a:cubicBezTo>
                    <a:pt x="274" y="75"/>
                    <a:pt x="274" y="78"/>
                    <a:pt x="269" y="77"/>
                  </a:cubicBezTo>
                  <a:cubicBezTo>
                    <a:pt x="269" y="79"/>
                    <a:pt x="268" y="80"/>
                    <a:pt x="267" y="80"/>
                  </a:cubicBezTo>
                  <a:cubicBezTo>
                    <a:pt x="263" y="82"/>
                    <a:pt x="264" y="80"/>
                    <a:pt x="261" y="80"/>
                  </a:cubicBezTo>
                  <a:cubicBezTo>
                    <a:pt x="260" y="81"/>
                    <a:pt x="261" y="82"/>
                    <a:pt x="259" y="82"/>
                  </a:cubicBezTo>
                  <a:cubicBezTo>
                    <a:pt x="257" y="81"/>
                    <a:pt x="256" y="80"/>
                    <a:pt x="254" y="80"/>
                  </a:cubicBezTo>
                  <a:cubicBezTo>
                    <a:pt x="254" y="80"/>
                    <a:pt x="254" y="78"/>
                    <a:pt x="253" y="78"/>
                  </a:cubicBezTo>
                  <a:cubicBezTo>
                    <a:pt x="253" y="80"/>
                    <a:pt x="252" y="81"/>
                    <a:pt x="252" y="82"/>
                  </a:cubicBezTo>
                  <a:cubicBezTo>
                    <a:pt x="252" y="83"/>
                    <a:pt x="254" y="83"/>
                    <a:pt x="254" y="84"/>
                  </a:cubicBezTo>
                  <a:cubicBezTo>
                    <a:pt x="250" y="83"/>
                    <a:pt x="250" y="85"/>
                    <a:pt x="249" y="86"/>
                  </a:cubicBezTo>
                  <a:cubicBezTo>
                    <a:pt x="248" y="88"/>
                    <a:pt x="245" y="87"/>
                    <a:pt x="245" y="89"/>
                  </a:cubicBezTo>
                  <a:cubicBezTo>
                    <a:pt x="244" y="91"/>
                    <a:pt x="239" y="88"/>
                    <a:pt x="241" y="92"/>
                  </a:cubicBezTo>
                  <a:cubicBezTo>
                    <a:pt x="243" y="92"/>
                    <a:pt x="246" y="92"/>
                    <a:pt x="248" y="92"/>
                  </a:cubicBezTo>
                  <a:close/>
                  <a:moveTo>
                    <a:pt x="334" y="138"/>
                  </a:moveTo>
                  <a:cubicBezTo>
                    <a:pt x="333" y="138"/>
                    <a:pt x="333" y="139"/>
                    <a:pt x="333" y="139"/>
                  </a:cubicBezTo>
                  <a:cubicBezTo>
                    <a:pt x="332" y="139"/>
                    <a:pt x="329" y="140"/>
                    <a:pt x="329" y="140"/>
                  </a:cubicBezTo>
                  <a:cubicBezTo>
                    <a:pt x="328" y="142"/>
                    <a:pt x="330" y="145"/>
                    <a:pt x="328" y="145"/>
                  </a:cubicBezTo>
                  <a:cubicBezTo>
                    <a:pt x="328" y="144"/>
                    <a:pt x="328" y="142"/>
                    <a:pt x="327" y="142"/>
                  </a:cubicBezTo>
                  <a:cubicBezTo>
                    <a:pt x="327" y="143"/>
                    <a:pt x="327" y="145"/>
                    <a:pt x="327" y="146"/>
                  </a:cubicBezTo>
                  <a:cubicBezTo>
                    <a:pt x="329" y="146"/>
                    <a:pt x="331" y="146"/>
                    <a:pt x="333" y="146"/>
                  </a:cubicBezTo>
                  <a:cubicBezTo>
                    <a:pt x="332" y="148"/>
                    <a:pt x="335" y="150"/>
                    <a:pt x="335" y="151"/>
                  </a:cubicBezTo>
                  <a:cubicBezTo>
                    <a:pt x="336" y="155"/>
                    <a:pt x="337" y="154"/>
                    <a:pt x="339" y="156"/>
                  </a:cubicBezTo>
                  <a:cubicBezTo>
                    <a:pt x="337" y="156"/>
                    <a:pt x="336" y="156"/>
                    <a:pt x="336" y="158"/>
                  </a:cubicBezTo>
                  <a:cubicBezTo>
                    <a:pt x="336" y="160"/>
                    <a:pt x="338" y="160"/>
                    <a:pt x="338" y="162"/>
                  </a:cubicBezTo>
                  <a:cubicBezTo>
                    <a:pt x="339" y="162"/>
                    <a:pt x="341" y="162"/>
                    <a:pt x="342" y="162"/>
                  </a:cubicBezTo>
                  <a:cubicBezTo>
                    <a:pt x="344" y="160"/>
                    <a:pt x="344" y="157"/>
                    <a:pt x="343" y="155"/>
                  </a:cubicBezTo>
                  <a:cubicBezTo>
                    <a:pt x="342" y="154"/>
                    <a:pt x="341" y="153"/>
                    <a:pt x="340" y="152"/>
                  </a:cubicBezTo>
                  <a:cubicBezTo>
                    <a:pt x="342" y="146"/>
                    <a:pt x="340" y="149"/>
                    <a:pt x="339" y="148"/>
                  </a:cubicBezTo>
                  <a:cubicBezTo>
                    <a:pt x="337" y="145"/>
                    <a:pt x="338" y="141"/>
                    <a:pt x="336" y="138"/>
                  </a:cubicBezTo>
                  <a:cubicBezTo>
                    <a:pt x="336" y="138"/>
                    <a:pt x="335" y="138"/>
                    <a:pt x="334" y="138"/>
                  </a:cubicBezTo>
                  <a:close/>
                  <a:moveTo>
                    <a:pt x="380" y="175"/>
                  </a:moveTo>
                  <a:cubicBezTo>
                    <a:pt x="376" y="173"/>
                    <a:pt x="377" y="176"/>
                    <a:pt x="375" y="177"/>
                  </a:cubicBezTo>
                  <a:cubicBezTo>
                    <a:pt x="375" y="176"/>
                    <a:pt x="374" y="176"/>
                    <a:pt x="373" y="176"/>
                  </a:cubicBezTo>
                  <a:cubicBezTo>
                    <a:pt x="373" y="180"/>
                    <a:pt x="369" y="178"/>
                    <a:pt x="367" y="179"/>
                  </a:cubicBezTo>
                  <a:cubicBezTo>
                    <a:pt x="366" y="180"/>
                    <a:pt x="367" y="181"/>
                    <a:pt x="366" y="182"/>
                  </a:cubicBezTo>
                  <a:cubicBezTo>
                    <a:pt x="365" y="182"/>
                    <a:pt x="363" y="182"/>
                    <a:pt x="363" y="183"/>
                  </a:cubicBezTo>
                  <a:cubicBezTo>
                    <a:pt x="365" y="183"/>
                    <a:pt x="363" y="184"/>
                    <a:pt x="363" y="186"/>
                  </a:cubicBezTo>
                  <a:cubicBezTo>
                    <a:pt x="366" y="188"/>
                    <a:pt x="366" y="185"/>
                    <a:pt x="368" y="184"/>
                  </a:cubicBezTo>
                  <a:cubicBezTo>
                    <a:pt x="370" y="183"/>
                    <a:pt x="373" y="184"/>
                    <a:pt x="375" y="184"/>
                  </a:cubicBezTo>
                  <a:cubicBezTo>
                    <a:pt x="377" y="184"/>
                    <a:pt x="377" y="183"/>
                    <a:pt x="379" y="183"/>
                  </a:cubicBezTo>
                  <a:cubicBezTo>
                    <a:pt x="382" y="183"/>
                    <a:pt x="385" y="184"/>
                    <a:pt x="386" y="185"/>
                  </a:cubicBezTo>
                  <a:cubicBezTo>
                    <a:pt x="385" y="185"/>
                    <a:pt x="383" y="185"/>
                    <a:pt x="383" y="186"/>
                  </a:cubicBezTo>
                  <a:cubicBezTo>
                    <a:pt x="384" y="186"/>
                    <a:pt x="385" y="188"/>
                    <a:pt x="385" y="188"/>
                  </a:cubicBezTo>
                  <a:cubicBezTo>
                    <a:pt x="385" y="188"/>
                    <a:pt x="386" y="186"/>
                    <a:pt x="386" y="186"/>
                  </a:cubicBezTo>
                  <a:cubicBezTo>
                    <a:pt x="390" y="187"/>
                    <a:pt x="389" y="187"/>
                    <a:pt x="392" y="185"/>
                  </a:cubicBezTo>
                  <a:cubicBezTo>
                    <a:pt x="395" y="183"/>
                    <a:pt x="398" y="187"/>
                    <a:pt x="400" y="184"/>
                  </a:cubicBezTo>
                  <a:cubicBezTo>
                    <a:pt x="397" y="183"/>
                    <a:pt x="401" y="179"/>
                    <a:pt x="398" y="182"/>
                  </a:cubicBezTo>
                  <a:cubicBezTo>
                    <a:pt x="396" y="184"/>
                    <a:pt x="395" y="177"/>
                    <a:pt x="395" y="177"/>
                  </a:cubicBezTo>
                  <a:cubicBezTo>
                    <a:pt x="395" y="176"/>
                    <a:pt x="392" y="177"/>
                    <a:pt x="393" y="175"/>
                  </a:cubicBezTo>
                  <a:cubicBezTo>
                    <a:pt x="391" y="175"/>
                    <a:pt x="389" y="175"/>
                    <a:pt x="387" y="175"/>
                  </a:cubicBezTo>
                  <a:cubicBezTo>
                    <a:pt x="387" y="173"/>
                    <a:pt x="388" y="173"/>
                    <a:pt x="387" y="171"/>
                  </a:cubicBezTo>
                  <a:cubicBezTo>
                    <a:pt x="383" y="172"/>
                    <a:pt x="384" y="171"/>
                    <a:pt x="380" y="171"/>
                  </a:cubicBezTo>
                  <a:cubicBezTo>
                    <a:pt x="379" y="173"/>
                    <a:pt x="379" y="173"/>
                    <a:pt x="380" y="175"/>
                  </a:cubicBezTo>
                  <a:close/>
                  <a:moveTo>
                    <a:pt x="412" y="204"/>
                  </a:moveTo>
                  <a:cubicBezTo>
                    <a:pt x="411" y="204"/>
                    <a:pt x="410" y="204"/>
                    <a:pt x="411" y="203"/>
                  </a:cubicBezTo>
                  <a:cubicBezTo>
                    <a:pt x="416" y="204"/>
                    <a:pt x="411" y="195"/>
                    <a:pt x="415" y="196"/>
                  </a:cubicBezTo>
                  <a:cubicBezTo>
                    <a:pt x="418" y="198"/>
                    <a:pt x="419" y="195"/>
                    <a:pt x="422" y="196"/>
                  </a:cubicBezTo>
                  <a:cubicBezTo>
                    <a:pt x="420" y="189"/>
                    <a:pt x="412" y="187"/>
                    <a:pt x="405" y="189"/>
                  </a:cubicBezTo>
                  <a:cubicBezTo>
                    <a:pt x="404" y="188"/>
                    <a:pt x="403" y="188"/>
                    <a:pt x="403" y="186"/>
                  </a:cubicBezTo>
                  <a:cubicBezTo>
                    <a:pt x="401" y="186"/>
                    <a:pt x="400" y="189"/>
                    <a:pt x="398" y="189"/>
                  </a:cubicBezTo>
                  <a:cubicBezTo>
                    <a:pt x="396" y="189"/>
                    <a:pt x="396" y="187"/>
                    <a:pt x="394" y="188"/>
                  </a:cubicBezTo>
                  <a:cubicBezTo>
                    <a:pt x="392" y="188"/>
                    <a:pt x="392" y="189"/>
                    <a:pt x="391" y="190"/>
                  </a:cubicBezTo>
                  <a:cubicBezTo>
                    <a:pt x="389" y="191"/>
                    <a:pt x="388" y="190"/>
                    <a:pt x="386" y="191"/>
                  </a:cubicBezTo>
                  <a:cubicBezTo>
                    <a:pt x="386" y="193"/>
                    <a:pt x="385" y="194"/>
                    <a:pt x="383" y="195"/>
                  </a:cubicBezTo>
                  <a:cubicBezTo>
                    <a:pt x="384" y="204"/>
                    <a:pt x="382" y="205"/>
                    <a:pt x="382" y="215"/>
                  </a:cubicBezTo>
                  <a:cubicBezTo>
                    <a:pt x="387" y="216"/>
                    <a:pt x="385" y="211"/>
                    <a:pt x="388" y="212"/>
                  </a:cubicBezTo>
                  <a:cubicBezTo>
                    <a:pt x="388" y="210"/>
                    <a:pt x="389" y="209"/>
                    <a:pt x="389" y="208"/>
                  </a:cubicBezTo>
                  <a:cubicBezTo>
                    <a:pt x="391" y="205"/>
                    <a:pt x="390" y="202"/>
                    <a:pt x="391" y="198"/>
                  </a:cubicBezTo>
                  <a:cubicBezTo>
                    <a:pt x="391" y="198"/>
                    <a:pt x="393" y="196"/>
                    <a:pt x="393" y="196"/>
                  </a:cubicBezTo>
                  <a:cubicBezTo>
                    <a:pt x="393" y="195"/>
                    <a:pt x="392" y="192"/>
                    <a:pt x="394" y="192"/>
                  </a:cubicBezTo>
                  <a:cubicBezTo>
                    <a:pt x="396" y="192"/>
                    <a:pt x="398" y="192"/>
                    <a:pt x="399" y="191"/>
                  </a:cubicBezTo>
                  <a:cubicBezTo>
                    <a:pt x="397" y="195"/>
                    <a:pt x="403" y="192"/>
                    <a:pt x="402" y="195"/>
                  </a:cubicBezTo>
                  <a:cubicBezTo>
                    <a:pt x="403" y="198"/>
                    <a:pt x="403" y="197"/>
                    <a:pt x="402" y="201"/>
                  </a:cubicBezTo>
                  <a:cubicBezTo>
                    <a:pt x="403" y="201"/>
                    <a:pt x="405" y="201"/>
                    <a:pt x="405" y="202"/>
                  </a:cubicBezTo>
                  <a:cubicBezTo>
                    <a:pt x="404" y="202"/>
                    <a:pt x="402" y="202"/>
                    <a:pt x="402" y="203"/>
                  </a:cubicBezTo>
                  <a:cubicBezTo>
                    <a:pt x="406" y="202"/>
                    <a:pt x="410" y="206"/>
                    <a:pt x="412" y="204"/>
                  </a:cubicBezTo>
                  <a:close/>
                  <a:moveTo>
                    <a:pt x="433" y="199"/>
                  </a:moveTo>
                  <a:cubicBezTo>
                    <a:pt x="433" y="199"/>
                    <a:pt x="433" y="202"/>
                    <a:pt x="433" y="202"/>
                  </a:cubicBezTo>
                  <a:cubicBezTo>
                    <a:pt x="431" y="204"/>
                    <a:pt x="426" y="198"/>
                    <a:pt x="423" y="201"/>
                  </a:cubicBezTo>
                  <a:cubicBezTo>
                    <a:pt x="424" y="203"/>
                    <a:pt x="422" y="203"/>
                    <a:pt x="421" y="204"/>
                  </a:cubicBezTo>
                  <a:cubicBezTo>
                    <a:pt x="424" y="207"/>
                    <a:pt x="425" y="205"/>
                    <a:pt x="428" y="205"/>
                  </a:cubicBezTo>
                  <a:cubicBezTo>
                    <a:pt x="431" y="205"/>
                    <a:pt x="435" y="206"/>
                    <a:pt x="436" y="204"/>
                  </a:cubicBezTo>
                  <a:cubicBezTo>
                    <a:pt x="436" y="204"/>
                    <a:pt x="435" y="203"/>
                    <a:pt x="436" y="203"/>
                  </a:cubicBezTo>
                  <a:cubicBezTo>
                    <a:pt x="437" y="203"/>
                    <a:pt x="439" y="203"/>
                    <a:pt x="439" y="202"/>
                  </a:cubicBezTo>
                  <a:cubicBezTo>
                    <a:pt x="436" y="202"/>
                    <a:pt x="435" y="199"/>
                    <a:pt x="433" y="199"/>
                  </a:cubicBezTo>
                  <a:close/>
                  <a:moveTo>
                    <a:pt x="416" y="209"/>
                  </a:moveTo>
                  <a:cubicBezTo>
                    <a:pt x="416" y="209"/>
                    <a:pt x="416" y="207"/>
                    <a:pt x="414" y="208"/>
                  </a:cubicBezTo>
                  <a:cubicBezTo>
                    <a:pt x="414" y="208"/>
                    <a:pt x="414" y="210"/>
                    <a:pt x="414" y="210"/>
                  </a:cubicBezTo>
                  <a:cubicBezTo>
                    <a:pt x="412" y="210"/>
                    <a:pt x="410" y="210"/>
                    <a:pt x="408" y="210"/>
                  </a:cubicBezTo>
                  <a:cubicBezTo>
                    <a:pt x="410" y="214"/>
                    <a:pt x="404" y="211"/>
                    <a:pt x="405" y="213"/>
                  </a:cubicBezTo>
                  <a:cubicBezTo>
                    <a:pt x="406" y="213"/>
                    <a:pt x="407" y="213"/>
                    <a:pt x="408" y="213"/>
                  </a:cubicBezTo>
                  <a:cubicBezTo>
                    <a:pt x="408" y="215"/>
                    <a:pt x="407" y="215"/>
                    <a:pt x="407" y="216"/>
                  </a:cubicBezTo>
                  <a:cubicBezTo>
                    <a:pt x="410" y="217"/>
                    <a:pt x="409" y="213"/>
                    <a:pt x="412" y="213"/>
                  </a:cubicBezTo>
                  <a:cubicBezTo>
                    <a:pt x="413" y="214"/>
                    <a:pt x="415" y="215"/>
                    <a:pt x="418" y="215"/>
                  </a:cubicBezTo>
                  <a:cubicBezTo>
                    <a:pt x="417" y="210"/>
                    <a:pt x="425" y="214"/>
                    <a:pt x="423" y="208"/>
                  </a:cubicBezTo>
                  <a:cubicBezTo>
                    <a:pt x="420" y="206"/>
                    <a:pt x="418" y="209"/>
                    <a:pt x="416"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8" name="Freeform 92"/>
            <p:cNvSpPr/>
            <p:nvPr/>
          </p:nvSpPr>
          <p:spPr bwMode="auto">
            <a:xfrm>
              <a:off x="4256088" y="1973263"/>
              <a:ext cx="142875" cy="217487"/>
            </a:xfrm>
            <a:custGeom>
              <a:avLst/>
              <a:gdLst>
                <a:gd name="T0" fmla="*/ 26 w 38"/>
                <a:gd name="T1" fmla="*/ 14 h 58"/>
                <a:gd name="T2" fmla="*/ 45 w 38"/>
                <a:gd name="T3" fmla="*/ 9 h 58"/>
                <a:gd name="T4" fmla="*/ 47 w 38"/>
                <a:gd name="T5" fmla="*/ 26 h 58"/>
                <a:gd name="T6" fmla="*/ 33 w 38"/>
                <a:gd name="T7" fmla="*/ 35 h 58"/>
                <a:gd name="T8" fmla="*/ 50 w 38"/>
                <a:gd name="T9" fmla="*/ 45 h 58"/>
                <a:gd name="T10" fmla="*/ 59 w 38"/>
                <a:gd name="T11" fmla="*/ 64 h 58"/>
                <a:gd name="T12" fmla="*/ 64 w 38"/>
                <a:gd name="T13" fmla="*/ 69 h 58"/>
                <a:gd name="T14" fmla="*/ 76 w 38"/>
                <a:gd name="T15" fmla="*/ 73 h 58"/>
                <a:gd name="T16" fmla="*/ 71 w 38"/>
                <a:gd name="T17" fmla="*/ 85 h 58"/>
                <a:gd name="T18" fmla="*/ 88 w 38"/>
                <a:gd name="T19" fmla="*/ 87 h 58"/>
                <a:gd name="T20" fmla="*/ 88 w 38"/>
                <a:gd name="T21" fmla="*/ 104 h 58"/>
                <a:gd name="T22" fmla="*/ 81 w 38"/>
                <a:gd name="T23" fmla="*/ 104 h 58"/>
                <a:gd name="T24" fmla="*/ 88 w 38"/>
                <a:gd name="T25" fmla="*/ 109 h 58"/>
                <a:gd name="T26" fmla="*/ 81 w 38"/>
                <a:gd name="T27" fmla="*/ 116 h 58"/>
                <a:gd name="T28" fmla="*/ 73 w 38"/>
                <a:gd name="T29" fmla="*/ 120 h 58"/>
                <a:gd name="T30" fmla="*/ 45 w 38"/>
                <a:gd name="T31" fmla="*/ 118 h 58"/>
                <a:gd name="T32" fmla="*/ 33 w 38"/>
                <a:gd name="T33" fmla="*/ 120 h 58"/>
                <a:gd name="T34" fmla="*/ 14 w 38"/>
                <a:gd name="T35" fmla="*/ 120 h 58"/>
                <a:gd name="T36" fmla="*/ 19 w 38"/>
                <a:gd name="T37" fmla="*/ 118 h 58"/>
                <a:gd name="T38" fmla="*/ 24 w 38"/>
                <a:gd name="T39" fmla="*/ 120 h 58"/>
                <a:gd name="T40" fmla="*/ 26 w 38"/>
                <a:gd name="T41" fmla="*/ 116 h 58"/>
                <a:gd name="T42" fmla="*/ 43 w 38"/>
                <a:gd name="T43" fmla="*/ 113 h 58"/>
                <a:gd name="T44" fmla="*/ 19 w 38"/>
                <a:gd name="T45" fmla="*/ 104 h 58"/>
                <a:gd name="T46" fmla="*/ 19 w 38"/>
                <a:gd name="T47" fmla="*/ 87 h 58"/>
                <a:gd name="T48" fmla="*/ 26 w 38"/>
                <a:gd name="T49" fmla="*/ 85 h 58"/>
                <a:gd name="T50" fmla="*/ 36 w 38"/>
                <a:gd name="T51" fmla="*/ 85 h 58"/>
                <a:gd name="T52" fmla="*/ 40 w 38"/>
                <a:gd name="T53" fmla="*/ 69 h 58"/>
                <a:gd name="T54" fmla="*/ 31 w 38"/>
                <a:gd name="T55" fmla="*/ 57 h 58"/>
                <a:gd name="T56" fmla="*/ 19 w 38"/>
                <a:gd name="T57" fmla="*/ 61 h 58"/>
                <a:gd name="T58" fmla="*/ 19 w 38"/>
                <a:gd name="T59" fmla="*/ 47 h 58"/>
                <a:gd name="T60" fmla="*/ 9 w 38"/>
                <a:gd name="T61" fmla="*/ 40 h 58"/>
                <a:gd name="T62" fmla="*/ 0 w 38"/>
                <a:gd name="T63" fmla="*/ 14 h 58"/>
                <a:gd name="T64" fmla="*/ 14 w 38"/>
                <a:gd name="T65" fmla="*/ 0 h 58"/>
                <a:gd name="T66" fmla="*/ 40 w 38"/>
                <a:gd name="T67" fmla="*/ 0 h 58"/>
                <a:gd name="T68" fmla="*/ 26 w 38"/>
                <a:gd name="T69" fmla="*/ 14 h 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 h="58">
                  <a:moveTo>
                    <a:pt x="11" y="6"/>
                  </a:moveTo>
                  <a:cubicBezTo>
                    <a:pt x="11" y="8"/>
                    <a:pt x="16" y="4"/>
                    <a:pt x="19" y="4"/>
                  </a:cubicBezTo>
                  <a:cubicBezTo>
                    <a:pt x="20" y="6"/>
                    <a:pt x="20" y="9"/>
                    <a:pt x="20" y="11"/>
                  </a:cubicBezTo>
                  <a:cubicBezTo>
                    <a:pt x="17" y="12"/>
                    <a:pt x="15" y="13"/>
                    <a:pt x="14" y="15"/>
                  </a:cubicBezTo>
                  <a:cubicBezTo>
                    <a:pt x="15" y="17"/>
                    <a:pt x="18" y="19"/>
                    <a:pt x="21" y="19"/>
                  </a:cubicBezTo>
                  <a:cubicBezTo>
                    <a:pt x="21" y="23"/>
                    <a:pt x="26" y="22"/>
                    <a:pt x="25" y="27"/>
                  </a:cubicBezTo>
                  <a:cubicBezTo>
                    <a:pt x="25" y="28"/>
                    <a:pt x="27" y="28"/>
                    <a:pt x="27" y="29"/>
                  </a:cubicBezTo>
                  <a:cubicBezTo>
                    <a:pt x="27" y="31"/>
                    <a:pt x="31" y="30"/>
                    <a:pt x="32" y="31"/>
                  </a:cubicBezTo>
                  <a:cubicBezTo>
                    <a:pt x="31" y="33"/>
                    <a:pt x="30" y="34"/>
                    <a:pt x="30" y="36"/>
                  </a:cubicBezTo>
                  <a:cubicBezTo>
                    <a:pt x="32" y="36"/>
                    <a:pt x="35" y="36"/>
                    <a:pt x="37" y="37"/>
                  </a:cubicBezTo>
                  <a:cubicBezTo>
                    <a:pt x="35" y="39"/>
                    <a:pt x="38" y="42"/>
                    <a:pt x="37" y="44"/>
                  </a:cubicBezTo>
                  <a:cubicBezTo>
                    <a:pt x="36" y="45"/>
                    <a:pt x="34" y="44"/>
                    <a:pt x="34" y="44"/>
                  </a:cubicBezTo>
                  <a:cubicBezTo>
                    <a:pt x="34" y="46"/>
                    <a:pt x="36" y="45"/>
                    <a:pt x="37" y="46"/>
                  </a:cubicBezTo>
                  <a:cubicBezTo>
                    <a:pt x="36" y="47"/>
                    <a:pt x="34" y="47"/>
                    <a:pt x="34" y="49"/>
                  </a:cubicBezTo>
                  <a:cubicBezTo>
                    <a:pt x="33" y="50"/>
                    <a:pt x="32" y="51"/>
                    <a:pt x="31" y="51"/>
                  </a:cubicBezTo>
                  <a:cubicBezTo>
                    <a:pt x="27" y="51"/>
                    <a:pt x="24" y="50"/>
                    <a:pt x="19" y="50"/>
                  </a:cubicBezTo>
                  <a:cubicBezTo>
                    <a:pt x="17" y="52"/>
                    <a:pt x="18" y="52"/>
                    <a:pt x="14" y="51"/>
                  </a:cubicBezTo>
                  <a:cubicBezTo>
                    <a:pt x="13" y="54"/>
                    <a:pt x="6" y="58"/>
                    <a:pt x="6" y="51"/>
                  </a:cubicBezTo>
                  <a:cubicBezTo>
                    <a:pt x="7" y="52"/>
                    <a:pt x="8" y="50"/>
                    <a:pt x="8" y="50"/>
                  </a:cubicBezTo>
                  <a:cubicBezTo>
                    <a:pt x="9" y="50"/>
                    <a:pt x="10" y="51"/>
                    <a:pt x="10" y="51"/>
                  </a:cubicBezTo>
                  <a:cubicBezTo>
                    <a:pt x="11" y="51"/>
                    <a:pt x="10" y="50"/>
                    <a:pt x="11" y="49"/>
                  </a:cubicBezTo>
                  <a:cubicBezTo>
                    <a:pt x="12" y="48"/>
                    <a:pt x="15" y="49"/>
                    <a:pt x="18" y="48"/>
                  </a:cubicBezTo>
                  <a:cubicBezTo>
                    <a:pt x="17" y="42"/>
                    <a:pt x="11" y="46"/>
                    <a:pt x="8" y="44"/>
                  </a:cubicBezTo>
                  <a:cubicBezTo>
                    <a:pt x="8" y="42"/>
                    <a:pt x="8" y="40"/>
                    <a:pt x="8" y="37"/>
                  </a:cubicBezTo>
                  <a:cubicBezTo>
                    <a:pt x="11" y="38"/>
                    <a:pt x="13" y="37"/>
                    <a:pt x="11" y="36"/>
                  </a:cubicBezTo>
                  <a:cubicBezTo>
                    <a:pt x="12" y="33"/>
                    <a:pt x="13" y="37"/>
                    <a:pt x="15" y="36"/>
                  </a:cubicBezTo>
                  <a:cubicBezTo>
                    <a:pt x="18" y="36"/>
                    <a:pt x="14" y="31"/>
                    <a:pt x="17" y="29"/>
                  </a:cubicBezTo>
                  <a:cubicBezTo>
                    <a:pt x="16" y="27"/>
                    <a:pt x="12" y="28"/>
                    <a:pt x="13" y="24"/>
                  </a:cubicBezTo>
                  <a:cubicBezTo>
                    <a:pt x="12" y="25"/>
                    <a:pt x="10" y="26"/>
                    <a:pt x="8" y="26"/>
                  </a:cubicBezTo>
                  <a:cubicBezTo>
                    <a:pt x="8" y="24"/>
                    <a:pt x="8" y="22"/>
                    <a:pt x="8" y="20"/>
                  </a:cubicBezTo>
                  <a:cubicBezTo>
                    <a:pt x="8" y="18"/>
                    <a:pt x="4" y="19"/>
                    <a:pt x="4" y="17"/>
                  </a:cubicBezTo>
                  <a:cubicBezTo>
                    <a:pt x="6" y="13"/>
                    <a:pt x="5" y="6"/>
                    <a:pt x="0" y="6"/>
                  </a:cubicBezTo>
                  <a:cubicBezTo>
                    <a:pt x="2" y="3"/>
                    <a:pt x="5" y="3"/>
                    <a:pt x="6" y="0"/>
                  </a:cubicBezTo>
                  <a:cubicBezTo>
                    <a:pt x="10" y="0"/>
                    <a:pt x="13" y="0"/>
                    <a:pt x="17" y="0"/>
                  </a:cubicBezTo>
                  <a:cubicBezTo>
                    <a:pt x="14" y="1"/>
                    <a:pt x="12" y="3"/>
                    <a:pt x="1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9" name="Freeform 93"/>
            <p:cNvSpPr/>
            <p:nvPr/>
          </p:nvSpPr>
          <p:spPr bwMode="auto">
            <a:xfrm>
              <a:off x="1585913" y="1981200"/>
              <a:ext cx="38100" cy="30162"/>
            </a:xfrm>
            <a:custGeom>
              <a:avLst/>
              <a:gdLst>
                <a:gd name="T0" fmla="*/ 22 w 10"/>
                <a:gd name="T1" fmla="*/ 2 h 8"/>
                <a:gd name="T2" fmla="*/ 24 w 10"/>
                <a:gd name="T3" fmla="*/ 14 h 8"/>
                <a:gd name="T4" fmla="*/ 12 w 10"/>
                <a:gd name="T5" fmla="*/ 19 h 8"/>
                <a:gd name="T6" fmla="*/ 12 w 10"/>
                <a:gd name="T7" fmla="*/ 14 h 8"/>
                <a:gd name="T8" fmla="*/ 5 w 10"/>
                <a:gd name="T9" fmla="*/ 17 h 8"/>
                <a:gd name="T10" fmla="*/ 7 w 10"/>
                <a:gd name="T11" fmla="*/ 14 h 8"/>
                <a:gd name="T12" fmla="*/ 22 w 10"/>
                <a:gd name="T13" fmla="*/ 2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8">
                  <a:moveTo>
                    <a:pt x="9" y="1"/>
                  </a:moveTo>
                  <a:cubicBezTo>
                    <a:pt x="8" y="3"/>
                    <a:pt x="9" y="5"/>
                    <a:pt x="10" y="6"/>
                  </a:cubicBezTo>
                  <a:cubicBezTo>
                    <a:pt x="9" y="8"/>
                    <a:pt x="7" y="8"/>
                    <a:pt x="5" y="8"/>
                  </a:cubicBezTo>
                  <a:cubicBezTo>
                    <a:pt x="5" y="7"/>
                    <a:pt x="5" y="7"/>
                    <a:pt x="5" y="6"/>
                  </a:cubicBezTo>
                  <a:cubicBezTo>
                    <a:pt x="4" y="6"/>
                    <a:pt x="3" y="7"/>
                    <a:pt x="2" y="7"/>
                  </a:cubicBezTo>
                  <a:cubicBezTo>
                    <a:pt x="0" y="6"/>
                    <a:pt x="3" y="7"/>
                    <a:pt x="3" y="6"/>
                  </a:cubicBezTo>
                  <a:cubicBezTo>
                    <a:pt x="4" y="5"/>
                    <a:pt x="7"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0" name="Freeform 94"/>
            <p:cNvSpPr/>
            <p:nvPr/>
          </p:nvSpPr>
          <p:spPr bwMode="auto">
            <a:xfrm>
              <a:off x="6889751" y="2338388"/>
              <a:ext cx="22225" cy="25400"/>
            </a:xfrm>
            <a:custGeom>
              <a:avLst/>
              <a:gdLst>
                <a:gd name="T0" fmla="*/ 2 w 6"/>
                <a:gd name="T1" fmla="*/ 5 h 7"/>
                <a:gd name="T2" fmla="*/ 14 w 6"/>
                <a:gd name="T3" fmla="*/ 0 h 7"/>
                <a:gd name="T4" fmla="*/ 0 w 6"/>
                <a:gd name="T5" fmla="*/ 14 h 7"/>
                <a:gd name="T6" fmla="*/ 2 w 6"/>
                <a:gd name="T7" fmla="*/ 5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7">
                  <a:moveTo>
                    <a:pt x="1" y="2"/>
                  </a:moveTo>
                  <a:cubicBezTo>
                    <a:pt x="2" y="0"/>
                    <a:pt x="3" y="2"/>
                    <a:pt x="6" y="0"/>
                  </a:cubicBezTo>
                  <a:cubicBezTo>
                    <a:pt x="5" y="3"/>
                    <a:pt x="4" y="7"/>
                    <a:pt x="0" y="6"/>
                  </a:cubicBezTo>
                  <a:cubicBezTo>
                    <a:pt x="0" y="5"/>
                    <a:pt x="5" y="3"/>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1" name="Freeform 95"/>
            <p:cNvSpPr/>
            <p:nvPr/>
          </p:nvSpPr>
          <p:spPr bwMode="auto">
            <a:xfrm>
              <a:off x="6330951" y="3035300"/>
              <a:ext cx="179388" cy="201612"/>
            </a:xfrm>
            <a:custGeom>
              <a:avLst/>
              <a:gdLst>
                <a:gd name="T0" fmla="*/ 89 w 48"/>
                <a:gd name="T1" fmla="*/ 7 h 54"/>
                <a:gd name="T2" fmla="*/ 101 w 48"/>
                <a:gd name="T3" fmla="*/ 12 h 54"/>
                <a:gd name="T4" fmla="*/ 113 w 48"/>
                <a:gd name="T5" fmla="*/ 21 h 54"/>
                <a:gd name="T6" fmla="*/ 101 w 48"/>
                <a:gd name="T7" fmla="*/ 35 h 54"/>
                <a:gd name="T8" fmla="*/ 99 w 48"/>
                <a:gd name="T9" fmla="*/ 52 h 54"/>
                <a:gd name="T10" fmla="*/ 104 w 48"/>
                <a:gd name="T11" fmla="*/ 56 h 54"/>
                <a:gd name="T12" fmla="*/ 104 w 48"/>
                <a:gd name="T13" fmla="*/ 64 h 54"/>
                <a:gd name="T14" fmla="*/ 108 w 48"/>
                <a:gd name="T15" fmla="*/ 71 h 54"/>
                <a:gd name="T16" fmla="*/ 97 w 48"/>
                <a:gd name="T17" fmla="*/ 78 h 54"/>
                <a:gd name="T18" fmla="*/ 92 w 48"/>
                <a:gd name="T19" fmla="*/ 92 h 54"/>
                <a:gd name="T20" fmla="*/ 92 w 48"/>
                <a:gd name="T21" fmla="*/ 99 h 54"/>
                <a:gd name="T22" fmla="*/ 87 w 48"/>
                <a:gd name="T23" fmla="*/ 99 h 54"/>
                <a:gd name="T24" fmla="*/ 78 w 48"/>
                <a:gd name="T25" fmla="*/ 108 h 54"/>
                <a:gd name="T26" fmla="*/ 78 w 48"/>
                <a:gd name="T27" fmla="*/ 125 h 54"/>
                <a:gd name="T28" fmla="*/ 52 w 48"/>
                <a:gd name="T29" fmla="*/ 118 h 54"/>
                <a:gd name="T30" fmla="*/ 49 w 48"/>
                <a:gd name="T31" fmla="*/ 122 h 54"/>
                <a:gd name="T32" fmla="*/ 40 w 48"/>
                <a:gd name="T33" fmla="*/ 118 h 54"/>
                <a:gd name="T34" fmla="*/ 26 w 48"/>
                <a:gd name="T35" fmla="*/ 118 h 54"/>
                <a:gd name="T36" fmla="*/ 19 w 48"/>
                <a:gd name="T37" fmla="*/ 115 h 54"/>
                <a:gd name="T38" fmla="*/ 7 w 48"/>
                <a:gd name="T39" fmla="*/ 99 h 54"/>
                <a:gd name="T40" fmla="*/ 9 w 48"/>
                <a:gd name="T41" fmla="*/ 87 h 54"/>
                <a:gd name="T42" fmla="*/ 7 w 48"/>
                <a:gd name="T43" fmla="*/ 87 h 54"/>
                <a:gd name="T44" fmla="*/ 5 w 48"/>
                <a:gd name="T45" fmla="*/ 64 h 54"/>
                <a:gd name="T46" fmla="*/ 31 w 48"/>
                <a:gd name="T47" fmla="*/ 61 h 54"/>
                <a:gd name="T48" fmla="*/ 31 w 48"/>
                <a:gd name="T49" fmla="*/ 54 h 54"/>
                <a:gd name="T50" fmla="*/ 52 w 48"/>
                <a:gd name="T51" fmla="*/ 40 h 54"/>
                <a:gd name="T52" fmla="*/ 68 w 48"/>
                <a:gd name="T53" fmla="*/ 35 h 54"/>
                <a:gd name="T54" fmla="*/ 71 w 48"/>
                <a:gd name="T55" fmla="*/ 26 h 54"/>
                <a:gd name="T56" fmla="*/ 75 w 48"/>
                <a:gd name="T57" fmla="*/ 26 h 54"/>
                <a:gd name="T58" fmla="*/ 82 w 48"/>
                <a:gd name="T59" fmla="*/ 21 h 54"/>
                <a:gd name="T60" fmla="*/ 92 w 48"/>
                <a:gd name="T61" fmla="*/ 7 h 54"/>
                <a:gd name="T62" fmla="*/ 89 w 48"/>
                <a:gd name="T63" fmla="*/ 7 h 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 h="54">
                  <a:moveTo>
                    <a:pt x="38" y="3"/>
                  </a:moveTo>
                  <a:cubicBezTo>
                    <a:pt x="39" y="0"/>
                    <a:pt x="41" y="5"/>
                    <a:pt x="43" y="5"/>
                  </a:cubicBezTo>
                  <a:cubicBezTo>
                    <a:pt x="44" y="6"/>
                    <a:pt x="45" y="8"/>
                    <a:pt x="48" y="9"/>
                  </a:cubicBezTo>
                  <a:cubicBezTo>
                    <a:pt x="47" y="12"/>
                    <a:pt x="47" y="15"/>
                    <a:pt x="43" y="15"/>
                  </a:cubicBezTo>
                  <a:cubicBezTo>
                    <a:pt x="42" y="17"/>
                    <a:pt x="44" y="21"/>
                    <a:pt x="42" y="22"/>
                  </a:cubicBezTo>
                  <a:cubicBezTo>
                    <a:pt x="41" y="23"/>
                    <a:pt x="44" y="23"/>
                    <a:pt x="44" y="24"/>
                  </a:cubicBezTo>
                  <a:cubicBezTo>
                    <a:pt x="44" y="25"/>
                    <a:pt x="44" y="27"/>
                    <a:pt x="44" y="27"/>
                  </a:cubicBezTo>
                  <a:cubicBezTo>
                    <a:pt x="45" y="29"/>
                    <a:pt x="46" y="28"/>
                    <a:pt x="46" y="30"/>
                  </a:cubicBezTo>
                  <a:cubicBezTo>
                    <a:pt x="46" y="33"/>
                    <a:pt x="42" y="35"/>
                    <a:pt x="41" y="33"/>
                  </a:cubicBezTo>
                  <a:cubicBezTo>
                    <a:pt x="41" y="36"/>
                    <a:pt x="42" y="37"/>
                    <a:pt x="39" y="39"/>
                  </a:cubicBezTo>
                  <a:cubicBezTo>
                    <a:pt x="39" y="40"/>
                    <a:pt x="40" y="41"/>
                    <a:pt x="39" y="42"/>
                  </a:cubicBezTo>
                  <a:cubicBezTo>
                    <a:pt x="39" y="42"/>
                    <a:pt x="37" y="41"/>
                    <a:pt x="37" y="42"/>
                  </a:cubicBezTo>
                  <a:cubicBezTo>
                    <a:pt x="36" y="43"/>
                    <a:pt x="37" y="48"/>
                    <a:pt x="33" y="46"/>
                  </a:cubicBezTo>
                  <a:cubicBezTo>
                    <a:pt x="36" y="48"/>
                    <a:pt x="33" y="49"/>
                    <a:pt x="33" y="53"/>
                  </a:cubicBezTo>
                  <a:cubicBezTo>
                    <a:pt x="27" y="54"/>
                    <a:pt x="26" y="51"/>
                    <a:pt x="22" y="50"/>
                  </a:cubicBezTo>
                  <a:cubicBezTo>
                    <a:pt x="21" y="50"/>
                    <a:pt x="21" y="51"/>
                    <a:pt x="21" y="52"/>
                  </a:cubicBezTo>
                  <a:cubicBezTo>
                    <a:pt x="18" y="53"/>
                    <a:pt x="18" y="50"/>
                    <a:pt x="17" y="50"/>
                  </a:cubicBezTo>
                  <a:cubicBezTo>
                    <a:pt x="15" y="49"/>
                    <a:pt x="13" y="51"/>
                    <a:pt x="11" y="50"/>
                  </a:cubicBezTo>
                  <a:cubicBezTo>
                    <a:pt x="10" y="49"/>
                    <a:pt x="12" y="46"/>
                    <a:pt x="8" y="49"/>
                  </a:cubicBezTo>
                  <a:cubicBezTo>
                    <a:pt x="7" y="46"/>
                    <a:pt x="7" y="42"/>
                    <a:pt x="3" y="42"/>
                  </a:cubicBezTo>
                  <a:cubicBezTo>
                    <a:pt x="3" y="40"/>
                    <a:pt x="4" y="39"/>
                    <a:pt x="4" y="37"/>
                  </a:cubicBezTo>
                  <a:cubicBezTo>
                    <a:pt x="4" y="35"/>
                    <a:pt x="3" y="37"/>
                    <a:pt x="3" y="37"/>
                  </a:cubicBezTo>
                  <a:cubicBezTo>
                    <a:pt x="0" y="35"/>
                    <a:pt x="2" y="32"/>
                    <a:pt x="2" y="27"/>
                  </a:cubicBezTo>
                  <a:cubicBezTo>
                    <a:pt x="6" y="28"/>
                    <a:pt x="10" y="28"/>
                    <a:pt x="13" y="26"/>
                  </a:cubicBezTo>
                  <a:cubicBezTo>
                    <a:pt x="13" y="24"/>
                    <a:pt x="15" y="23"/>
                    <a:pt x="13" y="23"/>
                  </a:cubicBezTo>
                  <a:cubicBezTo>
                    <a:pt x="15" y="21"/>
                    <a:pt x="24" y="18"/>
                    <a:pt x="22" y="17"/>
                  </a:cubicBezTo>
                  <a:cubicBezTo>
                    <a:pt x="23" y="15"/>
                    <a:pt x="26" y="15"/>
                    <a:pt x="29" y="15"/>
                  </a:cubicBezTo>
                  <a:cubicBezTo>
                    <a:pt x="31" y="15"/>
                    <a:pt x="29" y="12"/>
                    <a:pt x="30" y="11"/>
                  </a:cubicBezTo>
                  <a:cubicBezTo>
                    <a:pt x="30" y="11"/>
                    <a:pt x="32" y="11"/>
                    <a:pt x="32" y="11"/>
                  </a:cubicBezTo>
                  <a:cubicBezTo>
                    <a:pt x="33" y="10"/>
                    <a:pt x="32" y="8"/>
                    <a:pt x="35" y="9"/>
                  </a:cubicBezTo>
                  <a:cubicBezTo>
                    <a:pt x="33" y="4"/>
                    <a:pt x="38" y="5"/>
                    <a:pt x="39" y="3"/>
                  </a:cubicBezTo>
                  <a:cubicBezTo>
                    <a:pt x="39" y="3"/>
                    <a:pt x="39"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2" name="Freeform 96"/>
            <p:cNvSpPr/>
            <p:nvPr/>
          </p:nvSpPr>
          <p:spPr bwMode="auto">
            <a:xfrm>
              <a:off x="6515101" y="3181350"/>
              <a:ext cx="77788" cy="90487"/>
            </a:xfrm>
            <a:custGeom>
              <a:avLst/>
              <a:gdLst>
                <a:gd name="T0" fmla="*/ 44 w 21"/>
                <a:gd name="T1" fmla="*/ 0 h 24"/>
                <a:gd name="T2" fmla="*/ 35 w 21"/>
                <a:gd name="T3" fmla="*/ 12 h 24"/>
                <a:gd name="T4" fmla="*/ 33 w 21"/>
                <a:gd name="T5" fmla="*/ 12 h 24"/>
                <a:gd name="T6" fmla="*/ 35 w 21"/>
                <a:gd name="T7" fmla="*/ 21 h 24"/>
                <a:gd name="T8" fmla="*/ 40 w 21"/>
                <a:gd name="T9" fmla="*/ 26 h 24"/>
                <a:gd name="T10" fmla="*/ 44 w 21"/>
                <a:gd name="T11" fmla="*/ 50 h 24"/>
                <a:gd name="T12" fmla="*/ 33 w 21"/>
                <a:gd name="T13" fmla="*/ 50 h 24"/>
                <a:gd name="T14" fmla="*/ 23 w 21"/>
                <a:gd name="T15" fmla="*/ 24 h 24"/>
                <a:gd name="T16" fmla="*/ 14 w 21"/>
                <a:gd name="T17" fmla="*/ 31 h 24"/>
                <a:gd name="T18" fmla="*/ 14 w 21"/>
                <a:gd name="T19" fmla="*/ 48 h 24"/>
                <a:gd name="T20" fmla="*/ 5 w 21"/>
                <a:gd name="T21" fmla="*/ 57 h 24"/>
                <a:gd name="T22" fmla="*/ 2 w 21"/>
                <a:gd name="T23" fmla="*/ 43 h 24"/>
                <a:gd name="T24" fmla="*/ 5 w 21"/>
                <a:gd name="T25" fmla="*/ 40 h 24"/>
                <a:gd name="T26" fmla="*/ 2 w 21"/>
                <a:gd name="T27" fmla="*/ 38 h 24"/>
                <a:gd name="T28" fmla="*/ 5 w 21"/>
                <a:gd name="T29" fmla="*/ 26 h 24"/>
                <a:gd name="T30" fmla="*/ 0 w 21"/>
                <a:gd name="T31" fmla="*/ 21 h 24"/>
                <a:gd name="T32" fmla="*/ 21 w 21"/>
                <a:gd name="T33" fmla="*/ 0 h 24"/>
                <a:gd name="T34" fmla="*/ 44 w 21"/>
                <a:gd name="T35" fmla="*/ 0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 h="24">
                  <a:moveTo>
                    <a:pt x="19" y="0"/>
                  </a:moveTo>
                  <a:cubicBezTo>
                    <a:pt x="21" y="5"/>
                    <a:pt x="13" y="3"/>
                    <a:pt x="15" y="5"/>
                  </a:cubicBezTo>
                  <a:cubicBezTo>
                    <a:pt x="17" y="7"/>
                    <a:pt x="15" y="5"/>
                    <a:pt x="14" y="5"/>
                  </a:cubicBezTo>
                  <a:cubicBezTo>
                    <a:pt x="14" y="7"/>
                    <a:pt x="14" y="7"/>
                    <a:pt x="15" y="9"/>
                  </a:cubicBezTo>
                  <a:cubicBezTo>
                    <a:pt x="15" y="9"/>
                    <a:pt x="17" y="10"/>
                    <a:pt x="17" y="11"/>
                  </a:cubicBezTo>
                  <a:cubicBezTo>
                    <a:pt x="18" y="14"/>
                    <a:pt x="18" y="18"/>
                    <a:pt x="19" y="21"/>
                  </a:cubicBezTo>
                  <a:cubicBezTo>
                    <a:pt x="17" y="21"/>
                    <a:pt x="15" y="21"/>
                    <a:pt x="14" y="21"/>
                  </a:cubicBezTo>
                  <a:cubicBezTo>
                    <a:pt x="13" y="18"/>
                    <a:pt x="11" y="14"/>
                    <a:pt x="10" y="10"/>
                  </a:cubicBezTo>
                  <a:cubicBezTo>
                    <a:pt x="8" y="10"/>
                    <a:pt x="9" y="14"/>
                    <a:pt x="6" y="13"/>
                  </a:cubicBezTo>
                  <a:cubicBezTo>
                    <a:pt x="6" y="16"/>
                    <a:pt x="6" y="18"/>
                    <a:pt x="6" y="20"/>
                  </a:cubicBezTo>
                  <a:cubicBezTo>
                    <a:pt x="6" y="23"/>
                    <a:pt x="2" y="22"/>
                    <a:pt x="2" y="24"/>
                  </a:cubicBezTo>
                  <a:cubicBezTo>
                    <a:pt x="0" y="24"/>
                    <a:pt x="0" y="20"/>
                    <a:pt x="1" y="18"/>
                  </a:cubicBezTo>
                  <a:cubicBezTo>
                    <a:pt x="1" y="17"/>
                    <a:pt x="2" y="17"/>
                    <a:pt x="2" y="17"/>
                  </a:cubicBezTo>
                  <a:cubicBezTo>
                    <a:pt x="2" y="15"/>
                    <a:pt x="1" y="16"/>
                    <a:pt x="1" y="16"/>
                  </a:cubicBezTo>
                  <a:cubicBezTo>
                    <a:pt x="1" y="15"/>
                    <a:pt x="3" y="13"/>
                    <a:pt x="2" y="11"/>
                  </a:cubicBezTo>
                  <a:cubicBezTo>
                    <a:pt x="3" y="9"/>
                    <a:pt x="1" y="9"/>
                    <a:pt x="0" y="9"/>
                  </a:cubicBezTo>
                  <a:cubicBezTo>
                    <a:pt x="1" y="4"/>
                    <a:pt x="3" y="0"/>
                    <a:pt x="9" y="0"/>
                  </a:cubicBezTo>
                  <a:cubicBezTo>
                    <a:pt x="5" y="4"/>
                    <a:pt x="16" y="0"/>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 name="Freeform 97"/>
            <p:cNvSpPr/>
            <p:nvPr/>
          </p:nvSpPr>
          <p:spPr bwMode="auto">
            <a:xfrm>
              <a:off x="6270626" y="3271838"/>
              <a:ext cx="187325" cy="52387"/>
            </a:xfrm>
            <a:custGeom>
              <a:avLst/>
              <a:gdLst>
                <a:gd name="T0" fmla="*/ 2 w 50"/>
                <a:gd name="T1" fmla="*/ 12 h 14"/>
                <a:gd name="T2" fmla="*/ 14 w 50"/>
                <a:gd name="T3" fmla="*/ 2 h 14"/>
                <a:gd name="T4" fmla="*/ 19 w 50"/>
                <a:gd name="T5" fmla="*/ 7 h 14"/>
                <a:gd name="T6" fmla="*/ 26 w 50"/>
                <a:gd name="T7" fmla="*/ 12 h 14"/>
                <a:gd name="T8" fmla="*/ 52 w 50"/>
                <a:gd name="T9" fmla="*/ 17 h 14"/>
                <a:gd name="T10" fmla="*/ 80 w 50"/>
                <a:gd name="T11" fmla="*/ 14 h 14"/>
                <a:gd name="T12" fmla="*/ 87 w 50"/>
                <a:gd name="T13" fmla="*/ 19 h 14"/>
                <a:gd name="T14" fmla="*/ 94 w 50"/>
                <a:gd name="T15" fmla="*/ 21 h 14"/>
                <a:gd name="T16" fmla="*/ 109 w 50"/>
                <a:gd name="T17" fmla="*/ 21 h 14"/>
                <a:gd name="T18" fmla="*/ 111 w 50"/>
                <a:gd name="T19" fmla="*/ 31 h 14"/>
                <a:gd name="T20" fmla="*/ 106 w 50"/>
                <a:gd name="T21" fmla="*/ 31 h 14"/>
                <a:gd name="T22" fmla="*/ 50 w 50"/>
                <a:gd name="T23" fmla="*/ 21 h 14"/>
                <a:gd name="T24" fmla="*/ 35 w 50"/>
                <a:gd name="T25" fmla="*/ 21 h 14"/>
                <a:gd name="T26" fmla="*/ 17 w 50"/>
                <a:gd name="T27" fmla="*/ 17 h 14"/>
                <a:gd name="T28" fmla="*/ 2 w 50"/>
                <a:gd name="T29" fmla="*/ 12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 h="14">
                  <a:moveTo>
                    <a:pt x="1" y="5"/>
                  </a:moveTo>
                  <a:cubicBezTo>
                    <a:pt x="0" y="1"/>
                    <a:pt x="5" y="3"/>
                    <a:pt x="6" y="1"/>
                  </a:cubicBezTo>
                  <a:cubicBezTo>
                    <a:pt x="8" y="0"/>
                    <a:pt x="7" y="3"/>
                    <a:pt x="8" y="3"/>
                  </a:cubicBezTo>
                  <a:cubicBezTo>
                    <a:pt x="9" y="4"/>
                    <a:pt x="11" y="3"/>
                    <a:pt x="11" y="5"/>
                  </a:cubicBezTo>
                  <a:cubicBezTo>
                    <a:pt x="16" y="3"/>
                    <a:pt x="18" y="4"/>
                    <a:pt x="22" y="7"/>
                  </a:cubicBezTo>
                  <a:cubicBezTo>
                    <a:pt x="27" y="4"/>
                    <a:pt x="28" y="6"/>
                    <a:pt x="34" y="6"/>
                  </a:cubicBezTo>
                  <a:cubicBezTo>
                    <a:pt x="36" y="5"/>
                    <a:pt x="36" y="7"/>
                    <a:pt x="37" y="8"/>
                  </a:cubicBezTo>
                  <a:cubicBezTo>
                    <a:pt x="38" y="8"/>
                    <a:pt x="40" y="8"/>
                    <a:pt x="40" y="9"/>
                  </a:cubicBezTo>
                  <a:cubicBezTo>
                    <a:pt x="43" y="8"/>
                    <a:pt x="46" y="12"/>
                    <a:pt x="46" y="9"/>
                  </a:cubicBezTo>
                  <a:cubicBezTo>
                    <a:pt x="50" y="9"/>
                    <a:pt x="43" y="13"/>
                    <a:pt x="47" y="13"/>
                  </a:cubicBezTo>
                  <a:cubicBezTo>
                    <a:pt x="47" y="14"/>
                    <a:pt x="46" y="13"/>
                    <a:pt x="45" y="13"/>
                  </a:cubicBezTo>
                  <a:cubicBezTo>
                    <a:pt x="36" y="14"/>
                    <a:pt x="28" y="11"/>
                    <a:pt x="21" y="9"/>
                  </a:cubicBezTo>
                  <a:cubicBezTo>
                    <a:pt x="19" y="9"/>
                    <a:pt x="17" y="10"/>
                    <a:pt x="15" y="9"/>
                  </a:cubicBezTo>
                  <a:cubicBezTo>
                    <a:pt x="12" y="9"/>
                    <a:pt x="10" y="8"/>
                    <a:pt x="7" y="7"/>
                  </a:cubicBezTo>
                  <a:cubicBezTo>
                    <a:pt x="5" y="6"/>
                    <a:pt x="2" y="7"/>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 name="Freeform 98"/>
            <p:cNvSpPr/>
            <p:nvPr/>
          </p:nvSpPr>
          <p:spPr bwMode="auto">
            <a:xfrm>
              <a:off x="6521451" y="3335338"/>
              <a:ext cx="26988" cy="11112"/>
            </a:xfrm>
            <a:custGeom>
              <a:avLst/>
              <a:gdLst>
                <a:gd name="T0" fmla="*/ 5 w 7"/>
                <a:gd name="T1" fmla="*/ 5 h 3"/>
                <a:gd name="T2" fmla="*/ 17 w 7"/>
                <a:gd name="T3" fmla="*/ 7 h 3"/>
                <a:gd name="T4" fmla="*/ 5 w 7"/>
                <a:gd name="T5" fmla="*/ 7 h 3"/>
                <a:gd name="T6" fmla="*/ 2 w 7"/>
                <a:gd name="T7" fmla="*/ 5 h 3"/>
                <a:gd name="T8" fmla="*/ 5 w 7"/>
                <a:gd name="T9" fmla="*/ 5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2" y="2"/>
                  </a:moveTo>
                  <a:cubicBezTo>
                    <a:pt x="4" y="2"/>
                    <a:pt x="7" y="1"/>
                    <a:pt x="7" y="3"/>
                  </a:cubicBezTo>
                  <a:cubicBezTo>
                    <a:pt x="6" y="3"/>
                    <a:pt x="4" y="3"/>
                    <a:pt x="2" y="3"/>
                  </a:cubicBezTo>
                  <a:cubicBezTo>
                    <a:pt x="3" y="2"/>
                    <a:pt x="2" y="2"/>
                    <a:pt x="1" y="2"/>
                  </a:cubicBezTo>
                  <a:cubicBezTo>
                    <a:pt x="0"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5" name="Freeform 99"/>
            <p:cNvSpPr/>
            <p:nvPr/>
          </p:nvSpPr>
          <p:spPr bwMode="auto">
            <a:xfrm>
              <a:off x="7362826" y="3941763"/>
              <a:ext cx="138113" cy="139700"/>
            </a:xfrm>
            <a:custGeom>
              <a:avLst/>
              <a:gdLst>
                <a:gd name="T0" fmla="*/ 2 w 37"/>
                <a:gd name="T1" fmla="*/ 76 h 37"/>
                <a:gd name="T2" fmla="*/ 7 w 37"/>
                <a:gd name="T3" fmla="*/ 64 h 37"/>
                <a:gd name="T4" fmla="*/ 14 w 37"/>
                <a:gd name="T5" fmla="*/ 62 h 37"/>
                <a:gd name="T6" fmla="*/ 14 w 37"/>
                <a:gd name="T7" fmla="*/ 55 h 37"/>
                <a:gd name="T8" fmla="*/ 19 w 37"/>
                <a:gd name="T9" fmla="*/ 55 h 37"/>
                <a:gd name="T10" fmla="*/ 21 w 37"/>
                <a:gd name="T11" fmla="*/ 50 h 37"/>
                <a:gd name="T12" fmla="*/ 33 w 37"/>
                <a:gd name="T13" fmla="*/ 48 h 37"/>
                <a:gd name="T14" fmla="*/ 38 w 37"/>
                <a:gd name="T15" fmla="*/ 40 h 37"/>
                <a:gd name="T16" fmla="*/ 45 w 37"/>
                <a:gd name="T17" fmla="*/ 33 h 37"/>
                <a:gd name="T18" fmla="*/ 49 w 37"/>
                <a:gd name="T19" fmla="*/ 29 h 37"/>
                <a:gd name="T20" fmla="*/ 59 w 37"/>
                <a:gd name="T21" fmla="*/ 31 h 37"/>
                <a:gd name="T22" fmla="*/ 54 w 37"/>
                <a:gd name="T23" fmla="*/ 19 h 37"/>
                <a:gd name="T24" fmla="*/ 66 w 37"/>
                <a:gd name="T25" fmla="*/ 5 h 37"/>
                <a:gd name="T26" fmla="*/ 75 w 37"/>
                <a:gd name="T27" fmla="*/ 0 h 37"/>
                <a:gd name="T28" fmla="*/ 82 w 37"/>
                <a:gd name="T29" fmla="*/ 5 h 37"/>
                <a:gd name="T30" fmla="*/ 85 w 37"/>
                <a:gd name="T31" fmla="*/ 19 h 37"/>
                <a:gd name="T32" fmla="*/ 82 w 37"/>
                <a:gd name="T33" fmla="*/ 29 h 37"/>
                <a:gd name="T34" fmla="*/ 78 w 37"/>
                <a:gd name="T35" fmla="*/ 29 h 37"/>
                <a:gd name="T36" fmla="*/ 75 w 37"/>
                <a:gd name="T37" fmla="*/ 40 h 37"/>
                <a:gd name="T38" fmla="*/ 63 w 37"/>
                <a:gd name="T39" fmla="*/ 45 h 37"/>
                <a:gd name="T40" fmla="*/ 54 w 37"/>
                <a:gd name="T41" fmla="*/ 64 h 37"/>
                <a:gd name="T42" fmla="*/ 49 w 37"/>
                <a:gd name="T43" fmla="*/ 76 h 37"/>
                <a:gd name="T44" fmla="*/ 45 w 37"/>
                <a:gd name="T45" fmla="*/ 81 h 37"/>
                <a:gd name="T46" fmla="*/ 21 w 37"/>
                <a:gd name="T47" fmla="*/ 71 h 37"/>
                <a:gd name="T48" fmla="*/ 12 w 37"/>
                <a:gd name="T49" fmla="*/ 76 h 37"/>
                <a:gd name="T50" fmla="*/ 7 w 37"/>
                <a:gd name="T51" fmla="*/ 69 h 37"/>
                <a:gd name="T52" fmla="*/ 2 w 37"/>
                <a:gd name="T53" fmla="*/ 76 h 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7" h="37">
                  <a:moveTo>
                    <a:pt x="1" y="32"/>
                  </a:moveTo>
                  <a:cubicBezTo>
                    <a:pt x="0" y="30"/>
                    <a:pt x="2" y="28"/>
                    <a:pt x="3" y="27"/>
                  </a:cubicBezTo>
                  <a:cubicBezTo>
                    <a:pt x="4" y="26"/>
                    <a:pt x="6" y="26"/>
                    <a:pt x="6" y="26"/>
                  </a:cubicBezTo>
                  <a:cubicBezTo>
                    <a:pt x="6" y="25"/>
                    <a:pt x="5" y="24"/>
                    <a:pt x="6" y="23"/>
                  </a:cubicBezTo>
                  <a:cubicBezTo>
                    <a:pt x="6" y="23"/>
                    <a:pt x="8" y="24"/>
                    <a:pt x="8" y="23"/>
                  </a:cubicBezTo>
                  <a:cubicBezTo>
                    <a:pt x="8" y="23"/>
                    <a:pt x="9" y="21"/>
                    <a:pt x="9" y="21"/>
                  </a:cubicBezTo>
                  <a:cubicBezTo>
                    <a:pt x="11" y="20"/>
                    <a:pt x="13" y="21"/>
                    <a:pt x="14" y="20"/>
                  </a:cubicBezTo>
                  <a:cubicBezTo>
                    <a:pt x="15" y="18"/>
                    <a:pt x="14" y="18"/>
                    <a:pt x="16" y="17"/>
                  </a:cubicBezTo>
                  <a:cubicBezTo>
                    <a:pt x="19" y="17"/>
                    <a:pt x="18" y="15"/>
                    <a:pt x="19" y="14"/>
                  </a:cubicBezTo>
                  <a:cubicBezTo>
                    <a:pt x="19" y="14"/>
                    <a:pt x="22" y="17"/>
                    <a:pt x="21" y="12"/>
                  </a:cubicBezTo>
                  <a:cubicBezTo>
                    <a:pt x="23" y="11"/>
                    <a:pt x="23" y="13"/>
                    <a:pt x="25" y="13"/>
                  </a:cubicBezTo>
                  <a:cubicBezTo>
                    <a:pt x="25" y="11"/>
                    <a:pt x="23" y="10"/>
                    <a:pt x="23" y="8"/>
                  </a:cubicBezTo>
                  <a:cubicBezTo>
                    <a:pt x="28" y="9"/>
                    <a:pt x="27" y="4"/>
                    <a:pt x="28" y="2"/>
                  </a:cubicBezTo>
                  <a:cubicBezTo>
                    <a:pt x="29" y="1"/>
                    <a:pt x="32" y="2"/>
                    <a:pt x="32" y="0"/>
                  </a:cubicBezTo>
                  <a:cubicBezTo>
                    <a:pt x="33" y="1"/>
                    <a:pt x="33" y="2"/>
                    <a:pt x="35" y="2"/>
                  </a:cubicBezTo>
                  <a:cubicBezTo>
                    <a:pt x="34" y="5"/>
                    <a:pt x="37" y="5"/>
                    <a:pt x="36" y="8"/>
                  </a:cubicBezTo>
                  <a:cubicBezTo>
                    <a:pt x="35" y="8"/>
                    <a:pt x="36" y="10"/>
                    <a:pt x="35" y="12"/>
                  </a:cubicBezTo>
                  <a:cubicBezTo>
                    <a:pt x="35" y="12"/>
                    <a:pt x="33" y="11"/>
                    <a:pt x="33" y="12"/>
                  </a:cubicBezTo>
                  <a:cubicBezTo>
                    <a:pt x="32" y="12"/>
                    <a:pt x="32" y="15"/>
                    <a:pt x="32" y="17"/>
                  </a:cubicBezTo>
                  <a:cubicBezTo>
                    <a:pt x="29" y="19"/>
                    <a:pt x="29" y="17"/>
                    <a:pt x="27" y="19"/>
                  </a:cubicBezTo>
                  <a:cubicBezTo>
                    <a:pt x="24" y="20"/>
                    <a:pt x="25" y="24"/>
                    <a:pt x="23" y="27"/>
                  </a:cubicBezTo>
                  <a:cubicBezTo>
                    <a:pt x="23" y="28"/>
                    <a:pt x="20" y="28"/>
                    <a:pt x="21" y="32"/>
                  </a:cubicBezTo>
                  <a:cubicBezTo>
                    <a:pt x="19" y="31"/>
                    <a:pt x="19" y="32"/>
                    <a:pt x="19" y="34"/>
                  </a:cubicBezTo>
                  <a:cubicBezTo>
                    <a:pt x="16" y="31"/>
                    <a:pt x="10" y="37"/>
                    <a:pt x="9" y="30"/>
                  </a:cubicBezTo>
                  <a:cubicBezTo>
                    <a:pt x="8" y="31"/>
                    <a:pt x="6" y="32"/>
                    <a:pt x="5" y="32"/>
                  </a:cubicBezTo>
                  <a:cubicBezTo>
                    <a:pt x="4" y="32"/>
                    <a:pt x="3" y="29"/>
                    <a:pt x="3" y="29"/>
                  </a:cubicBezTo>
                  <a:cubicBezTo>
                    <a:pt x="1" y="29"/>
                    <a:pt x="6" y="34"/>
                    <a:pt x="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6" name="Freeform 100"/>
            <p:cNvSpPr/>
            <p:nvPr/>
          </p:nvSpPr>
          <p:spPr bwMode="auto">
            <a:xfrm>
              <a:off x="2636838" y="1223963"/>
              <a:ext cx="195263" cy="142875"/>
            </a:xfrm>
            <a:custGeom>
              <a:avLst/>
              <a:gdLst>
                <a:gd name="T0" fmla="*/ 33 w 52"/>
                <a:gd name="T1" fmla="*/ 0 h 38"/>
                <a:gd name="T2" fmla="*/ 47 w 52"/>
                <a:gd name="T3" fmla="*/ 9 h 38"/>
                <a:gd name="T4" fmla="*/ 57 w 52"/>
                <a:gd name="T5" fmla="*/ 12 h 38"/>
                <a:gd name="T6" fmla="*/ 62 w 52"/>
                <a:gd name="T7" fmla="*/ 12 h 38"/>
                <a:gd name="T8" fmla="*/ 64 w 52"/>
                <a:gd name="T9" fmla="*/ 17 h 38"/>
                <a:gd name="T10" fmla="*/ 73 w 52"/>
                <a:gd name="T11" fmla="*/ 21 h 38"/>
                <a:gd name="T12" fmla="*/ 80 w 52"/>
                <a:gd name="T13" fmla="*/ 21 h 38"/>
                <a:gd name="T14" fmla="*/ 97 w 52"/>
                <a:gd name="T15" fmla="*/ 26 h 38"/>
                <a:gd name="T16" fmla="*/ 97 w 52"/>
                <a:gd name="T17" fmla="*/ 36 h 38"/>
                <a:gd name="T18" fmla="*/ 106 w 52"/>
                <a:gd name="T19" fmla="*/ 36 h 38"/>
                <a:gd name="T20" fmla="*/ 106 w 52"/>
                <a:gd name="T21" fmla="*/ 40 h 38"/>
                <a:gd name="T22" fmla="*/ 123 w 52"/>
                <a:gd name="T23" fmla="*/ 52 h 38"/>
                <a:gd name="T24" fmla="*/ 121 w 52"/>
                <a:gd name="T25" fmla="*/ 59 h 38"/>
                <a:gd name="T26" fmla="*/ 114 w 52"/>
                <a:gd name="T27" fmla="*/ 57 h 38"/>
                <a:gd name="T28" fmla="*/ 99 w 52"/>
                <a:gd name="T29" fmla="*/ 66 h 38"/>
                <a:gd name="T30" fmla="*/ 97 w 52"/>
                <a:gd name="T31" fmla="*/ 71 h 38"/>
                <a:gd name="T32" fmla="*/ 92 w 52"/>
                <a:gd name="T33" fmla="*/ 78 h 38"/>
                <a:gd name="T34" fmla="*/ 76 w 52"/>
                <a:gd name="T35" fmla="*/ 78 h 38"/>
                <a:gd name="T36" fmla="*/ 76 w 52"/>
                <a:gd name="T37" fmla="*/ 81 h 38"/>
                <a:gd name="T38" fmla="*/ 64 w 52"/>
                <a:gd name="T39" fmla="*/ 83 h 38"/>
                <a:gd name="T40" fmla="*/ 62 w 52"/>
                <a:gd name="T41" fmla="*/ 78 h 38"/>
                <a:gd name="T42" fmla="*/ 45 w 52"/>
                <a:gd name="T43" fmla="*/ 78 h 38"/>
                <a:gd name="T44" fmla="*/ 40 w 52"/>
                <a:gd name="T45" fmla="*/ 71 h 38"/>
                <a:gd name="T46" fmla="*/ 47 w 52"/>
                <a:gd name="T47" fmla="*/ 66 h 38"/>
                <a:gd name="T48" fmla="*/ 33 w 52"/>
                <a:gd name="T49" fmla="*/ 64 h 38"/>
                <a:gd name="T50" fmla="*/ 43 w 52"/>
                <a:gd name="T51" fmla="*/ 57 h 38"/>
                <a:gd name="T52" fmla="*/ 47 w 52"/>
                <a:gd name="T53" fmla="*/ 52 h 38"/>
                <a:gd name="T54" fmla="*/ 57 w 52"/>
                <a:gd name="T55" fmla="*/ 54 h 38"/>
                <a:gd name="T56" fmla="*/ 52 w 52"/>
                <a:gd name="T57" fmla="*/ 47 h 38"/>
                <a:gd name="T58" fmla="*/ 28 w 52"/>
                <a:gd name="T59" fmla="*/ 52 h 38"/>
                <a:gd name="T60" fmla="*/ 19 w 52"/>
                <a:gd name="T61" fmla="*/ 50 h 38"/>
                <a:gd name="T62" fmla="*/ 14 w 52"/>
                <a:gd name="T63" fmla="*/ 43 h 38"/>
                <a:gd name="T64" fmla="*/ 2 w 52"/>
                <a:gd name="T65" fmla="*/ 38 h 38"/>
                <a:gd name="T66" fmla="*/ 0 w 52"/>
                <a:gd name="T67" fmla="*/ 28 h 38"/>
                <a:gd name="T68" fmla="*/ 9 w 52"/>
                <a:gd name="T69" fmla="*/ 24 h 38"/>
                <a:gd name="T70" fmla="*/ 14 w 52"/>
                <a:gd name="T71" fmla="*/ 19 h 38"/>
                <a:gd name="T72" fmla="*/ 17 w 52"/>
                <a:gd name="T73" fmla="*/ 9 h 38"/>
                <a:gd name="T74" fmla="*/ 21 w 52"/>
                <a:gd name="T75" fmla="*/ 9 h 38"/>
                <a:gd name="T76" fmla="*/ 28 w 52"/>
                <a:gd name="T77" fmla="*/ 5 h 38"/>
                <a:gd name="T78" fmla="*/ 33 w 52"/>
                <a:gd name="T79" fmla="*/ 0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2" h="38">
                  <a:moveTo>
                    <a:pt x="14" y="0"/>
                  </a:moveTo>
                  <a:cubicBezTo>
                    <a:pt x="16" y="1"/>
                    <a:pt x="19" y="2"/>
                    <a:pt x="20" y="4"/>
                  </a:cubicBezTo>
                  <a:cubicBezTo>
                    <a:pt x="22" y="3"/>
                    <a:pt x="23" y="5"/>
                    <a:pt x="24" y="5"/>
                  </a:cubicBezTo>
                  <a:cubicBezTo>
                    <a:pt x="24" y="6"/>
                    <a:pt x="26" y="5"/>
                    <a:pt x="26" y="5"/>
                  </a:cubicBezTo>
                  <a:cubicBezTo>
                    <a:pt x="26" y="6"/>
                    <a:pt x="26" y="7"/>
                    <a:pt x="27" y="7"/>
                  </a:cubicBezTo>
                  <a:cubicBezTo>
                    <a:pt x="29" y="5"/>
                    <a:pt x="28" y="8"/>
                    <a:pt x="31" y="9"/>
                  </a:cubicBezTo>
                  <a:cubicBezTo>
                    <a:pt x="32" y="9"/>
                    <a:pt x="33" y="9"/>
                    <a:pt x="34" y="9"/>
                  </a:cubicBezTo>
                  <a:cubicBezTo>
                    <a:pt x="35" y="9"/>
                    <a:pt x="37" y="13"/>
                    <a:pt x="41" y="11"/>
                  </a:cubicBezTo>
                  <a:cubicBezTo>
                    <a:pt x="41" y="12"/>
                    <a:pt x="41" y="14"/>
                    <a:pt x="41" y="15"/>
                  </a:cubicBezTo>
                  <a:cubicBezTo>
                    <a:pt x="42" y="15"/>
                    <a:pt x="44" y="14"/>
                    <a:pt x="45" y="15"/>
                  </a:cubicBezTo>
                  <a:cubicBezTo>
                    <a:pt x="45" y="15"/>
                    <a:pt x="44" y="17"/>
                    <a:pt x="45" y="17"/>
                  </a:cubicBezTo>
                  <a:cubicBezTo>
                    <a:pt x="47" y="19"/>
                    <a:pt x="49" y="20"/>
                    <a:pt x="52" y="22"/>
                  </a:cubicBezTo>
                  <a:cubicBezTo>
                    <a:pt x="52" y="23"/>
                    <a:pt x="51" y="25"/>
                    <a:pt x="51" y="25"/>
                  </a:cubicBezTo>
                  <a:cubicBezTo>
                    <a:pt x="50" y="26"/>
                    <a:pt x="48" y="24"/>
                    <a:pt x="48" y="24"/>
                  </a:cubicBezTo>
                  <a:cubicBezTo>
                    <a:pt x="46" y="25"/>
                    <a:pt x="45" y="27"/>
                    <a:pt x="42" y="28"/>
                  </a:cubicBezTo>
                  <a:cubicBezTo>
                    <a:pt x="41" y="28"/>
                    <a:pt x="42" y="29"/>
                    <a:pt x="41" y="30"/>
                  </a:cubicBezTo>
                  <a:cubicBezTo>
                    <a:pt x="39" y="30"/>
                    <a:pt x="39" y="31"/>
                    <a:pt x="39" y="33"/>
                  </a:cubicBezTo>
                  <a:cubicBezTo>
                    <a:pt x="35" y="33"/>
                    <a:pt x="34" y="30"/>
                    <a:pt x="32" y="33"/>
                  </a:cubicBezTo>
                  <a:cubicBezTo>
                    <a:pt x="31" y="33"/>
                    <a:pt x="31" y="34"/>
                    <a:pt x="32" y="34"/>
                  </a:cubicBezTo>
                  <a:cubicBezTo>
                    <a:pt x="32" y="38"/>
                    <a:pt x="27" y="31"/>
                    <a:pt x="27" y="35"/>
                  </a:cubicBezTo>
                  <a:cubicBezTo>
                    <a:pt x="26" y="35"/>
                    <a:pt x="26" y="33"/>
                    <a:pt x="26" y="33"/>
                  </a:cubicBezTo>
                  <a:cubicBezTo>
                    <a:pt x="24" y="35"/>
                    <a:pt x="23" y="32"/>
                    <a:pt x="19" y="33"/>
                  </a:cubicBezTo>
                  <a:cubicBezTo>
                    <a:pt x="19" y="30"/>
                    <a:pt x="18" y="30"/>
                    <a:pt x="17" y="30"/>
                  </a:cubicBezTo>
                  <a:cubicBezTo>
                    <a:pt x="17" y="28"/>
                    <a:pt x="20" y="30"/>
                    <a:pt x="20" y="28"/>
                  </a:cubicBezTo>
                  <a:cubicBezTo>
                    <a:pt x="20" y="25"/>
                    <a:pt x="16" y="27"/>
                    <a:pt x="14" y="27"/>
                  </a:cubicBezTo>
                  <a:cubicBezTo>
                    <a:pt x="13" y="24"/>
                    <a:pt x="16" y="25"/>
                    <a:pt x="18" y="24"/>
                  </a:cubicBezTo>
                  <a:cubicBezTo>
                    <a:pt x="18" y="24"/>
                    <a:pt x="20" y="22"/>
                    <a:pt x="20" y="22"/>
                  </a:cubicBezTo>
                  <a:cubicBezTo>
                    <a:pt x="21" y="22"/>
                    <a:pt x="22" y="24"/>
                    <a:pt x="24" y="23"/>
                  </a:cubicBezTo>
                  <a:cubicBezTo>
                    <a:pt x="24" y="21"/>
                    <a:pt x="23" y="21"/>
                    <a:pt x="22" y="20"/>
                  </a:cubicBezTo>
                  <a:cubicBezTo>
                    <a:pt x="21" y="20"/>
                    <a:pt x="14" y="20"/>
                    <a:pt x="12" y="22"/>
                  </a:cubicBezTo>
                  <a:cubicBezTo>
                    <a:pt x="10" y="24"/>
                    <a:pt x="12" y="22"/>
                    <a:pt x="8" y="21"/>
                  </a:cubicBezTo>
                  <a:cubicBezTo>
                    <a:pt x="5" y="20"/>
                    <a:pt x="2" y="21"/>
                    <a:pt x="6" y="18"/>
                  </a:cubicBezTo>
                  <a:cubicBezTo>
                    <a:pt x="6" y="16"/>
                    <a:pt x="2" y="18"/>
                    <a:pt x="1" y="16"/>
                  </a:cubicBezTo>
                  <a:cubicBezTo>
                    <a:pt x="3" y="14"/>
                    <a:pt x="5" y="10"/>
                    <a:pt x="0" y="12"/>
                  </a:cubicBezTo>
                  <a:cubicBezTo>
                    <a:pt x="1" y="11"/>
                    <a:pt x="2" y="10"/>
                    <a:pt x="4" y="10"/>
                  </a:cubicBezTo>
                  <a:cubicBezTo>
                    <a:pt x="5" y="10"/>
                    <a:pt x="4" y="8"/>
                    <a:pt x="6" y="8"/>
                  </a:cubicBezTo>
                  <a:cubicBezTo>
                    <a:pt x="8" y="8"/>
                    <a:pt x="6" y="5"/>
                    <a:pt x="7" y="4"/>
                  </a:cubicBezTo>
                  <a:cubicBezTo>
                    <a:pt x="7" y="4"/>
                    <a:pt x="9" y="4"/>
                    <a:pt x="9" y="4"/>
                  </a:cubicBezTo>
                  <a:cubicBezTo>
                    <a:pt x="11" y="4"/>
                    <a:pt x="10" y="2"/>
                    <a:pt x="12" y="2"/>
                  </a:cubicBezTo>
                  <a:cubicBezTo>
                    <a:pt x="12" y="1"/>
                    <a:pt x="14"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7" name="Freeform 101"/>
            <p:cNvSpPr/>
            <p:nvPr/>
          </p:nvSpPr>
          <p:spPr bwMode="auto">
            <a:xfrm>
              <a:off x="4564063" y="1276350"/>
              <a:ext cx="258763" cy="127000"/>
            </a:xfrm>
            <a:custGeom>
              <a:avLst/>
              <a:gdLst>
                <a:gd name="T0" fmla="*/ 57 w 69"/>
                <a:gd name="T1" fmla="*/ 54 h 34"/>
                <a:gd name="T2" fmla="*/ 52 w 69"/>
                <a:gd name="T3" fmla="*/ 56 h 34"/>
                <a:gd name="T4" fmla="*/ 38 w 69"/>
                <a:gd name="T5" fmla="*/ 54 h 34"/>
                <a:gd name="T6" fmla="*/ 45 w 69"/>
                <a:gd name="T7" fmla="*/ 49 h 34"/>
                <a:gd name="T8" fmla="*/ 61 w 69"/>
                <a:gd name="T9" fmla="*/ 38 h 34"/>
                <a:gd name="T10" fmla="*/ 57 w 69"/>
                <a:gd name="T11" fmla="*/ 31 h 34"/>
                <a:gd name="T12" fmla="*/ 43 w 69"/>
                <a:gd name="T13" fmla="*/ 31 h 34"/>
                <a:gd name="T14" fmla="*/ 28 w 69"/>
                <a:gd name="T15" fmla="*/ 40 h 34"/>
                <a:gd name="T16" fmla="*/ 9 w 69"/>
                <a:gd name="T17" fmla="*/ 38 h 34"/>
                <a:gd name="T18" fmla="*/ 12 w 69"/>
                <a:gd name="T19" fmla="*/ 19 h 34"/>
                <a:gd name="T20" fmla="*/ 7 w 69"/>
                <a:gd name="T21" fmla="*/ 21 h 34"/>
                <a:gd name="T22" fmla="*/ 5 w 69"/>
                <a:gd name="T23" fmla="*/ 7 h 34"/>
                <a:gd name="T24" fmla="*/ 9 w 69"/>
                <a:gd name="T25" fmla="*/ 9 h 34"/>
                <a:gd name="T26" fmla="*/ 26 w 69"/>
                <a:gd name="T27" fmla="*/ 5 h 34"/>
                <a:gd name="T28" fmla="*/ 28 w 69"/>
                <a:gd name="T29" fmla="*/ 14 h 34"/>
                <a:gd name="T30" fmla="*/ 52 w 69"/>
                <a:gd name="T31" fmla="*/ 16 h 34"/>
                <a:gd name="T32" fmla="*/ 59 w 69"/>
                <a:gd name="T33" fmla="*/ 5 h 34"/>
                <a:gd name="T34" fmla="*/ 87 w 69"/>
                <a:gd name="T35" fmla="*/ 7 h 34"/>
                <a:gd name="T36" fmla="*/ 90 w 69"/>
                <a:gd name="T37" fmla="*/ 7 h 34"/>
                <a:gd name="T38" fmla="*/ 102 w 69"/>
                <a:gd name="T39" fmla="*/ 16 h 34"/>
                <a:gd name="T40" fmla="*/ 99 w 69"/>
                <a:gd name="T41" fmla="*/ 21 h 34"/>
                <a:gd name="T42" fmla="*/ 113 w 69"/>
                <a:gd name="T43" fmla="*/ 19 h 34"/>
                <a:gd name="T44" fmla="*/ 130 w 69"/>
                <a:gd name="T45" fmla="*/ 24 h 34"/>
                <a:gd name="T46" fmla="*/ 132 w 69"/>
                <a:gd name="T47" fmla="*/ 31 h 34"/>
                <a:gd name="T48" fmla="*/ 135 w 69"/>
                <a:gd name="T49" fmla="*/ 33 h 34"/>
                <a:gd name="T50" fmla="*/ 137 w 69"/>
                <a:gd name="T51" fmla="*/ 38 h 34"/>
                <a:gd name="T52" fmla="*/ 144 w 69"/>
                <a:gd name="T53" fmla="*/ 38 h 34"/>
                <a:gd name="T54" fmla="*/ 144 w 69"/>
                <a:gd name="T55" fmla="*/ 45 h 34"/>
                <a:gd name="T56" fmla="*/ 149 w 69"/>
                <a:gd name="T57" fmla="*/ 45 h 34"/>
                <a:gd name="T58" fmla="*/ 151 w 69"/>
                <a:gd name="T59" fmla="*/ 52 h 34"/>
                <a:gd name="T60" fmla="*/ 161 w 69"/>
                <a:gd name="T61" fmla="*/ 52 h 34"/>
                <a:gd name="T62" fmla="*/ 151 w 69"/>
                <a:gd name="T63" fmla="*/ 56 h 34"/>
                <a:gd name="T64" fmla="*/ 151 w 69"/>
                <a:gd name="T65" fmla="*/ 61 h 34"/>
                <a:gd name="T66" fmla="*/ 123 w 69"/>
                <a:gd name="T67" fmla="*/ 61 h 34"/>
                <a:gd name="T68" fmla="*/ 123 w 69"/>
                <a:gd name="T69" fmla="*/ 45 h 34"/>
                <a:gd name="T70" fmla="*/ 97 w 69"/>
                <a:gd name="T71" fmla="*/ 40 h 34"/>
                <a:gd name="T72" fmla="*/ 92 w 69"/>
                <a:gd name="T73" fmla="*/ 49 h 34"/>
                <a:gd name="T74" fmla="*/ 87 w 69"/>
                <a:gd name="T75" fmla="*/ 49 h 34"/>
                <a:gd name="T76" fmla="*/ 83 w 69"/>
                <a:gd name="T77" fmla="*/ 54 h 34"/>
                <a:gd name="T78" fmla="*/ 85 w 69"/>
                <a:gd name="T79" fmla="*/ 56 h 34"/>
                <a:gd name="T80" fmla="*/ 76 w 69"/>
                <a:gd name="T81" fmla="*/ 61 h 34"/>
                <a:gd name="T82" fmla="*/ 76 w 69"/>
                <a:gd name="T83" fmla="*/ 78 h 34"/>
                <a:gd name="T84" fmla="*/ 40 w 69"/>
                <a:gd name="T85" fmla="*/ 66 h 34"/>
                <a:gd name="T86" fmla="*/ 50 w 69"/>
                <a:gd name="T87" fmla="*/ 61 h 34"/>
                <a:gd name="T88" fmla="*/ 59 w 69"/>
                <a:gd name="T89" fmla="*/ 61 h 34"/>
                <a:gd name="T90" fmla="*/ 57 w 69"/>
                <a:gd name="T91" fmla="*/ 54 h 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9" h="34">
                  <a:moveTo>
                    <a:pt x="24" y="23"/>
                  </a:moveTo>
                  <a:cubicBezTo>
                    <a:pt x="24" y="21"/>
                    <a:pt x="22" y="24"/>
                    <a:pt x="22" y="24"/>
                  </a:cubicBezTo>
                  <a:cubicBezTo>
                    <a:pt x="20" y="25"/>
                    <a:pt x="19" y="22"/>
                    <a:pt x="16" y="23"/>
                  </a:cubicBezTo>
                  <a:cubicBezTo>
                    <a:pt x="16" y="21"/>
                    <a:pt x="18" y="22"/>
                    <a:pt x="19" y="21"/>
                  </a:cubicBezTo>
                  <a:cubicBezTo>
                    <a:pt x="22" y="19"/>
                    <a:pt x="23" y="16"/>
                    <a:pt x="26" y="16"/>
                  </a:cubicBezTo>
                  <a:cubicBezTo>
                    <a:pt x="26" y="15"/>
                    <a:pt x="24" y="15"/>
                    <a:pt x="24" y="13"/>
                  </a:cubicBezTo>
                  <a:cubicBezTo>
                    <a:pt x="22" y="12"/>
                    <a:pt x="19" y="16"/>
                    <a:pt x="18" y="13"/>
                  </a:cubicBezTo>
                  <a:cubicBezTo>
                    <a:pt x="16" y="14"/>
                    <a:pt x="15" y="16"/>
                    <a:pt x="12" y="17"/>
                  </a:cubicBezTo>
                  <a:cubicBezTo>
                    <a:pt x="9" y="18"/>
                    <a:pt x="8" y="15"/>
                    <a:pt x="4" y="16"/>
                  </a:cubicBezTo>
                  <a:cubicBezTo>
                    <a:pt x="6" y="14"/>
                    <a:pt x="7" y="11"/>
                    <a:pt x="5" y="8"/>
                  </a:cubicBezTo>
                  <a:cubicBezTo>
                    <a:pt x="4" y="8"/>
                    <a:pt x="3" y="8"/>
                    <a:pt x="3" y="9"/>
                  </a:cubicBezTo>
                  <a:cubicBezTo>
                    <a:pt x="0" y="9"/>
                    <a:pt x="2" y="5"/>
                    <a:pt x="2" y="3"/>
                  </a:cubicBezTo>
                  <a:cubicBezTo>
                    <a:pt x="3" y="3"/>
                    <a:pt x="4" y="3"/>
                    <a:pt x="4" y="4"/>
                  </a:cubicBezTo>
                  <a:cubicBezTo>
                    <a:pt x="5" y="2"/>
                    <a:pt x="11" y="5"/>
                    <a:pt x="11" y="2"/>
                  </a:cubicBezTo>
                  <a:cubicBezTo>
                    <a:pt x="13" y="2"/>
                    <a:pt x="12" y="4"/>
                    <a:pt x="12" y="6"/>
                  </a:cubicBezTo>
                  <a:cubicBezTo>
                    <a:pt x="17" y="6"/>
                    <a:pt x="21" y="0"/>
                    <a:pt x="22" y="7"/>
                  </a:cubicBezTo>
                  <a:cubicBezTo>
                    <a:pt x="25" y="7"/>
                    <a:pt x="26" y="5"/>
                    <a:pt x="25" y="2"/>
                  </a:cubicBezTo>
                  <a:cubicBezTo>
                    <a:pt x="28" y="3"/>
                    <a:pt x="32" y="3"/>
                    <a:pt x="37" y="3"/>
                  </a:cubicBezTo>
                  <a:cubicBezTo>
                    <a:pt x="37" y="3"/>
                    <a:pt x="38" y="5"/>
                    <a:pt x="38" y="3"/>
                  </a:cubicBezTo>
                  <a:cubicBezTo>
                    <a:pt x="41" y="4"/>
                    <a:pt x="38" y="9"/>
                    <a:pt x="43" y="7"/>
                  </a:cubicBezTo>
                  <a:cubicBezTo>
                    <a:pt x="43" y="8"/>
                    <a:pt x="42" y="8"/>
                    <a:pt x="42" y="9"/>
                  </a:cubicBezTo>
                  <a:cubicBezTo>
                    <a:pt x="43" y="8"/>
                    <a:pt x="48" y="10"/>
                    <a:pt x="48" y="8"/>
                  </a:cubicBezTo>
                  <a:cubicBezTo>
                    <a:pt x="49" y="9"/>
                    <a:pt x="50" y="11"/>
                    <a:pt x="55" y="10"/>
                  </a:cubicBezTo>
                  <a:cubicBezTo>
                    <a:pt x="53" y="12"/>
                    <a:pt x="54" y="12"/>
                    <a:pt x="56" y="13"/>
                  </a:cubicBezTo>
                  <a:cubicBezTo>
                    <a:pt x="56" y="13"/>
                    <a:pt x="56" y="14"/>
                    <a:pt x="57" y="14"/>
                  </a:cubicBezTo>
                  <a:cubicBezTo>
                    <a:pt x="59" y="14"/>
                    <a:pt x="57" y="15"/>
                    <a:pt x="58" y="16"/>
                  </a:cubicBezTo>
                  <a:cubicBezTo>
                    <a:pt x="59" y="17"/>
                    <a:pt x="60" y="16"/>
                    <a:pt x="61" y="16"/>
                  </a:cubicBezTo>
                  <a:cubicBezTo>
                    <a:pt x="61" y="17"/>
                    <a:pt x="60" y="18"/>
                    <a:pt x="61" y="19"/>
                  </a:cubicBezTo>
                  <a:cubicBezTo>
                    <a:pt x="61" y="19"/>
                    <a:pt x="63" y="18"/>
                    <a:pt x="63" y="19"/>
                  </a:cubicBezTo>
                  <a:cubicBezTo>
                    <a:pt x="64" y="20"/>
                    <a:pt x="63" y="21"/>
                    <a:pt x="64" y="22"/>
                  </a:cubicBezTo>
                  <a:cubicBezTo>
                    <a:pt x="66" y="22"/>
                    <a:pt x="67" y="20"/>
                    <a:pt x="68" y="22"/>
                  </a:cubicBezTo>
                  <a:cubicBezTo>
                    <a:pt x="69" y="25"/>
                    <a:pt x="65" y="23"/>
                    <a:pt x="64" y="24"/>
                  </a:cubicBezTo>
                  <a:cubicBezTo>
                    <a:pt x="64" y="24"/>
                    <a:pt x="64" y="26"/>
                    <a:pt x="64" y="26"/>
                  </a:cubicBezTo>
                  <a:cubicBezTo>
                    <a:pt x="61" y="26"/>
                    <a:pt x="56" y="25"/>
                    <a:pt x="52" y="26"/>
                  </a:cubicBezTo>
                  <a:cubicBezTo>
                    <a:pt x="51" y="22"/>
                    <a:pt x="52" y="23"/>
                    <a:pt x="52" y="19"/>
                  </a:cubicBezTo>
                  <a:cubicBezTo>
                    <a:pt x="51" y="15"/>
                    <a:pt x="43" y="15"/>
                    <a:pt x="41" y="17"/>
                  </a:cubicBezTo>
                  <a:cubicBezTo>
                    <a:pt x="39" y="17"/>
                    <a:pt x="40" y="20"/>
                    <a:pt x="39" y="21"/>
                  </a:cubicBezTo>
                  <a:cubicBezTo>
                    <a:pt x="39" y="21"/>
                    <a:pt x="37" y="20"/>
                    <a:pt x="37" y="21"/>
                  </a:cubicBezTo>
                  <a:cubicBezTo>
                    <a:pt x="36" y="22"/>
                    <a:pt x="37" y="24"/>
                    <a:pt x="35" y="23"/>
                  </a:cubicBezTo>
                  <a:cubicBezTo>
                    <a:pt x="34" y="24"/>
                    <a:pt x="35" y="24"/>
                    <a:pt x="36" y="24"/>
                  </a:cubicBezTo>
                  <a:cubicBezTo>
                    <a:pt x="36" y="26"/>
                    <a:pt x="34" y="25"/>
                    <a:pt x="32" y="26"/>
                  </a:cubicBezTo>
                  <a:cubicBezTo>
                    <a:pt x="31" y="29"/>
                    <a:pt x="32" y="28"/>
                    <a:pt x="32" y="33"/>
                  </a:cubicBezTo>
                  <a:cubicBezTo>
                    <a:pt x="28" y="34"/>
                    <a:pt x="18" y="34"/>
                    <a:pt x="17" y="28"/>
                  </a:cubicBezTo>
                  <a:cubicBezTo>
                    <a:pt x="19" y="28"/>
                    <a:pt x="20" y="27"/>
                    <a:pt x="21" y="26"/>
                  </a:cubicBezTo>
                  <a:cubicBezTo>
                    <a:pt x="24" y="25"/>
                    <a:pt x="23" y="28"/>
                    <a:pt x="25" y="26"/>
                  </a:cubicBezTo>
                  <a:cubicBezTo>
                    <a:pt x="25" y="24"/>
                    <a:pt x="22" y="24"/>
                    <a:pt x="2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8" name="Freeform 102"/>
            <p:cNvSpPr/>
            <p:nvPr/>
          </p:nvSpPr>
          <p:spPr bwMode="auto">
            <a:xfrm>
              <a:off x="2163763" y="1374775"/>
              <a:ext cx="120650" cy="66675"/>
            </a:xfrm>
            <a:custGeom>
              <a:avLst/>
              <a:gdLst>
                <a:gd name="T0" fmla="*/ 76 w 32"/>
                <a:gd name="T1" fmla="*/ 7 h 18"/>
                <a:gd name="T2" fmla="*/ 76 w 32"/>
                <a:gd name="T3" fmla="*/ 16 h 18"/>
                <a:gd name="T4" fmla="*/ 71 w 32"/>
                <a:gd name="T5" fmla="*/ 16 h 18"/>
                <a:gd name="T6" fmla="*/ 71 w 32"/>
                <a:gd name="T7" fmla="*/ 23 h 18"/>
                <a:gd name="T8" fmla="*/ 62 w 32"/>
                <a:gd name="T9" fmla="*/ 30 h 18"/>
                <a:gd name="T10" fmla="*/ 52 w 32"/>
                <a:gd name="T11" fmla="*/ 21 h 18"/>
                <a:gd name="T12" fmla="*/ 45 w 32"/>
                <a:gd name="T13" fmla="*/ 26 h 18"/>
                <a:gd name="T14" fmla="*/ 33 w 32"/>
                <a:gd name="T15" fmla="*/ 37 h 18"/>
                <a:gd name="T16" fmla="*/ 2 w 32"/>
                <a:gd name="T17" fmla="*/ 37 h 18"/>
                <a:gd name="T18" fmla="*/ 0 w 32"/>
                <a:gd name="T19" fmla="*/ 26 h 18"/>
                <a:gd name="T20" fmla="*/ 12 w 32"/>
                <a:gd name="T21" fmla="*/ 30 h 18"/>
                <a:gd name="T22" fmla="*/ 24 w 32"/>
                <a:gd name="T23" fmla="*/ 21 h 18"/>
                <a:gd name="T24" fmla="*/ 29 w 32"/>
                <a:gd name="T25" fmla="*/ 16 h 18"/>
                <a:gd name="T26" fmla="*/ 36 w 32"/>
                <a:gd name="T27" fmla="*/ 12 h 18"/>
                <a:gd name="T28" fmla="*/ 40 w 32"/>
                <a:gd name="T29" fmla="*/ 12 h 18"/>
                <a:gd name="T30" fmla="*/ 45 w 32"/>
                <a:gd name="T31" fmla="*/ 7 h 18"/>
                <a:gd name="T32" fmla="*/ 57 w 32"/>
                <a:gd name="T33" fmla="*/ 7 h 18"/>
                <a:gd name="T34" fmla="*/ 76 w 32"/>
                <a:gd name="T35" fmla="*/ 7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18">
                  <a:moveTo>
                    <a:pt x="32" y="3"/>
                  </a:moveTo>
                  <a:cubicBezTo>
                    <a:pt x="31" y="4"/>
                    <a:pt x="32" y="6"/>
                    <a:pt x="32" y="7"/>
                  </a:cubicBezTo>
                  <a:cubicBezTo>
                    <a:pt x="32" y="7"/>
                    <a:pt x="30" y="6"/>
                    <a:pt x="30" y="7"/>
                  </a:cubicBezTo>
                  <a:cubicBezTo>
                    <a:pt x="30" y="7"/>
                    <a:pt x="31" y="10"/>
                    <a:pt x="30" y="10"/>
                  </a:cubicBezTo>
                  <a:cubicBezTo>
                    <a:pt x="28" y="10"/>
                    <a:pt x="27" y="8"/>
                    <a:pt x="26" y="13"/>
                  </a:cubicBezTo>
                  <a:cubicBezTo>
                    <a:pt x="24" y="12"/>
                    <a:pt x="25" y="9"/>
                    <a:pt x="22" y="9"/>
                  </a:cubicBezTo>
                  <a:cubicBezTo>
                    <a:pt x="20" y="8"/>
                    <a:pt x="21" y="11"/>
                    <a:pt x="19" y="11"/>
                  </a:cubicBezTo>
                  <a:cubicBezTo>
                    <a:pt x="18" y="13"/>
                    <a:pt x="14" y="13"/>
                    <a:pt x="14" y="16"/>
                  </a:cubicBezTo>
                  <a:cubicBezTo>
                    <a:pt x="9" y="18"/>
                    <a:pt x="7" y="17"/>
                    <a:pt x="1" y="16"/>
                  </a:cubicBezTo>
                  <a:cubicBezTo>
                    <a:pt x="1" y="14"/>
                    <a:pt x="0" y="14"/>
                    <a:pt x="0" y="11"/>
                  </a:cubicBezTo>
                  <a:cubicBezTo>
                    <a:pt x="1" y="12"/>
                    <a:pt x="3" y="13"/>
                    <a:pt x="5" y="13"/>
                  </a:cubicBezTo>
                  <a:cubicBezTo>
                    <a:pt x="7" y="13"/>
                    <a:pt x="7" y="9"/>
                    <a:pt x="10" y="9"/>
                  </a:cubicBezTo>
                  <a:cubicBezTo>
                    <a:pt x="10" y="9"/>
                    <a:pt x="11" y="6"/>
                    <a:pt x="12" y="7"/>
                  </a:cubicBezTo>
                  <a:cubicBezTo>
                    <a:pt x="14" y="9"/>
                    <a:pt x="12" y="6"/>
                    <a:pt x="15" y="5"/>
                  </a:cubicBezTo>
                  <a:cubicBezTo>
                    <a:pt x="16" y="5"/>
                    <a:pt x="16" y="6"/>
                    <a:pt x="17" y="5"/>
                  </a:cubicBezTo>
                  <a:cubicBezTo>
                    <a:pt x="17" y="5"/>
                    <a:pt x="19" y="3"/>
                    <a:pt x="19" y="3"/>
                  </a:cubicBezTo>
                  <a:cubicBezTo>
                    <a:pt x="20" y="3"/>
                    <a:pt x="22" y="3"/>
                    <a:pt x="24" y="3"/>
                  </a:cubicBezTo>
                  <a:cubicBezTo>
                    <a:pt x="25" y="3"/>
                    <a:pt x="29" y="0"/>
                    <a:pt x="3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9" name="Freeform 103"/>
            <p:cNvSpPr/>
            <p:nvPr/>
          </p:nvSpPr>
          <p:spPr bwMode="auto">
            <a:xfrm>
              <a:off x="2493963" y="1400175"/>
              <a:ext cx="123825" cy="63500"/>
            </a:xfrm>
            <a:custGeom>
              <a:avLst/>
              <a:gdLst>
                <a:gd name="T0" fmla="*/ 71 w 33"/>
                <a:gd name="T1" fmla="*/ 5 h 17"/>
                <a:gd name="T2" fmla="*/ 78 w 33"/>
                <a:gd name="T3" fmla="*/ 31 h 17"/>
                <a:gd name="T4" fmla="*/ 73 w 33"/>
                <a:gd name="T5" fmla="*/ 26 h 17"/>
                <a:gd name="T6" fmla="*/ 73 w 33"/>
                <a:gd name="T7" fmla="*/ 35 h 17"/>
                <a:gd name="T8" fmla="*/ 61 w 33"/>
                <a:gd name="T9" fmla="*/ 38 h 17"/>
                <a:gd name="T10" fmla="*/ 59 w 33"/>
                <a:gd name="T11" fmla="*/ 40 h 17"/>
                <a:gd name="T12" fmla="*/ 52 w 33"/>
                <a:gd name="T13" fmla="*/ 40 h 17"/>
                <a:gd name="T14" fmla="*/ 52 w 33"/>
                <a:gd name="T15" fmla="*/ 31 h 17"/>
                <a:gd name="T16" fmla="*/ 24 w 33"/>
                <a:gd name="T17" fmla="*/ 26 h 17"/>
                <a:gd name="T18" fmla="*/ 0 w 33"/>
                <a:gd name="T19" fmla="*/ 14 h 17"/>
                <a:gd name="T20" fmla="*/ 5 w 33"/>
                <a:gd name="T21" fmla="*/ 7 h 17"/>
                <a:gd name="T22" fmla="*/ 9 w 33"/>
                <a:gd name="T23" fmla="*/ 9 h 17"/>
                <a:gd name="T24" fmla="*/ 24 w 33"/>
                <a:gd name="T25" fmla="*/ 16 h 17"/>
                <a:gd name="T26" fmla="*/ 28 w 33"/>
                <a:gd name="T27" fmla="*/ 16 h 17"/>
                <a:gd name="T28" fmla="*/ 31 w 33"/>
                <a:gd name="T29" fmla="*/ 21 h 17"/>
                <a:gd name="T30" fmla="*/ 35 w 33"/>
                <a:gd name="T31" fmla="*/ 9 h 17"/>
                <a:gd name="T32" fmla="*/ 40 w 33"/>
                <a:gd name="T33" fmla="*/ 16 h 17"/>
                <a:gd name="T34" fmla="*/ 71 w 33"/>
                <a:gd name="T35" fmla="*/ 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 h="17">
                  <a:moveTo>
                    <a:pt x="30" y="2"/>
                  </a:moveTo>
                  <a:cubicBezTo>
                    <a:pt x="28" y="8"/>
                    <a:pt x="33" y="8"/>
                    <a:pt x="33" y="13"/>
                  </a:cubicBezTo>
                  <a:cubicBezTo>
                    <a:pt x="33" y="13"/>
                    <a:pt x="32" y="11"/>
                    <a:pt x="31" y="11"/>
                  </a:cubicBezTo>
                  <a:cubicBezTo>
                    <a:pt x="30" y="12"/>
                    <a:pt x="32" y="14"/>
                    <a:pt x="31" y="15"/>
                  </a:cubicBezTo>
                  <a:cubicBezTo>
                    <a:pt x="30" y="16"/>
                    <a:pt x="28" y="16"/>
                    <a:pt x="26" y="16"/>
                  </a:cubicBezTo>
                  <a:cubicBezTo>
                    <a:pt x="26" y="16"/>
                    <a:pt x="26" y="17"/>
                    <a:pt x="25" y="17"/>
                  </a:cubicBezTo>
                  <a:cubicBezTo>
                    <a:pt x="24" y="17"/>
                    <a:pt x="23" y="17"/>
                    <a:pt x="22" y="17"/>
                  </a:cubicBezTo>
                  <a:cubicBezTo>
                    <a:pt x="20" y="16"/>
                    <a:pt x="20" y="14"/>
                    <a:pt x="22" y="13"/>
                  </a:cubicBezTo>
                  <a:cubicBezTo>
                    <a:pt x="18" y="15"/>
                    <a:pt x="15" y="11"/>
                    <a:pt x="10" y="11"/>
                  </a:cubicBezTo>
                  <a:cubicBezTo>
                    <a:pt x="9" y="7"/>
                    <a:pt x="3" y="8"/>
                    <a:pt x="0" y="6"/>
                  </a:cubicBezTo>
                  <a:cubicBezTo>
                    <a:pt x="1" y="5"/>
                    <a:pt x="1" y="3"/>
                    <a:pt x="2" y="3"/>
                  </a:cubicBezTo>
                  <a:cubicBezTo>
                    <a:pt x="3" y="3"/>
                    <a:pt x="3" y="4"/>
                    <a:pt x="4" y="4"/>
                  </a:cubicBezTo>
                  <a:cubicBezTo>
                    <a:pt x="6" y="5"/>
                    <a:pt x="9" y="5"/>
                    <a:pt x="10" y="7"/>
                  </a:cubicBezTo>
                  <a:cubicBezTo>
                    <a:pt x="10" y="7"/>
                    <a:pt x="12" y="6"/>
                    <a:pt x="12" y="7"/>
                  </a:cubicBezTo>
                  <a:cubicBezTo>
                    <a:pt x="13" y="7"/>
                    <a:pt x="12" y="9"/>
                    <a:pt x="13" y="9"/>
                  </a:cubicBezTo>
                  <a:cubicBezTo>
                    <a:pt x="17" y="8"/>
                    <a:pt x="12" y="6"/>
                    <a:pt x="15" y="4"/>
                  </a:cubicBezTo>
                  <a:cubicBezTo>
                    <a:pt x="17" y="3"/>
                    <a:pt x="17" y="7"/>
                    <a:pt x="17" y="7"/>
                  </a:cubicBezTo>
                  <a:cubicBezTo>
                    <a:pt x="21" y="7"/>
                    <a:pt x="23" y="0"/>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0" name="Freeform 104"/>
            <p:cNvSpPr/>
            <p:nvPr/>
          </p:nvSpPr>
          <p:spPr bwMode="auto">
            <a:xfrm>
              <a:off x="2262188" y="1403350"/>
              <a:ext cx="217488" cy="82550"/>
            </a:xfrm>
            <a:custGeom>
              <a:avLst/>
              <a:gdLst>
                <a:gd name="T0" fmla="*/ 61 w 58"/>
                <a:gd name="T1" fmla="*/ 19 h 22"/>
                <a:gd name="T2" fmla="*/ 90 w 58"/>
                <a:gd name="T3" fmla="*/ 31 h 22"/>
                <a:gd name="T4" fmla="*/ 90 w 58"/>
                <a:gd name="T5" fmla="*/ 17 h 22"/>
                <a:gd name="T6" fmla="*/ 80 w 58"/>
                <a:gd name="T7" fmla="*/ 5 h 22"/>
                <a:gd name="T8" fmla="*/ 99 w 58"/>
                <a:gd name="T9" fmla="*/ 2 h 22"/>
                <a:gd name="T10" fmla="*/ 106 w 58"/>
                <a:gd name="T11" fmla="*/ 7 h 22"/>
                <a:gd name="T12" fmla="*/ 106 w 58"/>
                <a:gd name="T13" fmla="*/ 14 h 22"/>
                <a:gd name="T14" fmla="*/ 116 w 58"/>
                <a:gd name="T15" fmla="*/ 21 h 22"/>
                <a:gd name="T16" fmla="*/ 125 w 58"/>
                <a:gd name="T17" fmla="*/ 17 h 22"/>
                <a:gd name="T18" fmla="*/ 135 w 58"/>
                <a:gd name="T19" fmla="*/ 21 h 22"/>
                <a:gd name="T20" fmla="*/ 137 w 58"/>
                <a:gd name="T21" fmla="*/ 28 h 22"/>
                <a:gd name="T22" fmla="*/ 135 w 58"/>
                <a:gd name="T23" fmla="*/ 38 h 22"/>
                <a:gd name="T24" fmla="*/ 116 w 58"/>
                <a:gd name="T25" fmla="*/ 40 h 22"/>
                <a:gd name="T26" fmla="*/ 106 w 58"/>
                <a:gd name="T27" fmla="*/ 38 h 22"/>
                <a:gd name="T28" fmla="*/ 80 w 58"/>
                <a:gd name="T29" fmla="*/ 45 h 22"/>
                <a:gd name="T30" fmla="*/ 76 w 58"/>
                <a:gd name="T31" fmla="*/ 45 h 22"/>
                <a:gd name="T32" fmla="*/ 66 w 58"/>
                <a:gd name="T33" fmla="*/ 47 h 22"/>
                <a:gd name="T34" fmla="*/ 38 w 58"/>
                <a:gd name="T35" fmla="*/ 52 h 22"/>
                <a:gd name="T36" fmla="*/ 64 w 58"/>
                <a:gd name="T37" fmla="*/ 45 h 22"/>
                <a:gd name="T38" fmla="*/ 50 w 58"/>
                <a:gd name="T39" fmla="*/ 38 h 22"/>
                <a:gd name="T40" fmla="*/ 38 w 58"/>
                <a:gd name="T41" fmla="*/ 33 h 22"/>
                <a:gd name="T42" fmla="*/ 28 w 58"/>
                <a:gd name="T43" fmla="*/ 38 h 22"/>
                <a:gd name="T44" fmla="*/ 19 w 58"/>
                <a:gd name="T45" fmla="*/ 35 h 22"/>
                <a:gd name="T46" fmla="*/ 0 w 58"/>
                <a:gd name="T47" fmla="*/ 33 h 22"/>
                <a:gd name="T48" fmla="*/ 5 w 58"/>
                <a:gd name="T49" fmla="*/ 28 h 22"/>
                <a:gd name="T50" fmla="*/ 9 w 58"/>
                <a:gd name="T51" fmla="*/ 19 h 22"/>
                <a:gd name="T52" fmla="*/ 19 w 58"/>
                <a:gd name="T53" fmla="*/ 17 h 22"/>
                <a:gd name="T54" fmla="*/ 17 w 58"/>
                <a:gd name="T55" fmla="*/ 12 h 22"/>
                <a:gd name="T56" fmla="*/ 21 w 58"/>
                <a:gd name="T57" fmla="*/ 12 h 22"/>
                <a:gd name="T58" fmla="*/ 31 w 58"/>
                <a:gd name="T59" fmla="*/ 7 h 22"/>
                <a:gd name="T60" fmla="*/ 45 w 58"/>
                <a:gd name="T61" fmla="*/ 12 h 22"/>
                <a:gd name="T62" fmla="*/ 47 w 58"/>
                <a:gd name="T63" fmla="*/ 17 h 22"/>
                <a:gd name="T64" fmla="*/ 52 w 58"/>
                <a:gd name="T65" fmla="*/ 17 h 22"/>
                <a:gd name="T66" fmla="*/ 52 w 58"/>
                <a:gd name="T67" fmla="*/ 24 h 22"/>
                <a:gd name="T68" fmla="*/ 61 w 58"/>
                <a:gd name="T69" fmla="*/ 19 h 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8" h="22">
                  <a:moveTo>
                    <a:pt x="26" y="8"/>
                  </a:moveTo>
                  <a:cubicBezTo>
                    <a:pt x="25" y="12"/>
                    <a:pt x="35" y="10"/>
                    <a:pt x="38" y="13"/>
                  </a:cubicBezTo>
                  <a:cubicBezTo>
                    <a:pt x="40" y="8"/>
                    <a:pt x="30" y="7"/>
                    <a:pt x="38" y="7"/>
                  </a:cubicBezTo>
                  <a:cubicBezTo>
                    <a:pt x="39" y="2"/>
                    <a:pt x="32" y="7"/>
                    <a:pt x="34" y="2"/>
                  </a:cubicBezTo>
                  <a:cubicBezTo>
                    <a:pt x="38" y="3"/>
                    <a:pt x="38" y="0"/>
                    <a:pt x="42" y="1"/>
                  </a:cubicBezTo>
                  <a:cubicBezTo>
                    <a:pt x="41" y="3"/>
                    <a:pt x="44" y="3"/>
                    <a:pt x="45" y="3"/>
                  </a:cubicBezTo>
                  <a:cubicBezTo>
                    <a:pt x="45" y="4"/>
                    <a:pt x="44" y="5"/>
                    <a:pt x="45" y="6"/>
                  </a:cubicBezTo>
                  <a:cubicBezTo>
                    <a:pt x="46" y="7"/>
                    <a:pt x="48" y="7"/>
                    <a:pt x="49" y="9"/>
                  </a:cubicBezTo>
                  <a:cubicBezTo>
                    <a:pt x="51" y="8"/>
                    <a:pt x="51" y="7"/>
                    <a:pt x="53" y="7"/>
                  </a:cubicBezTo>
                  <a:cubicBezTo>
                    <a:pt x="55" y="7"/>
                    <a:pt x="56" y="8"/>
                    <a:pt x="57" y="9"/>
                  </a:cubicBezTo>
                  <a:cubicBezTo>
                    <a:pt x="57" y="9"/>
                    <a:pt x="58" y="11"/>
                    <a:pt x="58" y="12"/>
                  </a:cubicBezTo>
                  <a:cubicBezTo>
                    <a:pt x="56" y="13"/>
                    <a:pt x="58" y="13"/>
                    <a:pt x="57" y="16"/>
                  </a:cubicBezTo>
                  <a:cubicBezTo>
                    <a:pt x="54" y="13"/>
                    <a:pt x="52" y="17"/>
                    <a:pt x="49" y="17"/>
                  </a:cubicBezTo>
                  <a:cubicBezTo>
                    <a:pt x="47" y="18"/>
                    <a:pt x="47" y="16"/>
                    <a:pt x="45" y="16"/>
                  </a:cubicBezTo>
                  <a:cubicBezTo>
                    <a:pt x="41" y="16"/>
                    <a:pt x="37" y="18"/>
                    <a:pt x="34" y="19"/>
                  </a:cubicBezTo>
                  <a:cubicBezTo>
                    <a:pt x="34" y="19"/>
                    <a:pt x="32" y="18"/>
                    <a:pt x="32" y="19"/>
                  </a:cubicBezTo>
                  <a:cubicBezTo>
                    <a:pt x="31" y="20"/>
                    <a:pt x="30" y="19"/>
                    <a:pt x="28" y="20"/>
                  </a:cubicBezTo>
                  <a:cubicBezTo>
                    <a:pt x="27" y="20"/>
                    <a:pt x="21" y="22"/>
                    <a:pt x="16" y="22"/>
                  </a:cubicBezTo>
                  <a:cubicBezTo>
                    <a:pt x="17" y="18"/>
                    <a:pt x="23" y="19"/>
                    <a:pt x="27" y="19"/>
                  </a:cubicBezTo>
                  <a:cubicBezTo>
                    <a:pt x="28" y="14"/>
                    <a:pt x="23" y="17"/>
                    <a:pt x="21" y="16"/>
                  </a:cubicBezTo>
                  <a:cubicBezTo>
                    <a:pt x="19" y="16"/>
                    <a:pt x="19" y="15"/>
                    <a:pt x="16" y="14"/>
                  </a:cubicBezTo>
                  <a:cubicBezTo>
                    <a:pt x="14" y="13"/>
                    <a:pt x="14" y="16"/>
                    <a:pt x="12" y="16"/>
                  </a:cubicBezTo>
                  <a:cubicBezTo>
                    <a:pt x="10" y="17"/>
                    <a:pt x="10" y="15"/>
                    <a:pt x="8" y="15"/>
                  </a:cubicBezTo>
                  <a:cubicBezTo>
                    <a:pt x="6" y="15"/>
                    <a:pt x="2" y="16"/>
                    <a:pt x="0" y="14"/>
                  </a:cubicBezTo>
                  <a:cubicBezTo>
                    <a:pt x="0" y="12"/>
                    <a:pt x="2" y="12"/>
                    <a:pt x="2" y="12"/>
                  </a:cubicBezTo>
                  <a:cubicBezTo>
                    <a:pt x="3" y="11"/>
                    <a:pt x="3" y="8"/>
                    <a:pt x="4" y="8"/>
                  </a:cubicBezTo>
                  <a:cubicBezTo>
                    <a:pt x="5" y="7"/>
                    <a:pt x="7" y="8"/>
                    <a:pt x="8" y="7"/>
                  </a:cubicBezTo>
                  <a:cubicBezTo>
                    <a:pt x="9" y="6"/>
                    <a:pt x="4" y="5"/>
                    <a:pt x="7" y="5"/>
                  </a:cubicBezTo>
                  <a:cubicBezTo>
                    <a:pt x="8" y="4"/>
                    <a:pt x="9" y="5"/>
                    <a:pt x="9" y="5"/>
                  </a:cubicBezTo>
                  <a:cubicBezTo>
                    <a:pt x="11" y="4"/>
                    <a:pt x="12" y="3"/>
                    <a:pt x="13" y="3"/>
                  </a:cubicBezTo>
                  <a:cubicBezTo>
                    <a:pt x="14" y="3"/>
                    <a:pt x="18" y="4"/>
                    <a:pt x="19" y="5"/>
                  </a:cubicBezTo>
                  <a:cubicBezTo>
                    <a:pt x="20" y="5"/>
                    <a:pt x="19" y="6"/>
                    <a:pt x="20" y="7"/>
                  </a:cubicBezTo>
                  <a:cubicBezTo>
                    <a:pt x="20" y="7"/>
                    <a:pt x="22" y="7"/>
                    <a:pt x="22" y="7"/>
                  </a:cubicBezTo>
                  <a:cubicBezTo>
                    <a:pt x="23" y="8"/>
                    <a:pt x="20" y="11"/>
                    <a:pt x="22" y="10"/>
                  </a:cubicBezTo>
                  <a:cubicBezTo>
                    <a:pt x="23" y="10"/>
                    <a:pt x="24" y="7"/>
                    <a:pt x="2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1" name="Freeform 105"/>
            <p:cNvSpPr/>
            <p:nvPr/>
          </p:nvSpPr>
          <p:spPr bwMode="auto">
            <a:xfrm>
              <a:off x="2111376" y="1490663"/>
              <a:ext cx="173038" cy="115887"/>
            </a:xfrm>
            <a:custGeom>
              <a:avLst/>
              <a:gdLst>
                <a:gd name="T0" fmla="*/ 14 w 46"/>
                <a:gd name="T1" fmla="*/ 0 h 31"/>
                <a:gd name="T2" fmla="*/ 62 w 46"/>
                <a:gd name="T3" fmla="*/ 5 h 31"/>
                <a:gd name="T4" fmla="*/ 66 w 46"/>
                <a:gd name="T5" fmla="*/ 5 h 31"/>
                <a:gd name="T6" fmla="*/ 78 w 46"/>
                <a:gd name="T7" fmla="*/ 7 h 31"/>
                <a:gd name="T8" fmla="*/ 90 w 46"/>
                <a:gd name="T9" fmla="*/ 7 h 31"/>
                <a:gd name="T10" fmla="*/ 92 w 46"/>
                <a:gd name="T11" fmla="*/ 9 h 31"/>
                <a:gd name="T12" fmla="*/ 109 w 46"/>
                <a:gd name="T13" fmla="*/ 21 h 31"/>
                <a:gd name="T14" fmla="*/ 83 w 46"/>
                <a:gd name="T15" fmla="*/ 26 h 31"/>
                <a:gd name="T16" fmla="*/ 81 w 46"/>
                <a:gd name="T17" fmla="*/ 31 h 31"/>
                <a:gd name="T18" fmla="*/ 76 w 46"/>
                <a:gd name="T19" fmla="*/ 28 h 31"/>
                <a:gd name="T20" fmla="*/ 73 w 46"/>
                <a:gd name="T21" fmla="*/ 31 h 31"/>
                <a:gd name="T22" fmla="*/ 76 w 46"/>
                <a:gd name="T23" fmla="*/ 33 h 31"/>
                <a:gd name="T24" fmla="*/ 69 w 46"/>
                <a:gd name="T25" fmla="*/ 38 h 31"/>
                <a:gd name="T26" fmla="*/ 69 w 46"/>
                <a:gd name="T27" fmla="*/ 42 h 31"/>
                <a:gd name="T28" fmla="*/ 64 w 46"/>
                <a:gd name="T29" fmla="*/ 42 h 31"/>
                <a:gd name="T30" fmla="*/ 59 w 46"/>
                <a:gd name="T31" fmla="*/ 47 h 31"/>
                <a:gd name="T32" fmla="*/ 59 w 46"/>
                <a:gd name="T33" fmla="*/ 59 h 31"/>
                <a:gd name="T34" fmla="*/ 26 w 46"/>
                <a:gd name="T35" fmla="*/ 68 h 31"/>
                <a:gd name="T36" fmla="*/ 0 w 46"/>
                <a:gd name="T37" fmla="*/ 52 h 31"/>
                <a:gd name="T38" fmla="*/ 7 w 46"/>
                <a:gd name="T39" fmla="*/ 45 h 31"/>
                <a:gd name="T40" fmla="*/ 12 w 46"/>
                <a:gd name="T41" fmla="*/ 40 h 31"/>
                <a:gd name="T42" fmla="*/ 7 w 46"/>
                <a:gd name="T43" fmla="*/ 28 h 31"/>
                <a:gd name="T44" fmla="*/ 14 w 46"/>
                <a:gd name="T45" fmla="*/ 26 h 31"/>
                <a:gd name="T46" fmla="*/ 19 w 46"/>
                <a:gd name="T47" fmla="*/ 14 h 31"/>
                <a:gd name="T48" fmla="*/ 14 w 46"/>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31">
                  <a:moveTo>
                    <a:pt x="6" y="0"/>
                  </a:moveTo>
                  <a:cubicBezTo>
                    <a:pt x="13" y="1"/>
                    <a:pt x="21" y="0"/>
                    <a:pt x="26" y="2"/>
                  </a:cubicBezTo>
                  <a:cubicBezTo>
                    <a:pt x="26" y="2"/>
                    <a:pt x="28" y="1"/>
                    <a:pt x="28" y="2"/>
                  </a:cubicBezTo>
                  <a:cubicBezTo>
                    <a:pt x="29" y="3"/>
                    <a:pt x="32" y="2"/>
                    <a:pt x="33" y="3"/>
                  </a:cubicBezTo>
                  <a:cubicBezTo>
                    <a:pt x="35" y="5"/>
                    <a:pt x="33" y="1"/>
                    <a:pt x="38" y="3"/>
                  </a:cubicBezTo>
                  <a:cubicBezTo>
                    <a:pt x="38" y="3"/>
                    <a:pt x="38" y="4"/>
                    <a:pt x="39" y="4"/>
                  </a:cubicBezTo>
                  <a:cubicBezTo>
                    <a:pt x="40" y="4"/>
                    <a:pt x="46" y="6"/>
                    <a:pt x="46" y="9"/>
                  </a:cubicBezTo>
                  <a:cubicBezTo>
                    <a:pt x="42" y="9"/>
                    <a:pt x="38" y="10"/>
                    <a:pt x="35" y="11"/>
                  </a:cubicBezTo>
                  <a:cubicBezTo>
                    <a:pt x="34" y="11"/>
                    <a:pt x="35" y="13"/>
                    <a:pt x="34" y="13"/>
                  </a:cubicBezTo>
                  <a:cubicBezTo>
                    <a:pt x="33" y="14"/>
                    <a:pt x="33" y="12"/>
                    <a:pt x="32" y="12"/>
                  </a:cubicBezTo>
                  <a:cubicBezTo>
                    <a:pt x="32" y="12"/>
                    <a:pt x="30" y="14"/>
                    <a:pt x="31" y="13"/>
                  </a:cubicBezTo>
                  <a:cubicBezTo>
                    <a:pt x="30" y="14"/>
                    <a:pt x="32" y="15"/>
                    <a:pt x="32" y="14"/>
                  </a:cubicBezTo>
                  <a:cubicBezTo>
                    <a:pt x="31" y="16"/>
                    <a:pt x="30" y="15"/>
                    <a:pt x="29" y="16"/>
                  </a:cubicBezTo>
                  <a:cubicBezTo>
                    <a:pt x="29" y="16"/>
                    <a:pt x="30" y="18"/>
                    <a:pt x="29" y="18"/>
                  </a:cubicBezTo>
                  <a:cubicBezTo>
                    <a:pt x="29" y="18"/>
                    <a:pt x="27" y="18"/>
                    <a:pt x="27" y="18"/>
                  </a:cubicBezTo>
                  <a:cubicBezTo>
                    <a:pt x="26" y="19"/>
                    <a:pt x="26" y="20"/>
                    <a:pt x="25" y="20"/>
                  </a:cubicBezTo>
                  <a:cubicBezTo>
                    <a:pt x="25" y="22"/>
                    <a:pt x="25" y="24"/>
                    <a:pt x="25" y="25"/>
                  </a:cubicBezTo>
                  <a:cubicBezTo>
                    <a:pt x="19" y="25"/>
                    <a:pt x="20" y="31"/>
                    <a:pt x="11" y="29"/>
                  </a:cubicBezTo>
                  <a:cubicBezTo>
                    <a:pt x="12" y="22"/>
                    <a:pt x="4" y="23"/>
                    <a:pt x="0" y="22"/>
                  </a:cubicBezTo>
                  <a:cubicBezTo>
                    <a:pt x="0" y="20"/>
                    <a:pt x="3" y="20"/>
                    <a:pt x="3" y="19"/>
                  </a:cubicBezTo>
                  <a:cubicBezTo>
                    <a:pt x="4" y="19"/>
                    <a:pt x="1" y="16"/>
                    <a:pt x="5" y="17"/>
                  </a:cubicBezTo>
                  <a:cubicBezTo>
                    <a:pt x="5" y="15"/>
                    <a:pt x="3" y="14"/>
                    <a:pt x="3" y="12"/>
                  </a:cubicBezTo>
                  <a:cubicBezTo>
                    <a:pt x="5" y="14"/>
                    <a:pt x="5" y="13"/>
                    <a:pt x="6" y="11"/>
                  </a:cubicBezTo>
                  <a:cubicBezTo>
                    <a:pt x="6" y="9"/>
                    <a:pt x="8" y="10"/>
                    <a:pt x="8" y="6"/>
                  </a:cubicBezTo>
                  <a:cubicBezTo>
                    <a:pt x="9" y="3"/>
                    <a:pt x="4" y="5"/>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2" name="Freeform 106"/>
            <p:cNvSpPr/>
            <p:nvPr/>
          </p:nvSpPr>
          <p:spPr bwMode="auto">
            <a:xfrm>
              <a:off x="2460626" y="1512888"/>
              <a:ext cx="36513" cy="26987"/>
            </a:xfrm>
            <a:custGeom>
              <a:avLst/>
              <a:gdLst>
                <a:gd name="T0" fmla="*/ 2 w 10"/>
                <a:gd name="T1" fmla="*/ 0 h 7"/>
                <a:gd name="T2" fmla="*/ 18 w 10"/>
                <a:gd name="T3" fmla="*/ 0 h 7"/>
                <a:gd name="T4" fmla="*/ 21 w 10"/>
                <a:gd name="T5" fmla="*/ 12 h 7"/>
                <a:gd name="T6" fmla="*/ 16 w 10"/>
                <a:gd name="T7" fmla="*/ 17 h 7"/>
                <a:gd name="T8" fmla="*/ 0 w 10"/>
                <a:gd name="T9" fmla="*/ 10 h 7"/>
                <a:gd name="T10" fmla="*/ 2 w 10"/>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7">
                  <a:moveTo>
                    <a:pt x="1" y="0"/>
                  </a:moveTo>
                  <a:cubicBezTo>
                    <a:pt x="4" y="0"/>
                    <a:pt x="6" y="0"/>
                    <a:pt x="8" y="0"/>
                  </a:cubicBezTo>
                  <a:cubicBezTo>
                    <a:pt x="8" y="2"/>
                    <a:pt x="10" y="3"/>
                    <a:pt x="9" y="5"/>
                  </a:cubicBezTo>
                  <a:cubicBezTo>
                    <a:pt x="7" y="5"/>
                    <a:pt x="7" y="6"/>
                    <a:pt x="7" y="7"/>
                  </a:cubicBezTo>
                  <a:cubicBezTo>
                    <a:pt x="5" y="6"/>
                    <a:pt x="4" y="3"/>
                    <a:pt x="0" y="4"/>
                  </a:cubicBezTo>
                  <a:cubicBezTo>
                    <a:pt x="1" y="3"/>
                    <a:pt x="1"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3" name="Freeform 107"/>
            <p:cNvSpPr/>
            <p:nvPr/>
          </p:nvSpPr>
          <p:spPr bwMode="auto">
            <a:xfrm>
              <a:off x="2651126" y="1501775"/>
              <a:ext cx="87313" cy="60325"/>
            </a:xfrm>
            <a:custGeom>
              <a:avLst/>
              <a:gdLst>
                <a:gd name="T0" fmla="*/ 50 w 23"/>
                <a:gd name="T1" fmla="*/ 2 h 16"/>
                <a:gd name="T2" fmla="*/ 53 w 23"/>
                <a:gd name="T3" fmla="*/ 17 h 16"/>
                <a:gd name="T4" fmla="*/ 48 w 23"/>
                <a:gd name="T5" fmla="*/ 21 h 16"/>
                <a:gd name="T6" fmla="*/ 33 w 23"/>
                <a:gd name="T7" fmla="*/ 24 h 16"/>
                <a:gd name="T8" fmla="*/ 10 w 23"/>
                <a:gd name="T9" fmla="*/ 38 h 16"/>
                <a:gd name="T10" fmla="*/ 7 w 23"/>
                <a:gd name="T11" fmla="*/ 26 h 16"/>
                <a:gd name="T12" fmla="*/ 2 w 23"/>
                <a:gd name="T13" fmla="*/ 21 h 16"/>
                <a:gd name="T14" fmla="*/ 2 w 23"/>
                <a:gd name="T15" fmla="*/ 7 h 16"/>
                <a:gd name="T16" fmla="*/ 7 w 23"/>
                <a:gd name="T17" fmla="*/ 2 h 16"/>
                <a:gd name="T18" fmla="*/ 17 w 23"/>
                <a:gd name="T19" fmla="*/ 0 h 16"/>
                <a:gd name="T20" fmla="*/ 38 w 23"/>
                <a:gd name="T21" fmla="*/ 5 h 16"/>
                <a:gd name="T22" fmla="*/ 50 w 23"/>
                <a:gd name="T23" fmla="*/ 2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16">
                  <a:moveTo>
                    <a:pt x="21" y="1"/>
                  </a:moveTo>
                  <a:cubicBezTo>
                    <a:pt x="23" y="1"/>
                    <a:pt x="21" y="5"/>
                    <a:pt x="22" y="7"/>
                  </a:cubicBezTo>
                  <a:cubicBezTo>
                    <a:pt x="20" y="6"/>
                    <a:pt x="20" y="8"/>
                    <a:pt x="20" y="9"/>
                  </a:cubicBezTo>
                  <a:cubicBezTo>
                    <a:pt x="16" y="7"/>
                    <a:pt x="15" y="14"/>
                    <a:pt x="14" y="10"/>
                  </a:cubicBezTo>
                  <a:cubicBezTo>
                    <a:pt x="11" y="13"/>
                    <a:pt x="9" y="16"/>
                    <a:pt x="4" y="16"/>
                  </a:cubicBezTo>
                  <a:cubicBezTo>
                    <a:pt x="3" y="15"/>
                    <a:pt x="3" y="14"/>
                    <a:pt x="3" y="11"/>
                  </a:cubicBezTo>
                  <a:cubicBezTo>
                    <a:pt x="2" y="10"/>
                    <a:pt x="1" y="10"/>
                    <a:pt x="1" y="9"/>
                  </a:cubicBezTo>
                  <a:cubicBezTo>
                    <a:pt x="0" y="7"/>
                    <a:pt x="1" y="5"/>
                    <a:pt x="1" y="3"/>
                  </a:cubicBezTo>
                  <a:cubicBezTo>
                    <a:pt x="3" y="4"/>
                    <a:pt x="3" y="2"/>
                    <a:pt x="3" y="1"/>
                  </a:cubicBezTo>
                  <a:cubicBezTo>
                    <a:pt x="5" y="1"/>
                    <a:pt x="6" y="1"/>
                    <a:pt x="7" y="0"/>
                  </a:cubicBezTo>
                  <a:cubicBezTo>
                    <a:pt x="8" y="2"/>
                    <a:pt x="14" y="0"/>
                    <a:pt x="16" y="2"/>
                  </a:cubicBezTo>
                  <a:cubicBezTo>
                    <a:pt x="18" y="2"/>
                    <a:pt x="21" y="3"/>
                    <a:pt x="2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4" name="Freeform 108"/>
            <p:cNvSpPr/>
            <p:nvPr/>
          </p:nvSpPr>
          <p:spPr bwMode="auto">
            <a:xfrm>
              <a:off x="3938588" y="1741488"/>
              <a:ext cx="190500" cy="93662"/>
            </a:xfrm>
            <a:custGeom>
              <a:avLst/>
              <a:gdLst>
                <a:gd name="T0" fmla="*/ 87 w 51"/>
                <a:gd name="T1" fmla="*/ 0 h 25"/>
                <a:gd name="T2" fmla="*/ 99 w 51"/>
                <a:gd name="T3" fmla="*/ 7 h 25"/>
                <a:gd name="T4" fmla="*/ 106 w 51"/>
                <a:gd name="T5" fmla="*/ 9 h 25"/>
                <a:gd name="T6" fmla="*/ 104 w 51"/>
                <a:gd name="T7" fmla="*/ 14 h 25"/>
                <a:gd name="T8" fmla="*/ 118 w 51"/>
                <a:gd name="T9" fmla="*/ 24 h 25"/>
                <a:gd name="T10" fmla="*/ 108 w 51"/>
                <a:gd name="T11" fmla="*/ 40 h 25"/>
                <a:gd name="T12" fmla="*/ 101 w 51"/>
                <a:gd name="T13" fmla="*/ 42 h 25"/>
                <a:gd name="T14" fmla="*/ 89 w 51"/>
                <a:gd name="T15" fmla="*/ 47 h 25"/>
                <a:gd name="T16" fmla="*/ 82 w 51"/>
                <a:gd name="T17" fmla="*/ 52 h 25"/>
                <a:gd name="T18" fmla="*/ 75 w 51"/>
                <a:gd name="T19" fmla="*/ 54 h 25"/>
                <a:gd name="T20" fmla="*/ 42 w 51"/>
                <a:gd name="T21" fmla="*/ 57 h 25"/>
                <a:gd name="T22" fmla="*/ 40 w 51"/>
                <a:gd name="T23" fmla="*/ 54 h 25"/>
                <a:gd name="T24" fmla="*/ 28 w 51"/>
                <a:gd name="T25" fmla="*/ 47 h 25"/>
                <a:gd name="T26" fmla="*/ 24 w 51"/>
                <a:gd name="T27" fmla="*/ 45 h 25"/>
                <a:gd name="T28" fmla="*/ 28 w 51"/>
                <a:gd name="T29" fmla="*/ 42 h 25"/>
                <a:gd name="T30" fmla="*/ 21 w 51"/>
                <a:gd name="T31" fmla="*/ 38 h 25"/>
                <a:gd name="T32" fmla="*/ 21 w 51"/>
                <a:gd name="T33" fmla="*/ 21 h 25"/>
                <a:gd name="T34" fmla="*/ 5 w 51"/>
                <a:gd name="T35" fmla="*/ 24 h 25"/>
                <a:gd name="T36" fmla="*/ 9 w 51"/>
                <a:gd name="T37" fmla="*/ 12 h 25"/>
                <a:gd name="T38" fmla="*/ 31 w 51"/>
                <a:gd name="T39" fmla="*/ 12 h 25"/>
                <a:gd name="T40" fmla="*/ 35 w 51"/>
                <a:gd name="T41" fmla="*/ 24 h 25"/>
                <a:gd name="T42" fmla="*/ 42 w 51"/>
                <a:gd name="T43" fmla="*/ 12 h 25"/>
                <a:gd name="T44" fmla="*/ 59 w 51"/>
                <a:gd name="T45" fmla="*/ 19 h 25"/>
                <a:gd name="T46" fmla="*/ 64 w 51"/>
                <a:gd name="T47" fmla="*/ 12 h 25"/>
                <a:gd name="T48" fmla="*/ 82 w 51"/>
                <a:gd name="T49" fmla="*/ 9 h 25"/>
                <a:gd name="T50" fmla="*/ 87 w 51"/>
                <a:gd name="T51" fmla="*/ 0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1" h="25">
                  <a:moveTo>
                    <a:pt x="37" y="0"/>
                  </a:moveTo>
                  <a:cubicBezTo>
                    <a:pt x="38" y="1"/>
                    <a:pt x="40" y="2"/>
                    <a:pt x="42" y="3"/>
                  </a:cubicBezTo>
                  <a:cubicBezTo>
                    <a:pt x="42" y="3"/>
                    <a:pt x="45" y="4"/>
                    <a:pt x="45" y="4"/>
                  </a:cubicBezTo>
                  <a:cubicBezTo>
                    <a:pt x="45" y="4"/>
                    <a:pt x="44" y="6"/>
                    <a:pt x="44" y="6"/>
                  </a:cubicBezTo>
                  <a:cubicBezTo>
                    <a:pt x="44" y="8"/>
                    <a:pt x="47" y="11"/>
                    <a:pt x="50" y="10"/>
                  </a:cubicBezTo>
                  <a:cubicBezTo>
                    <a:pt x="51" y="13"/>
                    <a:pt x="49" y="15"/>
                    <a:pt x="46" y="17"/>
                  </a:cubicBezTo>
                  <a:cubicBezTo>
                    <a:pt x="45" y="18"/>
                    <a:pt x="44" y="18"/>
                    <a:pt x="43" y="18"/>
                  </a:cubicBezTo>
                  <a:cubicBezTo>
                    <a:pt x="41" y="19"/>
                    <a:pt x="41" y="20"/>
                    <a:pt x="38" y="20"/>
                  </a:cubicBezTo>
                  <a:cubicBezTo>
                    <a:pt x="38" y="20"/>
                    <a:pt x="35" y="22"/>
                    <a:pt x="35" y="22"/>
                  </a:cubicBezTo>
                  <a:cubicBezTo>
                    <a:pt x="34" y="23"/>
                    <a:pt x="34" y="22"/>
                    <a:pt x="32" y="23"/>
                  </a:cubicBezTo>
                  <a:cubicBezTo>
                    <a:pt x="31" y="23"/>
                    <a:pt x="22" y="25"/>
                    <a:pt x="18" y="24"/>
                  </a:cubicBezTo>
                  <a:cubicBezTo>
                    <a:pt x="18" y="24"/>
                    <a:pt x="18" y="23"/>
                    <a:pt x="17" y="23"/>
                  </a:cubicBezTo>
                  <a:cubicBezTo>
                    <a:pt x="15" y="23"/>
                    <a:pt x="14" y="21"/>
                    <a:pt x="12" y="20"/>
                  </a:cubicBezTo>
                  <a:cubicBezTo>
                    <a:pt x="11" y="20"/>
                    <a:pt x="11" y="19"/>
                    <a:pt x="10" y="19"/>
                  </a:cubicBezTo>
                  <a:cubicBezTo>
                    <a:pt x="10" y="18"/>
                    <a:pt x="11" y="18"/>
                    <a:pt x="12" y="18"/>
                  </a:cubicBezTo>
                  <a:cubicBezTo>
                    <a:pt x="12" y="17"/>
                    <a:pt x="9" y="17"/>
                    <a:pt x="9" y="16"/>
                  </a:cubicBezTo>
                  <a:cubicBezTo>
                    <a:pt x="8" y="14"/>
                    <a:pt x="9" y="12"/>
                    <a:pt x="9" y="9"/>
                  </a:cubicBezTo>
                  <a:cubicBezTo>
                    <a:pt x="4" y="7"/>
                    <a:pt x="4" y="13"/>
                    <a:pt x="2" y="10"/>
                  </a:cubicBezTo>
                  <a:cubicBezTo>
                    <a:pt x="0" y="6"/>
                    <a:pt x="5" y="9"/>
                    <a:pt x="4" y="5"/>
                  </a:cubicBezTo>
                  <a:cubicBezTo>
                    <a:pt x="9" y="6"/>
                    <a:pt x="8" y="5"/>
                    <a:pt x="13" y="5"/>
                  </a:cubicBezTo>
                  <a:cubicBezTo>
                    <a:pt x="14" y="8"/>
                    <a:pt x="17" y="7"/>
                    <a:pt x="15" y="10"/>
                  </a:cubicBezTo>
                  <a:cubicBezTo>
                    <a:pt x="18" y="10"/>
                    <a:pt x="18" y="8"/>
                    <a:pt x="18" y="5"/>
                  </a:cubicBezTo>
                  <a:cubicBezTo>
                    <a:pt x="19" y="7"/>
                    <a:pt x="29" y="2"/>
                    <a:pt x="25" y="8"/>
                  </a:cubicBezTo>
                  <a:cubicBezTo>
                    <a:pt x="28" y="9"/>
                    <a:pt x="27" y="6"/>
                    <a:pt x="27" y="5"/>
                  </a:cubicBezTo>
                  <a:cubicBezTo>
                    <a:pt x="29" y="4"/>
                    <a:pt x="32" y="5"/>
                    <a:pt x="35" y="4"/>
                  </a:cubicBezTo>
                  <a:cubicBezTo>
                    <a:pt x="36" y="3"/>
                    <a:pt x="37" y="2"/>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5" name="Freeform 109"/>
            <p:cNvSpPr/>
            <p:nvPr/>
          </p:nvSpPr>
          <p:spPr bwMode="auto">
            <a:xfrm>
              <a:off x="2805113" y="1763713"/>
              <a:ext cx="112713" cy="82550"/>
            </a:xfrm>
            <a:custGeom>
              <a:avLst/>
              <a:gdLst>
                <a:gd name="T0" fmla="*/ 19 w 30"/>
                <a:gd name="T1" fmla="*/ 0 h 22"/>
                <a:gd name="T2" fmla="*/ 36 w 30"/>
                <a:gd name="T3" fmla="*/ 17 h 22"/>
                <a:gd name="T4" fmla="*/ 40 w 30"/>
                <a:gd name="T5" fmla="*/ 14 h 22"/>
                <a:gd name="T6" fmla="*/ 50 w 30"/>
                <a:gd name="T7" fmla="*/ 24 h 22"/>
                <a:gd name="T8" fmla="*/ 62 w 30"/>
                <a:gd name="T9" fmla="*/ 38 h 22"/>
                <a:gd name="T10" fmla="*/ 71 w 30"/>
                <a:gd name="T11" fmla="*/ 40 h 22"/>
                <a:gd name="T12" fmla="*/ 36 w 30"/>
                <a:gd name="T13" fmla="*/ 43 h 22"/>
                <a:gd name="T14" fmla="*/ 21 w 30"/>
                <a:gd name="T15" fmla="*/ 52 h 22"/>
                <a:gd name="T16" fmla="*/ 0 w 30"/>
                <a:gd name="T17" fmla="*/ 43 h 22"/>
                <a:gd name="T18" fmla="*/ 5 w 30"/>
                <a:gd name="T19" fmla="*/ 40 h 22"/>
                <a:gd name="T20" fmla="*/ 7 w 30"/>
                <a:gd name="T21" fmla="*/ 33 h 22"/>
                <a:gd name="T22" fmla="*/ 7 w 30"/>
                <a:gd name="T23" fmla="*/ 9 h 22"/>
                <a:gd name="T24" fmla="*/ 19 w 30"/>
                <a:gd name="T25" fmla="*/ 0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22">
                  <a:moveTo>
                    <a:pt x="8" y="0"/>
                  </a:moveTo>
                  <a:cubicBezTo>
                    <a:pt x="10" y="3"/>
                    <a:pt x="16" y="2"/>
                    <a:pt x="15" y="7"/>
                  </a:cubicBezTo>
                  <a:cubicBezTo>
                    <a:pt x="16" y="8"/>
                    <a:pt x="18" y="6"/>
                    <a:pt x="17" y="6"/>
                  </a:cubicBezTo>
                  <a:cubicBezTo>
                    <a:pt x="19" y="7"/>
                    <a:pt x="18" y="10"/>
                    <a:pt x="21" y="10"/>
                  </a:cubicBezTo>
                  <a:cubicBezTo>
                    <a:pt x="23" y="10"/>
                    <a:pt x="24" y="14"/>
                    <a:pt x="26" y="16"/>
                  </a:cubicBezTo>
                  <a:cubicBezTo>
                    <a:pt x="29" y="15"/>
                    <a:pt x="28" y="15"/>
                    <a:pt x="30" y="17"/>
                  </a:cubicBezTo>
                  <a:cubicBezTo>
                    <a:pt x="28" y="20"/>
                    <a:pt x="20" y="17"/>
                    <a:pt x="15" y="18"/>
                  </a:cubicBezTo>
                  <a:cubicBezTo>
                    <a:pt x="13" y="19"/>
                    <a:pt x="10" y="19"/>
                    <a:pt x="9" y="22"/>
                  </a:cubicBezTo>
                  <a:cubicBezTo>
                    <a:pt x="6" y="20"/>
                    <a:pt x="5" y="17"/>
                    <a:pt x="0" y="18"/>
                  </a:cubicBezTo>
                  <a:cubicBezTo>
                    <a:pt x="0" y="17"/>
                    <a:pt x="1" y="17"/>
                    <a:pt x="2" y="17"/>
                  </a:cubicBezTo>
                  <a:cubicBezTo>
                    <a:pt x="1" y="15"/>
                    <a:pt x="1" y="14"/>
                    <a:pt x="3" y="14"/>
                  </a:cubicBezTo>
                  <a:cubicBezTo>
                    <a:pt x="1" y="10"/>
                    <a:pt x="4" y="9"/>
                    <a:pt x="3" y="4"/>
                  </a:cubicBezTo>
                  <a:cubicBezTo>
                    <a:pt x="6" y="3"/>
                    <a:pt x="8" y="3"/>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6" name="Freeform 110"/>
            <p:cNvSpPr/>
            <p:nvPr/>
          </p:nvSpPr>
          <p:spPr bwMode="auto">
            <a:xfrm>
              <a:off x="6091238" y="3065463"/>
              <a:ext cx="187325" cy="201612"/>
            </a:xfrm>
            <a:custGeom>
              <a:avLst/>
              <a:gdLst>
                <a:gd name="T0" fmla="*/ 9 w 50"/>
                <a:gd name="T1" fmla="*/ 19 h 54"/>
                <a:gd name="T2" fmla="*/ 5 w 50"/>
                <a:gd name="T3" fmla="*/ 16 h 54"/>
                <a:gd name="T4" fmla="*/ 0 w 50"/>
                <a:gd name="T5" fmla="*/ 7 h 54"/>
                <a:gd name="T6" fmla="*/ 21 w 50"/>
                <a:gd name="T7" fmla="*/ 5 h 54"/>
                <a:gd name="T8" fmla="*/ 33 w 50"/>
                <a:gd name="T9" fmla="*/ 9 h 54"/>
                <a:gd name="T10" fmla="*/ 33 w 50"/>
                <a:gd name="T11" fmla="*/ 16 h 54"/>
                <a:gd name="T12" fmla="*/ 38 w 50"/>
                <a:gd name="T13" fmla="*/ 21 h 54"/>
                <a:gd name="T14" fmla="*/ 50 w 50"/>
                <a:gd name="T15" fmla="*/ 26 h 54"/>
                <a:gd name="T16" fmla="*/ 68 w 50"/>
                <a:gd name="T17" fmla="*/ 42 h 54"/>
                <a:gd name="T18" fmla="*/ 76 w 50"/>
                <a:gd name="T19" fmla="*/ 52 h 54"/>
                <a:gd name="T20" fmla="*/ 83 w 50"/>
                <a:gd name="T21" fmla="*/ 54 h 54"/>
                <a:gd name="T22" fmla="*/ 87 w 50"/>
                <a:gd name="T23" fmla="*/ 59 h 54"/>
                <a:gd name="T24" fmla="*/ 87 w 50"/>
                <a:gd name="T25" fmla="*/ 66 h 54"/>
                <a:gd name="T26" fmla="*/ 94 w 50"/>
                <a:gd name="T27" fmla="*/ 71 h 54"/>
                <a:gd name="T28" fmla="*/ 101 w 50"/>
                <a:gd name="T29" fmla="*/ 80 h 54"/>
                <a:gd name="T30" fmla="*/ 109 w 50"/>
                <a:gd name="T31" fmla="*/ 85 h 54"/>
                <a:gd name="T32" fmla="*/ 113 w 50"/>
                <a:gd name="T33" fmla="*/ 99 h 54"/>
                <a:gd name="T34" fmla="*/ 116 w 50"/>
                <a:gd name="T35" fmla="*/ 111 h 54"/>
                <a:gd name="T36" fmla="*/ 118 w 50"/>
                <a:gd name="T37" fmla="*/ 118 h 54"/>
                <a:gd name="T38" fmla="*/ 104 w 50"/>
                <a:gd name="T39" fmla="*/ 120 h 54"/>
                <a:gd name="T40" fmla="*/ 94 w 50"/>
                <a:gd name="T41" fmla="*/ 120 h 54"/>
                <a:gd name="T42" fmla="*/ 94 w 50"/>
                <a:gd name="T43" fmla="*/ 115 h 54"/>
                <a:gd name="T44" fmla="*/ 87 w 50"/>
                <a:gd name="T45" fmla="*/ 115 h 54"/>
                <a:gd name="T46" fmla="*/ 76 w 50"/>
                <a:gd name="T47" fmla="*/ 103 h 54"/>
                <a:gd name="T48" fmla="*/ 78 w 50"/>
                <a:gd name="T49" fmla="*/ 99 h 54"/>
                <a:gd name="T50" fmla="*/ 76 w 50"/>
                <a:gd name="T51" fmla="*/ 99 h 54"/>
                <a:gd name="T52" fmla="*/ 71 w 50"/>
                <a:gd name="T53" fmla="*/ 94 h 54"/>
                <a:gd name="T54" fmla="*/ 66 w 50"/>
                <a:gd name="T55" fmla="*/ 94 h 54"/>
                <a:gd name="T56" fmla="*/ 54 w 50"/>
                <a:gd name="T57" fmla="*/ 82 h 54"/>
                <a:gd name="T58" fmla="*/ 50 w 50"/>
                <a:gd name="T59" fmla="*/ 64 h 54"/>
                <a:gd name="T60" fmla="*/ 47 w 50"/>
                <a:gd name="T61" fmla="*/ 68 h 54"/>
                <a:gd name="T62" fmla="*/ 40 w 50"/>
                <a:gd name="T63" fmla="*/ 54 h 54"/>
                <a:gd name="T64" fmla="*/ 35 w 50"/>
                <a:gd name="T65" fmla="*/ 49 h 54"/>
                <a:gd name="T66" fmla="*/ 31 w 50"/>
                <a:gd name="T67" fmla="*/ 45 h 54"/>
                <a:gd name="T68" fmla="*/ 28 w 50"/>
                <a:gd name="T69" fmla="*/ 35 h 54"/>
                <a:gd name="T70" fmla="*/ 19 w 50"/>
                <a:gd name="T71" fmla="*/ 28 h 54"/>
                <a:gd name="T72" fmla="*/ 14 w 50"/>
                <a:gd name="T73" fmla="*/ 24 h 54"/>
                <a:gd name="T74" fmla="*/ 9 w 50"/>
                <a:gd name="T75" fmla="*/ 19 h 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0" h="54">
                  <a:moveTo>
                    <a:pt x="4" y="8"/>
                  </a:moveTo>
                  <a:cubicBezTo>
                    <a:pt x="5" y="6"/>
                    <a:pt x="3" y="7"/>
                    <a:pt x="2" y="7"/>
                  </a:cubicBezTo>
                  <a:cubicBezTo>
                    <a:pt x="1" y="6"/>
                    <a:pt x="2" y="3"/>
                    <a:pt x="0" y="3"/>
                  </a:cubicBezTo>
                  <a:cubicBezTo>
                    <a:pt x="3" y="0"/>
                    <a:pt x="5" y="4"/>
                    <a:pt x="9" y="2"/>
                  </a:cubicBezTo>
                  <a:cubicBezTo>
                    <a:pt x="9" y="5"/>
                    <a:pt x="12" y="3"/>
                    <a:pt x="14" y="4"/>
                  </a:cubicBezTo>
                  <a:cubicBezTo>
                    <a:pt x="14" y="4"/>
                    <a:pt x="13" y="6"/>
                    <a:pt x="14" y="7"/>
                  </a:cubicBezTo>
                  <a:cubicBezTo>
                    <a:pt x="15" y="7"/>
                    <a:pt x="17" y="7"/>
                    <a:pt x="16" y="9"/>
                  </a:cubicBezTo>
                  <a:cubicBezTo>
                    <a:pt x="19" y="8"/>
                    <a:pt x="18" y="11"/>
                    <a:pt x="21" y="11"/>
                  </a:cubicBezTo>
                  <a:cubicBezTo>
                    <a:pt x="23" y="11"/>
                    <a:pt x="26" y="18"/>
                    <a:pt x="29" y="18"/>
                  </a:cubicBezTo>
                  <a:cubicBezTo>
                    <a:pt x="32" y="18"/>
                    <a:pt x="30" y="21"/>
                    <a:pt x="32" y="22"/>
                  </a:cubicBezTo>
                  <a:cubicBezTo>
                    <a:pt x="32" y="23"/>
                    <a:pt x="34" y="22"/>
                    <a:pt x="35" y="23"/>
                  </a:cubicBezTo>
                  <a:cubicBezTo>
                    <a:pt x="36" y="23"/>
                    <a:pt x="37" y="25"/>
                    <a:pt x="37" y="25"/>
                  </a:cubicBezTo>
                  <a:cubicBezTo>
                    <a:pt x="38" y="26"/>
                    <a:pt x="37" y="27"/>
                    <a:pt x="37" y="28"/>
                  </a:cubicBezTo>
                  <a:cubicBezTo>
                    <a:pt x="38" y="29"/>
                    <a:pt x="39" y="29"/>
                    <a:pt x="40" y="30"/>
                  </a:cubicBezTo>
                  <a:cubicBezTo>
                    <a:pt x="41" y="31"/>
                    <a:pt x="41" y="34"/>
                    <a:pt x="43" y="34"/>
                  </a:cubicBezTo>
                  <a:cubicBezTo>
                    <a:pt x="44" y="34"/>
                    <a:pt x="45" y="36"/>
                    <a:pt x="46" y="36"/>
                  </a:cubicBezTo>
                  <a:cubicBezTo>
                    <a:pt x="47" y="37"/>
                    <a:pt x="46" y="42"/>
                    <a:pt x="48" y="42"/>
                  </a:cubicBezTo>
                  <a:cubicBezTo>
                    <a:pt x="49" y="42"/>
                    <a:pt x="49" y="45"/>
                    <a:pt x="49" y="47"/>
                  </a:cubicBezTo>
                  <a:cubicBezTo>
                    <a:pt x="49" y="49"/>
                    <a:pt x="47" y="50"/>
                    <a:pt x="50" y="50"/>
                  </a:cubicBezTo>
                  <a:cubicBezTo>
                    <a:pt x="50" y="54"/>
                    <a:pt x="47" y="52"/>
                    <a:pt x="44" y="51"/>
                  </a:cubicBezTo>
                  <a:cubicBezTo>
                    <a:pt x="43" y="51"/>
                    <a:pt x="41" y="52"/>
                    <a:pt x="40" y="51"/>
                  </a:cubicBezTo>
                  <a:cubicBezTo>
                    <a:pt x="39" y="51"/>
                    <a:pt x="40" y="49"/>
                    <a:pt x="40" y="49"/>
                  </a:cubicBezTo>
                  <a:cubicBezTo>
                    <a:pt x="39" y="49"/>
                    <a:pt x="38" y="49"/>
                    <a:pt x="37" y="49"/>
                  </a:cubicBezTo>
                  <a:cubicBezTo>
                    <a:pt x="36" y="48"/>
                    <a:pt x="34" y="44"/>
                    <a:pt x="32" y="44"/>
                  </a:cubicBezTo>
                  <a:cubicBezTo>
                    <a:pt x="32" y="43"/>
                    <a:pt x="33" y="43"/>
                    <a:pt x="33" y="42"/>
                  </a:cubicBezTo>
                  <a:cubicBezTo>
                    <a:pt x="32" y="41"/>
                    <a:pt x="32" y="41"/>
                    <a:pt x="32" y="42"/>
                  </a:cubicBezTo>
                  <a:cubicBezTo>
                    <a:pt x="30" y="42"/>
                    <a:pt x="31" y="40"/>
                    <a:pt x="30" y="40"/>
                  </a:cubicBezTo>
                  <a:cubicBezTo>
                    <a:pt x="30" y="39"/>
                    <a:pt x="28" y="40"/>
                    <a:pt x="28" y="40"/>
                  </a:cubicBezTo>
                  <a:cubicBezTo>
                    <a:pt x="26" y="38"/>
                    <a:pt x="26" y="35"/>
                    <a:pt x="23" y="35"/>
                  </a:cubicBezTo>
                  <a:cubicBezTo>
                    <a:pt x="25" y="30"/>
                    <a:pt x="21" y="30"/>
                    <a:pt x="21" y="27"/>
                  </a:cubicBezTo>
                  <a:cubicBezTo>
                    <a:pt x="20" y="27"/>
                    <a:pt x="20" y="28"/>
                    <a:pt x="20" y="29"/>
                  </a:cubicBezTo>
                  <a:cubicBezTo>
                    <a:pt x="18" y="28"/>
                    <a:pt x="19" y="25"/>
                    <a:pt x="17" y="23"/>
                  </a:cubicBezTo>
                  <a:cubicBezTo>
                    <a:pt x="17" y="22"/>
                    <a:pt x="16" y="21"/>
                    <a:pt x="15" y="21"/>
                  </a:cubicBezTo>
                  <a:cubicBezTo>
                    <a:pt x="14" y="20"/>
                    <a:pt x="14" y="19"/>
                    <a:pt x="13" y="19"/>
                  </a:cubicBezTo>
                  <a:cubicBezTo>
                    <a:pt x="13" y="17"/>
                    <a:pt x="12" y="16"/>
                    <a:pt x="12" y="15"/>
                  </a:cubicBezTo>
                  <a:cubicBezTo>
                    <a:pt x="11" y="13"/>
                    <a:pt x="9" y="13"/>
                    <a:pt x="8" y="12"/>
                  </a:cubicBezTo>
                  <a:cubicBezTo>
                    <a:pt x="8" y="12"/>
                    <a:pt x="6" y="10"/>
                    <a:pt x="6" y="10"/>
                  </a:cubicBezTo>
                  <a:cubicBezTo>
                    <a:pt x="5" y="8"/>
                    <a:pt x="9" y="6"/>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7" name="Freeform 111"/>
            <p:cNvSpPr/>
            <p:nvPr/>
          </p:nvSpPr>
          <p:spPr bwMode="auto">
            <a:xfrm>
              <a:off x="5153026" y="3379788"/>
              <a:ext cx="134938" cy="247650"/>
            </a:xfrm>
            <a:custGeom>
              <a:avLst/>
              <a:gdLst>
                <a:gd name="T0" fmla="*/ 64 w 36"/>
                <a:gd name="T1" fmla="*/ 0 h 66"/>
                <a:gd name="T2" fmla="*/ 76 w 36"/>
                <a:gd name="T3" fmla="*/ 2 h 66"/>
                <a:gd name="T4" fmla="*/ 71 w 36"/>
                <a:gd name="T5" fmla="*/ 54 h 66"/>
                <a:gd name="T6" fmla="*/ 64 w 36"/>
                <a:gd name="T7" fmla="*/ 87 h 66"/>
                <a:gd name="T8" fmla="*/ 57 w 36"/>
                <a:gd name="T9" fmla="*/ 102 h 66"/>
                <a:gd name="T10" fmla="*/ 52 w 36"/>
                <a:gd name="T11" fmla="*/ 118 h 66"/>
                <a:gd name="T12" fmla="*/ 52 w 36"/>
                <a:gd name="T13" fmla="*/ 123 h 66"/>
                <a:gd name="T14" fmla="*/ 47 w 36"/>
                <a:gd name="T15" fmla="*/ 125 h 66"/>
                <a:gd name="T16" fmla="*/ 45 w 36"/>
                <a:gd name="T17" fmla="*/ 142 h 66"/>
                <a:gd name="T18" fmla="*/ 43 w 36"/>
                <a:gd name="T19" fmla="*/ 144 h 66"/>
                <a:gd name="T20" fmla="*/ 40 w 36"/>
                <a:gd name="T21" fmla="*/ 154 h 66"/>
                <a:gd name="T22" fmla="*/ 12 w 36"/>
                <a:gd name="T23" fmla="*/ 156 h 66"/>
                <a:gd name="T24" fmla="*/ 9 w 36"/>
                <a:gd name="T25" fmla="*/ 142 h 66"/>
                <a:gd name="T26" fmla="*/ 7 w 36"/>
                <a:gd name="T27" fmla="*/ 137 h 66"/>
                <a:gd name="T28" fmla="*/ 0 w 36"/>
                <a:gd name="T29" fmla="*/ 135 h 66"/>
                <a:gd name="T30" fmla="*/ 0 w 36"/>
                <a:gd name="T31" fmla="*/ 123 h 66"/>
                <a:gd name="T32" fmla="*/ 2 w 36"/>
                <a:gd name="T33" fmla="*/ 121 h 66"/>
                <a:gd name="T34" fmla="*/ 0 w 36"/>
                <a:gd name="T35" fmla="*/ 118 h 66"/>
                <a:gd name="T36" fmla="*/ 7 w 36"/>
                <a:gd name="T37" fmla="*/ 106 h 66"/>
                <a:gd name="T38" fmla="*/ 7 w 36"/>
                <a:gd name="T39" fmla="*/ 102 h 66"/>
                <a:gd name="T40" fmla="*/ 12 w 36"/>
                <a:gd name="T41" fmla="*/ 97 h 66"/>
                <a:gd name="T42" fmla="*/ 17 w 36"/>
                <a:gd name="T43" fmla="*/ 85 h 66"/>
                <a:gd name="T44" fmla="*/ 12 w 36"/>
                <a:gd name="T45" fmla="*/ 76 h 66"/>
                <a:gd name="T46" fmla="*/ 12 w 36"/>
                <a:gd name="T47" fmla="*/ 59 h 66"/>
                <a:gd name="T48" fmla="*/ 17 w 36"/>
                <a:gd name="T49" fmla="*/ 54 h 66"/>
                <a:gd name="T50" fmla="*/ 26 w 36"/>
                <a:gd name="T51" fmla="*/ 47 h 66"/>
                <a:gd name="T52" fmla="*/ 40 w 36"/>
                <a:gd name="T53" fmla="*/ 38 h 66"/>
                <a:gd name="T54" fmla="*/ 47 w 36"/>
                <a:gd name="T55" fmla="*/ 40 h 66"/>
                <a:gd name="T56" fmla="*/ 50 w 36"/>
                <a:gd name="T57" fmla="*/ 24 h 66"/>
                <a:gd name="T58" fmla="*/ 59 w 36"/>
                <a:gd name="T59" fmla="*/ 19 h 66"/>
                <a:gd name="T60" fmla="*/ 64 w 36"/>
                <a:gd name="T61" fmla="*/ 0 h 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6" h="66">
                  <a:moveTo>
                    <a:pt x="27" y="0"/>
                  </a:moveTo>
                  <a:cubicBezTo>
                    <a:pt x="28" y="1"/>
                    <a:pt x="30" y="2"/>
                    <a:pt x="32" y="1"/>
                  </a:cubicBezTo>
                  <a:cubicBezTo>
                    <a:pt x="30" y="7"/>
                    <a:pt x="36" y="18"/>
                    <a:pt x="30" y="23"/>
                  </a:cubicBezTo>
                  <a:cubicBezTo>
                    <a:pt x="30" y="28"/>
                    <a:pt x="29" y="32"/>
                    <a:pt x="27" y="37"/>
                  </a:cubicBezTo>
                  <a:cubicBezTo>
                    <a:pt x="27" y="39"/>
                    <a:pt x="26" y="42"/>
                    <a:pt x="24" y="43"/>
                  </a:cubicBezTo>
                  <a:cubicBezTo>
                    <a:pt x="25" y="46"/>
                    <a:pt x="23" y="48"/>
                    <a:pt x="22" y="50"/>
                  </a:cubicBezTo>
                  <a:cubicBezTo>
                    <a:pt x="22" y="50"/>
                    <a:pt x="23" y="52"/>
                    <a:pt x="22" y="52"/>
                  </a:cubicBezTo>
                  <a:cubicBezTo>
                    <a:pt x="22" y="52"/>
                    <a:pt x="20" y="53"/>
                    <a:pt x="20" y="53"/>
                  </a:cubicBezTo>
                  <a:cubicBezTo>
                    <a:pt x="19" y="55"/>
                    <a:pt x="20" y="58"/>
                    <a:pt x="19" y="60"/>
                  </a:cubicBezTo>
                  <a:cubicBezTo>
                    <a:pt x="19" y="61"/>
                    <a:pt x="18" y="60"/>
                    <a:pt x="18" y="61"/>
                  </a:cubicBezTo>
                  <a:cubicBezTo>
                    <a:pt x="18" y="62"/>
                    <a:pt x="16" y="63"/>
                    <a:pt x="17" y="65"/>
                  </a:cubicBezTo>
                  <a:cubicBezTo>
                    <a:pt x="14" y="66"/>
                    <a:pt x="9" y="66"/>
                    <a:pt x="5" y="66"/>
                  </a:cubicBezTo>
                  <a:cubicBezTo>
                    <a:pt x="5" y="63"/>
                    <a:pt x="3" y="64"/>
                    <a:pt x="4" y="60"/>
                  </a:cubicBezTo>
                  <a:cubicBezTo>
                    <a:pt x="3" y="60"/>
                    <a:pt x="3" y="59"/>
                    <a:pt x="3" y="58"/>
                  </a:cubicBezTo>
                  <a:cubicBezTo>
                    <a:pt x="1" y="58"/>
                    <a:pt x="0" y="58"/>
                    <a:pt x="0" y="57"/>
                  </a:cubicBezTo>
                  <a:cubicBezTo>
                    <a:pt x="0" y="55"/>
                    <a:pt x="0" y="54"/>
                    <a:pt x="0" y="52"/>
                  </a:cubicBezTo>
                  <a:cubicBezTo>
                    <a:pt x="0" y="51"/>
                    <a:pt x="1" y="51"/>
                    <a:pt x="1" y="51"/>
                  </a:cubicBezTo>
                  <a:cubicBezTo>
                    <a:pt x="2" y="50"/>
                    <a:pt x="0" y="50"/>
                    <a:pt x="0" y="50"/>
                  </a:cubicBezTo>
                  <a:cubicBezTo>
                    <a:pt x="1" y="48"/>
                    <a:pt x="2" y="46"/>
                    <a:pt x="3" y="45"/>
                  </a:cubicBezTo>
                  <a:cubicBezTo>
                    <a:pt x="3" y="45"/>
                    <a:pt x="2" y="43"/>
                    <a:pt x="3" y="43"/>
                  </a:cubicBezTo>
                  <a:cubicBezTo>
                    <a:pt x="3" y="43"/>
                    <a:pt x="5" y="42"/>
                    <a:pt x="5" y="41"/>
                  </a:cubicBezTo>
                  <a:cubicBezTo>
                    <a:pt x="5" y="39"/>
                    <a:pt x="3" y="32"/>
                    <a:pt x="7" y="36"/>
                  </a:cubicBezTo>
                  <a:cubicBezTo>
                    <a:pt x="8" y="33"/>
                    <a:pt x="5" y="34"/>
                    <a:pt x="5" y="32"/>
                  </a:cubicBezTo>
                  <a:cubicBezTo>
                    <a:pt x="5" y="30"/>
                    <a:pt x="5" y="27"/>
                    <a:pt x="5" y="25"/>
                  </a:cubicBezTo>
                  <a:cubicBezTo>
                    <a:pt x="7" y="25"/>
                    <a:pt x="7" y="24"/>
                    <a:pt x="7" y="23"/>
                  </a:cubicBezTo>
                  <a:cubicBezTo>
                    <a:pt x="10" y="23"/>
                    <a:pt x="10" y="21"/>
                    <a:pt x="11" y="20"/>
                  </a:cubicBezTo>
                  <a:cubicBezTo>
                    <a:pt x="12" y="19"/>
                    <a:pt x="17" y="20"/>
                    <a:pt x="17" y="16"/>
                  </a:cubicBezTo>
                  <a:cubicBezTo>
                    <a:pt x="19" y="15"/>
                    <a:pt x="19" y="17"/>
                    <a:pt x="20" y="17"/>
                  </a:cubicBezTo>
                  <a:cubicBezTo>
                    <a:pt x="19" y="13"/>
                    <a:pt x="21" y="12"/>
                    <a:pt x="21" y="10"/>
                  </a:cubicBezTo>
                  <a:cubicBezTo>
                    <a:pt x="25" y="12"/>
                    <a:pt x="24" y="2"/>
                    <a:pt x="25" y="8"/>
                  </a:cubicBezTo>
                  <a:cubicBezTo>
                    <a:pt x="29" y="7"/>
                    <a:pt x="25" y="2"/>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8" name="Freeform 112"/>
            <p:cNvSpPr/>
            <p:nvPr/>
          </p:nvSpPr>
          <p:spPr bwMode="auto">
            <a:xfrm>
              <a:off x="6410326" y="3368675"/>
              <a:ext cx="727075" cy="533400"/>
            </a:xfrm>
            <a:custGeom>
              <a:avLst/>
              <a:gdLst>
                <a:gd name="T0" fmla="*/ 267 w 194"/>
                <a:gd name="T1" fmla="*/ 26 h 142"/>
                <a:gd name="T2" fmla="*/ 255 w 194"/>
                <a:gd name="T3" fmla="*/ 33 h 142"/>
                <a:gd name="T4" fmla="*/ 269 w 194"/>
                <a:gd name="T5" fmla="*/ 50 h 142"/>
                <a:gd name="T6" fmla="*/ 307 w 194"/>
                <a:gd name="T7" fmla="*/ 71 h 142"/>
                <a:gd name="T8" fmla="*/ 319 w 194"/>
                <a:gd name="T9" fmla="*/ 54 h 142"/>
                <a:gd name="T10" fmla="*/ 321 w 194"/>
                <a:gd name="T11" fmla="*/ 45 h 142"/>
                <a:gd name="T12" fmla="*/ 323 w 194"/>
                <a:gd name="T13" fmla="*/ 19 h 142"/>
                <a:gd name="T14" fmla="*/ 333 w 194"/>
                <a:gd name="T15" fmla="*/ 5 h 142"/>
                <a:gd name="T16" fmla="*/ 340 w 194"/>
                <a:gd name="T17" fmla="*/ 17 h 142"/>
                <a:gd name="T18" fmla="*/ 354 w 194"/>
                <a:gd name="T19" fmla="*/ 45 h 142"/>
                <a:gd name="T20" fmla="*/ 368 w 194"/>
                <a:gd name="T21" fmla="*/ 64 h 142"/>
                <a:gd name="T22" fmla="*/ 382 w 194"/>
                <a:gd name="T23" fmla="*/ 83 h 142"/>
                <a:gd name="T24" fmla="*/ 392 w 194"/>
                <a:gd name="T25" fmla="*/ 104 h 142"/>
                <a:gd name="T26" fmla="*/ 399 w 194"/>
                <a:gd name="T27" fmla="*/ 111 h 142"/>
                <a:gd name="T28" fmla="*/ 416 w 194"/>
                <a:gd name="T29" fmla="*/ 123 h 142"/>
                <a:gd name="T30" fmla="*/ 430 w 194"/>
                <a:gd name="T31" fmla="*/ 149 h 142"/>
                <a:gd name="T32" fmla="*/ 434 w 194"/>
                <a:gd name="T33" fmla="*/ 156 h 142"/>
                <a:gd name="T34" fmla="*/ 451 w 194"/>
                <a:gd name="T35" fmla="*/ 166 h 142"/>
                <a:gd name="T36" fmla="*/ 458 w 194"/>
                <a:gd name="T37" fmla="*/ 213 h 142"/>
                <a:gd name="T38" fmla="*/ 449 w 194"/>
                <a:gd name="T39" fmla="*/ 237 h 142"/>
                <a:gd name="T40" fmla="*/ 449 w 194"/>
                <a:gd name="T41" fmla="*/ 244 h 142"/>
                <a:gd name="T42" fmla="*/ 444 w 194"/>
                <a:gd name="T43" fmla="*/ 260 h 142"/>
                <a:gd name="T44" fmla="*/ 427 w 194"/>
                <a:gd name="T45" fmla="*/ 274 h 142"/>
                <a:gd name="T46" fmla="*/ 413 w 194"/>
                <a:gd name="T47" fmla="*/ 317 h 142"/>
                <a:gd name="T48" fmla="*/ 387 w 194"/>
                <a:gd name="T49" fmla="*/ 329 h 142"/>
                <a:gd name="T50" fmla="*/ 378 w 194"/>
                <a:gd name="T51" fmla="*/ 336 h 142"/>
                <a:gd name="T52" fmla="*/ 354 w 194"/>
                <a:gd name="T53" fmla="*/ 331 h 142"/>
                <a:gd name="T54" fmla="*/ 305 w 194"/>
                <a:gd name="T55" fmla="*/ 322 h 142"/>
                <a:gd name="T56" fmla="*/ 302 w 194"/>
                <a:gd name="T57" fmla="*/ 305 h 142"/>
                <a:gd name="T58" fmla="*/ 300 w 194"/>
                <a:gd name="T59" fmla="*/ 298 h 142"/>
                <a:gd name="T60" fmla="*/ 276 w 194"/>
                <a:gd name="T61" fmla="*/ 282 h 142"/>
                <a:gd name="T62" fmla="*/ 267 w 194"/>
                <a:gd name="T63" fmla="*/ 267 h 142"/>
                <a:gd name="T64" fmla="*/ 243 w 194"/>
                <a:gd name="T65" fmla="*/ 258 h 142"/>
                <a:gd name="T66" fmla="*/ 231 w 194"/>
                <a:gd name="T67" fmla="*/ 253 h 142"/>
                <a:gd name="T68" fmla="*/ 179 w 194"/>
                <a:gd name="T69" fmla="*/ 241 h 142"/>
                <a:gd name="T70" fmla="*/ 151 w 194"/>
                <a:gd name="T71" fmla="*/ 251 h 142"/>
                <a:gd name="T72" fmla="*/ 142 w 194"/>
                <a:gd name="T73" fmla="*/ 256 h 142"/>
                <a:gd name="T74" fmla="*/ 132 w 194"/>
                <a:gd name="T75" fmla="*/ 265 h 142"/>
                <a:gd name="T76" fmla="*/ 127 w 194"/>
                <a:gd name="T77" fmla="*/ 265 h 142"/>
                <a:gd name="T78" fmla="*/ 76 w 194"/>
                <a:gd name="T79" fmla="*/ 272 h 142"/>
                <a:gd name="T80" fmla="*/ 68 w 194"/>
                <a:gd name="T81" fmla="*/ 277 h 142"/>
                <a:gd name="T82" fmla="*/ 21 w 194"/>
                <a:gd name="T83" fmla="*/ 286 h 142"/>
                <a:gd name="T84" fmla="*/ 26 w 194"/>
                <a:gd name="T85" fmla="*/ 256 h 142"/>
                <a:gd name="T86" fmla="*/ 21 w 194"/>
                <a:gd name="T87" fmla="*/ 239 h 142"/>
                <a:gd name="T88" fmla="*/ 21 w 194"/>
                <a:gd name="T89" fmla="*/ 227 h 142"/>
                <a:gd name="T90" fmla="*/ 12 w 194"/>
                <a:gd name="T91" fmla="*/ 211 h 142"/>
                <a:gd name="T92" fmla="*/ 9 w 194"/>
                <a:gd name="T93" fmla="*/ 196 h 142"/>
                <a:gd name="T94" fmla="*/ 5 w 194"/>
                <a:gd name="T95" fmla="*/ 180 h 142"/>
                <a:gd name="T96" fmla="*/ 7 w 194"/>
                <a:gd name="T97" fmla="*/ 166 h 142"/>
                <a:gd name="T98" fmla="*/ 7 w 194"/>
                <a:gd name="T99" fmla="*/ 130 h 142"/>
                <a:gd name="T100" fmla="*/ 38 w 194"/>
                <a:gd name="T101" fmla="*/ 111 h 142"/>
                <a:gd name="T102" fmla="*/ 73 w 194"/>
                <a:gd name="T103" fmla="*/ 102 h 142"/>
                <a:gd name="T104" fmla="*/ 94 w 194"/>
                <a:gd name="T105" fmla="*/ 95 h 142"/>
                <a:gd name="T106" fmla="*/ 102 w 194"/>
                <a:gd name="T107" fmla="*/ 64 h 142"/>
                <a:gd name="T108" fmla="*/ 127 w 194"/>
                <a:gd name="T109" fmla="*/ 64 h 142"/>
                <a:gd name="T110" fmla="*/ 132 w 194"/>
                <a:gd name="T111" fmla="*/ 45 h 142"/>
                <a:gd name="T112" fmla="*/ 153 w 194"/>
                <a:gd name="T113" fmla="*/ 31 h 142"/>
                <a:gd name="T114" fmla="*/ 170 w 194"/>
                <a:gd name="T115" fmla="*/ 38 h 142"/>
                <a:gd name="T116" fmla="*/ 177 w 194"/>
                <a:gd name="T117" fmla="*/ 40 h 142"/>
                <a:gd name="T118" fmla="*/ 182 w 194"/>
                <a:gd name="T119" fmla="*/ 35 h 142"/>
                <a:gd name="T120" fmla="*/ 201 w 194"/>
                <a:gd name="T121" fmla="*/ 19 h 142"/>
                <a:gd name="T122" fmla="*/ 215 w 194"/>
                <a:gd name="T123" fmla="*/ 14 h 14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4" h="142">
                  <a:moveTo>
                    <a:pt x="113" y="6"/>
                  </a:moveTo>
                  <a:cubicBezTo>
                    <a:pt x="113" y="8"/>
                    <a:pt x="113" y="10"/>
                    <a:pt x="113" y="11"/>
                  </a:cubicBezTo>
                  <a:cubicBezTo>
                    <a:pt x="111" y="11"/>
                    <a:pt x="110" y="11"/>
                    <a:pt x="109" y="11"/>
                  </a:cubicBezTo>
                  <a:cubicBezTo>
                    <a:pt x="110" y="13"/>
                    <a:pt x="110" y="14"/>
                    <a:pt x="108" y="14"/>
                  </a:cubicBezTo>
                  <a:cubicBezTo>
                    <a:pt x="110" y="16"/>
                    <a:pt x="108" y="15"/>
                    <a:pt x="108" y="19"/>
                  </a:cubicBezTo>
                  <a:cubicBezTo>
                    <a:pt x="109" y="20"/>
                    <a:pt x="111" y="21"/>
                    <a:pt x="114" y="21"/>
                  </a:cubicBezTo>
                  <a:cubicBezTo>
                    <a:pt x="114" y="26"/>
                    <a:pt x="122" y="24"/>
                    <a:pt x="122" y="29"/>
                  </a:cubicBezTo>
                  <a:cubicBezTo>
                    <a:pt x="125" y="29"/>
                    <a:pt x="129" y="29"/>
                    <a:pt x="130" y="30"/>
                  </a:cubicBezTo>
                  <a:cubicBezTo>
                    <a:pt x="132" y="30"/>
                    <a:pt x="130" y="25"/>
                    <a:pt x="135" y="27"/>
                  </a:cubicBezTo>
                  <a:cubicBezTo>
                    <a:pt x="134" y="26"/>
                    <a:pt x="133" y="23"/>
                    <a:pt x="135" y="23"/>
                  </a:cubicBezTo>
                  <a:cubicBezTo>
                    <a:pt x="136" y="23"/>
                    <a:pt x="135" y="21"/>
                    <a:pt x="135" y="20"/>
                  </a:cubicBezTo>
                  <a:cubicBezTo>
                    <a:pt x="135" y="20"/>
                    <a:pt x="136" y="19"/>
                    <a:pt x="136" y="19"/>
                  </a:cubicBezTo>
                  <a:cubicBezTo>
                    <a:pt x="136" y="17"/>
                    <a:pt x="138" y="16"/>
                    <a:pt x="137" y="14"/>
                  </a:cubicBezTo>
                  <a:cubicBezTo>
                    <a:pt x="137" y="13"/>
                    <a:pt x="136" y="11"/>
                    <a:pt x="137" y="8"/>
                  </a:cubicBezTo>
                  <a:cubicBezTo>
                    <a:pt x="137" y="8"/>
                    <a:pt x="139" y="8"/>
                    <a:pt x="140" y="8"/>
                  </a:cubicBezTo>
                  <a:cubicBezTo>
                    <a:pt x="141" y="7"/>
                    <a:pt x="140" y="3"/>
                    <a:pt x="141" y="2"/>
                  </a:cubicBezTo>
                  <a:cubicBezTo>
                    <a:pt x="143" y="2"/>
                    <a:pt x="142" y="6"/>
                    <a:pt x="143" y="7"/>
                  </a:cubicBezTo>
                  <a:cubicBezTo>
                    <a:pt x="143" y="7"/>
                    <a:pt x="144" y="7"/>
                    <a:pt x="144" y="7"/>
                  </a:cubicBezTo>
                  <a:cubicBezTo>
                    <a:pt x="145" y="9"/>
                    <a:pt x="146" y="11"/>
                    <a:pt x="147" y="13"/>
                  </a:cubicBezTo>
                  <a:cubicBezTo>
                    <a:pt x="148" y="15"/>
                    <a:pt x="150" y="16"/>
                    <a:pt x="150" y="19"/>
                  </a:cubicBezTo>
                  <a:cubicBezTo>
                    <a:pt x="153" y="15"/>
                    <a:pt x="151" y="20"/>
                    <a:pt x="155" y="20"/>
                  </a:cubicBezTo>
                  <a:cubicBezTo>
                    <a:pt x="155" y="22"/>
                    <a:pt x="154" y="25"/>
                    <a:pt x="156" y="27"/>
                  </a:cubicBezTo>
                  <a:cubicBezTo>
                    <a:pt x="158" y="29"/>
                    <a:pt x="156" y="31"/>
                    <a:pt x="157" y="35"/>
                  </a:cubicBezTo>
                  <a:cubicBezTo>
                    <a:pt x="160" y="31"/>
                    <a:pt x="158" y="35"/>
                    <a:pt x="162" y="35"/>
                  </a:cubicBezTo>
                  <a:cubicBezTo>
                    <a:pt x="162" y="37"/>
                    <a:pt x="161" y="37"/>
                    <a:pt x="161" y="39"/>
                  </a:cubicBezTo>
                  <a:cubicBezTo>
                    <a:pt x="163" y="40"/>
                    <a:pt x="166" y="40"/>
                    <a:pt x="166" y="44"/>
                  </a:cubicBezTo>
                  <a:cubicBezTo>
                    <a:pt x="166" y="45"/>
                    <a:pt x="168" y="44"/>
                    <a:pt x="169" y="44"/>
                  </a:cubicBezTo>
                  <a:cubicBezTo>
                    <a:pt x="169" y="45"/>
                    <a:pt x="169" y="46"/>
                    <a:pt x="169" y="47"/>
                  </a:cubicBezTo>
                  <a:cubicBezTo>
                    <a:pt x="169" y="47"/>
                    <a:pt x="171" y="46"/>
                    <a:pt x="171" y="47"/>
                  </a:cubicBezTo>
                  <a:cubicBezTo>
                    <a:pt x="173" y="49"/>
                    <a:pt x="173" y="52"/>
                    <a:pt x="176" y="52"/>
                  </a:cubicBezTo>
                  <a:cubicBezTo>
                    <a:pt x="176" y="54"/>
                    <a:pt x="178" y="58"/>
                    <a:pt x="180" y="60"/>
                  </a:cubicBezTo>
                  <a:cubicBezTo>
                    <a:pt x="180" y="61"/>
                    <a:pt x="181" y="62"/>
                    <a:pt x="182" y="63"/>
                  </a:cubicBezTo>
                  <a:cubicBezTo>
                    <a:pt x="182" y="64"/>
                    <a:pt x="184" y="63"/>
                    <a:pt x="184" y="63"/>
                  </a:cubicBezTo>
                  <a:cubicBezTo>
                    <a:pt x="185" y="64"/>
                    <a:pt x="184" y="65"/>
                    <a:pt x="184" y="66"/>
                  </a:cubicBezTo>
                  <a:cubicBezTo>
                    <a:pt x="185" y="66"/>
                    <a:pt x="187" y="66"/>
                    <a:pt x="187" y="66"/>
                  </a:cubicBezTo>
                  <a:cubicBezTo>
                    <a:pt x="189" y="68"/>
                    <a:pt x="187" y="71"/>
                    <a:pt x="191" y="70"/>
                  </a:cubicBezTo>
                  <a:cubicBezTo>
                    <a:pt x="189" y="74"/>
                    <a:pt x="192" y="78"/>
                    <a:pt x="193" y="83"/>
                  </a:cubicBezTo>
                  <a:cubicBezTo>
                    <a:pt x="193" y="86"/>
                    <a:pt x="191" y="89"/>
                    <a:pt x="194" y="90"/>
                  </a:cubicBezTo>
                  <a:cubicBezTo>
                    <a:pt x="191" y="92"/>
                    <a:pt x="192" y="94"/>
                    <a:pt x="191" y="99"/>
                  </a:cubicBezTo>
                  <a:cubicBezTo>
                    <a:pt x="191" y="98"/>
                    <a:pt x="189" y="99"/>
                    <a:pt x="190" y="100"/>
                  </a:cubicBezTo>
                  <a:cubicBezTo>
                    <a:pt x="190" y="100"/>
                    <a:pt x="191" y="100"/>
                    <a:pt x="191" y="100"/>
                  </a:cubicBezTo>
                  <a:cubicBezTo>
                    <a:pt x="191" y="100"/>
                    <a:pt x="191" y="103"/>
                    <a:pt x="190" y="103"/>
                  </a:cubicBezTo>
                  <a:cubicBezTo>
                    <a:pt x="190" y="104"/>
                    <a:pt x="188" y="104"/>
                    <a:pt x="188" y="105"/>
                  </a:cubicBezTo>
                  <a:cubicBezTo>
                    <a:pt x="187" y="106"/>
                    <a:pt x="190" y="108"/>
                    <a:pt x="188" y="110"/>
                  </a:cubicBezTo>
                  <a:cubicBezTo>
                    <a:pt x="186" y="110"/>
                    <a:pt x="186" y="114"/>
                    <a:pt x="183" y="113"/>
                  </a:cubicBezTo>
                  <a:cubicBezTo>
                    <a:pt x="184" y="115"/>
                    <a:pt x="183" y="116"/>
                    <a:pt x="181" y="116"/>
                  </a:cubicBezTo>
                  <a:cubicBezTo>
                    <a:pt x="182" y="121"/>
                    <a:pt x="179" y="122"/>
                    <a:pt x="180" y="127"/>
                  </a:cubicBezTo>
                  <a:cubicBezTo>
                    <a:pt x="175" y="126"/>
                    <a:pt x="176" y="131"/>
                    <a:pt x="175" y="134"/>
                  </a:cubicBezTo>
                  <a:cubicBezTo>
                    <a:pt x="173" y="134"/>
                    <a:pt x="171" y="134"/>
                    <a:pt x="171" y="135"/>
                  </a:cubicBezTo>
                  <a:cubicBezTo>
                    <a:pt x="171" y="137"/>
                    <a:pt x="167" y="137"/>
                    <a:pt x="164" y="139"/>
                  </a:cubicBezTo>
                  <a:cubicBezTo>
                    <a:pt x="164" y="139"/>
                    <a:pt x="163" y="141"/>
                    <a:pt x="162" y="141"/>
                  </a:cubicBezTo>
                  <a:cubicBezTo>
                    <a:pt x="161" y="142"/>
                    <a:pt x="160" y="141"/>
                    <a:pt x="160" y="142"/>
                  </a:cubicBezTo>
                  <a:cubicBezTo>
                    <a:pt x="157" y="141"/>
                    <a:pt x="156" y="138"/>
                    <a:pt x="153" y="137"/>
                  </a:cubicBezTo>
                  <a:cubicBezTo>
                    <a:pt x="150" y="136"/>
                    <a:pt x="151" y="139"/>
                    <a:pt x="150" y="140"/>
                  </a:cubicBezTo>
                  <a:cubicBezTo>
                    <a:pt x="148" y="141"/>
                    <a:pt x="144" y="140"/>
                    <a:pt x="142" y="142"/>
                  </a:cubicBezTo>
                  <a:cubicBezTo>
                    <a:pt x="138" y="140"/>
                    <a:pt x="135" y="137"/>
                    <a:pt x="129" y="136"/>
                  </a:cubicBezTo>
                  <a:cubicBezTo>
                    <a:pt x="130" y="135"/>
                    <a:pt x="130" y="133"/>
                    <a:pt x="129" y="130"/>
                  </a:cubicBezTo>
                  <a:cubicBezTo>
                    <a:pt x="129" y="130"/>
                    <a:pt x="128" y="130"/>
                    <a:pt x="128" y="129"/>
                  </a:cubicBezTo>
                  <a:cubicBezTo>
                    <a:pt x="128" y="129"/>
                    <a:pt x="128" y="128"/>
                    <a:pt x="128" y="128"/>
                  </a:cubicBezTo>
                  <a:cubicBezTo>
                    <a:pt x="127" y="127"/>
                    <a:pt x="125" y="126"/>
                    <a:pt x="127" y="126"/>
                  </a:cubicBezTo>
                  <a:cubicBezTo>
                    <a:pt x="126" y="125"/>
                    <a:pt x="121" y="122"/>
                    <a:pt x="121" y="125"/>
                  </a:cubicBezTo>
                  <a:cubicBezTo>
                    <a:pt x="119" y="123"/>
                    <a:pt x="119" y="120"/>
                    <a:pt x="117" y="119"/>
                  </a:cubicBezTo>
                  <a:cubicBezTo>
                    <a:pt x="117" y="116"/>
                    <a:pt x="118" y="116"/>
                    <a:pt x="118" y="114"/>
                  </a:cubicBezTo>
                  <a:cubicBezTo>
                    <a:pt x="117" y="113"/>
                    <a:pt x="116" y="114"/>
                    <a:pt x="113" y="113"/>
                  </a:cubicBezTo>
                  <a:cubicBezTo>
                    <a:pt x="110" y="114"/>
                    <a:pt x="110" y="118"/>
                    <a:pt x="105" y="117"/>
                  </a:cubicBezTo>
                  <a:cubicBezTo>
                    <a:pt x="107" y="113"/>
                    <a:pt x="102" y="114"/>
                    <a:pt x="103" y="109"/>
                  </a:cubicBezTo>
                  <a:cubicBezTo>
                    <a:pt x="100" y="109"/>
                    <a:pt x="100" y="107"/>
                    <a:pt x="96" y="108"/>
                  </a:cubicBezTo>
                  <a:cubicBezTo>
                    <a:pt x="96" y="107"/>
                    <a:pt x="97" y="107"/>
                    <a:pt x="98" y="107"/>
                  </a:cubicBezTo>
                  <a:cubicBezTo>
                    <a:pt x="95" y="103"/>
                    <a:pt x="93" y="106"/>
                    <a:pt x="87" y="106"/>
                  </a:cubicBezTo>
                  <a:cubicBezTo>
                    <a:pt x="83" y="105"/>
                    <a:pt x="79" y="104"/>
                    <a:pt x="76" y="102"/>
                  </a:cubicBezTo>
                  <a:cubicBezTo>
                    <a:pt x="73" y="103"/>
                    <a:pt x="70" y="103"/>
                    <a:pt x="69" y="106"/>
                  </a:cubicBezTo>
                  <a:cubicBezTo>
                    <a:pt x="67" y="106"/>
                    <a:pt x="66" y="106"/>
                    <a:pt x="64" y="106"/>
                  </a:cubicBezTo>
                  <a:cubicBezTo>
                    <a:pt x="63" y="106"/>
                    <a:pt x="63" y="107"/>
                    <a:pt x="63" y="107"/>
                  </a:cubicBezTo>
                  <a:cubicBezTo>
                    <a:pt x="61" y="107"/>
                    <a:pt x="62" y="105"/>
                    <a:pt x="60" y="108"/>
                  </a:cubicBezTo>
                  <a:cubicBezTo>
                    <a:pt x="59" y="109"/>
                    <a:pt x="58" y="109"/>
                    <a:pt x="58" y="110"/>
                  </a:cubicBezTo>
                  <a:cubicBezTo>
                    <a:pt x="57" y="109"/>
                    <a:pt x="56" y="107"/>
                    <a:pt x="56" y="112"/>
                  </a:cubicBezTo>
                  <a:cubicBezTo>
                    <a:pt x="55" y="111"/>
                    <a:pt x="55" y="110"/>
                    <a:pt x="54" y="110"/>
                  </a:cubicBezTo>
                  <a:cubicBezTo>
                    <a:pt x="52" y="110"/>
                    <a:pt x="53" y="112"/>
                    <a:pt x="54" y="112"/>
                  </a:cubicBezTo>
                  <a:cubicBezTo>
                    <a:pt x="52" y="114"/>
                    <a:pt x="49" y="113"/>
                    <a:pt x="48" y="116"/>
                  </a:cubicBezTo>
                  <a:cubicBezTo>
                    <a:pt x="45" y="114"/>
                    <a:pt x="37" y="116"/>
                    <a:pt x="32" y="115"/>
                  </a:cubicBezTo>
                  <a:cubicBezTo>
                    <a:pt x="31" y="115"/>
                    <a:pt x="32" y="117"/>
                    <a:pt x="31" y="117"/>
                  </a:cubicBezTo>
                  <a:cubicBezTo>
                    <a:pt x="31" y="118"/>
                    <a:pt x="30" y="117"/>
                    <a:pt x="29" y="117"/>
                  </a:cubicBezTo>
                  <a:cubicBezTo>
                    <a:pt x="28" y="118"/>
                    <a:pt x="27" y="118"/>
                    <a:pt x="25" y="119"/>
                  </a:cubicBezTo>
                  <a:cubicBezTo>
                    <a:pt x="22" y="119"/>
                    <a:pt x="16" y="122"/>
                    <a:pt x="9" y="121"/>
                  </a:cubicBezTo>
                  <a:cubicBezTo>
                    <a:pt x="10" y="118"/>
                    <a:pt x="9" y="114"/>
                    <a:pt x="12" y="114"/>
                  </a:cubicBezTo>
                  <a:cubicBezTo>
                    <a:pt x="12" y="112"/>
                    <a:pt x="14" y="108"/>
                    <a:pt x="11" y="108"/>
                  </a:cubicBezTo>
                  <a:cubicBezTo>
                    <a:pt x="8" y="108"/>
                    <a:pt x="12" y="107"/>
                    <a:pt x="11" y="103"/>
                  </a:cubicBezTo>
                  <a:cubicBezTo>
                    <a:pt x="10" y="100"/>
                    <a:pt x="10" y="106"/>
                    <a:pt x="9" y="101"/>
                  </a:cubicBezTo>
                  <a:cubicBezTo>
                    <a:pt x="9" y="101"/>
                    <a:pt x="9" y="99"/>
                    <a:pt x="9" y="99"/>
                  </a:cubicBezTo>
                  <a:cubicBezTo>
                    <a:pt x="7" y="97"/>
                    <a:pt x="9" y="98"/>
                    <a:pt x="9" y="96"/>
                  </a:cubicBezTo>
                  <a:cubicBezTo>
                    <a:pt x="9" y="94"/>
                    <a:pt x="6" y="92"/>
                    <a:pt x="8" y="90"/>
                  </a:cubicBezTo>
                  <a:cubicBezTo>
                    <a:pt x="8" y="89"/>
                    <a:pt x="6" y="90"/>
                    <a:pt x="5" y="89"/>
                  </a:cubicBezTo>
                  <a:cubicBezTo>
                    <a:pt x="5" y="89"/>
                    <a:pt x="6" y="87"/>
                    <a:pt x="5" y="87"/>
                  </a:cubicBezTo>
                  <a:cubicBezTo>
                    <a:pt x="5" y="87"/>
                    <a:pt x="4" y="83"/>
                    <a:pt x="4" y="83"/>
                  </a:cubicBezTo>
                  <a:cubicBezTo>
                    <a:pt x="3" y="82"/>
                    <a:pt x="5" y="83"/>
                    <a:pt x="4" y="81"/>
                  </a:cubicBezTo>
                  <a:cubicBezTo>
                    <a:pt x="4" y="79"/>
                    <a:pt x="1" y="79"/>
                    <a:pt x="2" y="76"/>
                  </a:cubicBezTo>
                  <a:cubicBezTo>
                    <a:pt x="5" y="77"/>
                    <a:pt x="3" y="72"/>
                    <a:pt x="5" y="72"/>
                  </a:cubicBezTo>
                  <a:cubicBezTo>
                    <a:pt x="6" y="70"/>
                    <a:pt x="3" y="71"/>
                    <a:pt x="3" y="70"/>
                  </a:cubicBezTo>
                  <a:cubicBezTo>
                    <a:pt x="2" y="69"/>
                    <a:pt x="4" y="66"/>
                    <a:pt x="1" y="67"/>
                  </a:cubicBezTo>
                  <a:cubicBezTo>
                    <a:pt x="0" y="61"/>
                    <a:pt x="3" y="59"/>
                    <a:pt x="3" y="55"/>
                  </a:cubicBezTo>
                  <a:cubicBezTo>
                    <a:pt x="4" y="57"/>
                    <a:pt x="9" y="56"/>
                    <a:pt x="9" y="53"/>
                  </a:cubicBezTo>
                  <a:cubicBezTo>
                    <a:pt x="9" y="50"/>
                    <a:pt x="17" y="52"/>
                    <a:pt x="16" y="47"/>
                  </a:cubicBezTo>
                  <a:cubicBezTo>
                    <a:pt x="23" y="48"/>
                    <a:pt x="26" y="45"/>
                    <a:pt x="31" y="44"/>
                  </a:cubicBezTo>
                  <a:cubicBezTo>
                    <a:pt x="33" y="45"/>
                    <a:pt x="32" y="43"/>
                    <a:pt x="31" y="43"/>
                  </a:cubicBezTo>
                  <a:cubicBezTo>
                    <a:pt x="33" y="41"/>
                    <a:pt x="37" y="43"/>
                    <a:pt x="37" y="39"/>
                  </a:cubicBezTo>
                  <a:cubicBezTo>
                    <a:pt x="38" y="39"/>
                    <a:pt x="38" y="40"/>
                    <a:pt x="40" y="40"/>
                  </a:cubicBezTo>
                  <a:cubicBezTo>
                    <a:pt x="42" y="40"/>
                    <a:pt x="39" y="34"/>
                    <a:pt x="43" y="36"/>
                  </a:cubicBezTo>
                  <a:cubicBezTo>
                    <a:pt x="42" y="31"/>
                    <a:pt x="43" y="32"/>
                    <a:pt x="43" y="27"/>
                  </a:cubicBezTo>
                  <a:cubicBezTo>
                    <a:pt x="46" y="27"/>
                    <a:pt x="48" y="28"/>
                    <a:pt x="50" y="29"/>
                  </a:cubicBezTo>
                  <a:cubicBezTo>
                    <a:pt x="51" y="28"/>
                    <a:pt x="51" y="26"/>
                    <a:pt x="54" y="27"/>
                  </a:cubicBezTo>
                  <a:cubicBezTo>
                    <a:pt x="52" y="24"/>
                    <a:pt x="57" y="22"/>
                    <a:pt x="54" y="22"/>
                  </a:cubicBezTo>
                  <a:cubicBezTo>
                    <a:pt x="54" y="21"/>
                    <a:pt x="56" y="21"/>
                    <a:pt x="56" y="19"/>
                  </a:cubicBezTo>
                  <a:cubicBezTo>
                    <a:pt x="60" y="19"/>
                    <a:pt x="57" y="14"/>
                    <a:pt x="62" y="16"/>
                  </a:cubicBezTo>
                  <a:cubicBezTo>
                    <a:pt x="63" y="15"/>
                    <a:pt x="64" y="14"/>
                    <a:pt x="65" y="13"/>
                  </a:cubicBezTo>
                  <a:cubicBezTo>
                    <a:pt x="67" y="14"/>
                    <a:pt x="69" y="14"/>
                    <a:pt x="71" y="14"/>
                  </a:cubicBezTo>
                  <a:cubicBezTo>
                    <a:pt x="69" y="16"/>
                    <a:pt x="72" y="15"/>
                    <a:pt x="72" y="16"/>
                  </a:cubicBezTo>
                  <a:cubicBezTo>
                    <a:pt x="73" y="16"/>
                    <a:pt x="72" y="17"/>
                    <a:pt x="72" y="17"/>
                  </a:cubicBezTo>
                  <a:cubicBezTo>
                    <a:pt x="73" y="18"/>
                    <a:pt x="75" y="17"/>
                    <a:pt x="75" y="17"/>
                  </a:cubicBezTo>
                  <a:cubicBezTo>
                    <a:pt x="75" y="18"/>
                    <a:pt x="76" y="21"/>
                    <a:pt x="80" y="20"/>
                  </a:cubicBezTo>
                  <a:cubicBezTo>
                    <a:pt x="81" y="20"/>
                    <a:pt x="80" y="14"/>
                    <a:pt x="77" y="15"/>
                  </a:cubicBezTo>
                  <a:cubicBezTo>
                    <a:pt x="78" y="14"/>
                    <a:pt x="79" y="13"/>
                    <a:pt x="81" y="13"/>
                  </a:cubicBezTo>
                  <a:cubicBezTo>
                    <a:pt x="81" y="10"/>
                    <a:pt x="82" y="8"/>
                    <a:pt x="85" y="8"/>
                  </a:cubicBezTo>
                  <a:cubicBezTo>
                    <a:pt x="85" y="5"/>
                    <a:pt x="86" y="4"/>
                    <a:pt x="89" y="4"/>
                  </a:cubicBezTo>
                  <a:cubicBezTo>
                    <a:pt x="87" y="8"/>
                    <a:pt x="88" y="6"/>
                    <a:pt x="91" y="6"/>
                  </a:cubicBezTo>
                  <a:cubicBezTo>
                    <a:pt x="96" y="0"/>
                    <a:pt x="106" y="6"/>
                    <a:pt x="11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9" name="Freeform 79"/>
          <p:cNvSpPr/>
          <p:nvPr/>
        </p:nvSpPr>
        <p:spPr bwMode="auto">
          <a:xfrm>
            <a:off x="5313858" y="1594665"/>
            <a:ext cx="2189163" cy="1813571"/>
          </a:xfrm>
          <a:custGeom>
            <a:avLst/>
            <a:gdLst>
              <a:gd name="T0" fmla="*/ 2147483647 w 1504"/>
              <a:gd name="T1" fmla="*/ 0 h 1578"/>
              <a:gd name="T2" fmla="*/ 2147483647 w 1504"/>
              <a:gd name="T3" fmla="*/ 2147483647 h 1578"/>
              <a:gd name="T4" fmla="*/ 2147483647 w 1504"/>
              <a:gd name="T5" fmla="*/ 2147483647 h 1578"/>
              <a:gd name="T6" fmla="*/ 2147483647 w 1504"/>
              <a:gd name="T7" fmla="*/ 2147483647 h 1578"/>
              <a:gd name="T8" fmla="*/ 2147483647 w 1504"/>
              <a:gd name="T9" fmla="*/ 2147483647 h 1578"/>
              <a:gd name="T10" fmla="*/ 2147483647 w 1504"/>
              <a:gd name="T11" fmla="*/ 2147483647 h 1578"/>
              <a:gd name="T12" fmla="*/ 2147483647 w 1504"/>
              <a:gd name="T13" fmla="*/ 2147483647 h 1578"/>
              <a:gd name="T14" fmla="*/ 2147483647 w 1504"/>
              <a:gd name="T15" fmla="*/ 2147483647 h 1578"/>
              <a:gd name="T16" fmla="*/ 2147483647 w 1504"/>
              <a:gd name="T17" fmla="*/ 2147483647 h 1578"/>
              <a:gd name="T18" fmla="*/ 2147483647 w 1504"/>
              <a:gd name="T19" fmla="*/ 2147483647 h 1578"/>
              <a:gd name="T20" fmla="*/ 2147483647 w 1504"/>
              <a:gd name="T21" fmla="*/ 2147483647 h 1578"/>
              <a:gd name="T22" fmla="*/ 2147483647 w 1504"/>
              <a:gd name="T23" fmla="*/ 2147483647 h 1578"/>
              <a:gd name="T24" fmla="*/ 2147483647 w 1504"/>
              <a:gd name="T25" fmla="*/ 2147483647 h 1578"/>
              <a:gd name="T26" fmla="*/ 2147483647 w 1504"/>
              <a:gd name="T27" fmla="*/ 2147483647 h 1578"/>
              <a:gd name="T28" fmla="*/ 2147483647 w 1504"/>
              <a:gd name="T29" fmla="*/ 2147483647 h 1578"/>
              <a:gd name="T30" fmla="*/ 2147483647 w 1504"/>
              <a:gd name="T31" fmla="*/ 2147483647 h 1578"/>
              <a:gd name="T32" fmla="*/ 2147483647 w 1504"/>
              <a:gd name="T33" fmla="*/ 2147483647 h 1578"/>
              <a:gd name="T34" fmla="*/ 2147483647 w 1504"/>
              <a:gd name="T35" fmla="*/ 2147483647 h 1578"/>
              <a:gd name="T36" fmla="*/ 2147483647 w 1504"/>
              <a:gd name="T37" fmla="*/ 2147483647 h 1578"/>
              <a:gd name="T38" fmla="*/ 2147483647 w 1504"/>
              <a:gd name="T39" fmla="*/ 2147483647 h 1578"/>
              <a:gd name="T40" fmla="*/ 2147483647 w 1504"/>
              <a:gd name="T41" fmla="*/ 2147483647 h 1578"/>
              <a:gd name="T42" fmla="*/ 2147483647 w 1504"/>
              <a:gd name="T43" fmla="*/ 2147483647 h 1578"/>
              <a:gd name="T44" fmla="*/ 2147483647 w 1504"/>
              <a:gd name="T45" fmla="*/ 2147483647 h 1578"/>
              <a:gd name="T46" fmla="*/ 2147483647 w 1504"/>
              <a:gd name="T47" fmla="*/ 2147483647 h 1578"/>
              <a:gd name="T48" fmla="*/ 2147483647 w 1504"/>
              <a:gd name="T49" fmla="*/ 2147483647 h 1578"/>
              <a:gd name="T50" fmla="*/ 2147483647 w 1504"/>
              <a:gd name="T51" fmla="*/ 2147483647 h 1578"/>
              <a:gd name="T52" fmla="*/ 2147483647 w 1504"/>
              <a:gd name="T53" fmla="*/ 2147483647 h 1578"/>
              <a:gd name="T54" fmla="*/ 2147483647 w 1504"/>
              <a:gd name="T55" fmla="*/ 2147483647 h 1578"/>
              <a:gd name="T56" fmla="*/ 2147483647 w 1504"/>
              <a:gd name="T57" fmla="*/ 2147483647 h 1578"/>
              <a:gd name="T58" fmla="*/ 2147483647 w 1504"/>
              <a:gd name="T59" fmla="*/ 2147483647 h 1578"/>
              <a:gd name="T60" fmla="*/ 2147483647 w 1504"/>
              <a:gd name="T61" fmla="*/ 2147483647 h 1578"/>
              <a:gd name="T62" fmla="*/ 2147483647 w 1504"/>
              <a:gd name="T63" fmla="*/ 2147483647 h 1578"/>
              <a:gd name="T64" fmla="*/ 2147483647 w 1504"/>
              <a:gd name="T65" fmla="*/ 2147483647 h 1578"/>
              <a:gd name="T66" fmla="*/ 2147483647 w 1504"/>
              <a:gd name="T67" fmla="*/ 2147483647 h 1578"/>
              <a:gd name="T68" fmla="*/ 2147483647 w 1504"/>
              <a:gd name="T69" fmla="*/ 2147483647 h 1578"/>
              <a:gd name="T70" fmla="*/ 2147483647 w 1504"/>
              <a:gd name="T71" fmla="*/ 2147483647 h 1578"/>
              <a:gd name="T72" fmla="*/ 2147483647 w 1504"/>
              <a:gd name="T73" fmla="*/ 2147483647 h 1578"/>
              <a:gd name="T74" fmla="*/ 2147483647 w 1504"/>
              <a:gd name="T75" fmla="*/ 2147483647 h 1578"/>
              <a:gd name="T76" fmla="*/ 2147483647 w 1504"/>
              <a:gd name="T77" fmla="*/ 2147483647 h 1578"/>
              <a:gd name="T78" fmla="*/ 2147483647 w 1504"/>
              <a:gd name="T79" fmla="*/ 2147483647 h 1578"/>
              <a:gd name="T80" fmla="*/ 2147483647 w 1504"/>
              <a:gd name="T81" fmla="*/ 2147483647 h 1578"/>
              <a:gd name="T82" fmla="*/ 2147483647 w 1504"/>
              <a:gd name="T83" fmla="*/ 2147483647 h 1578"/>
              <a:gd name="T84" fmla="*/ 2147483647 w 1504"/>
              <a:gd name="T85" fmla="*/ 2147483647 h 1578"/>
              <a:gd name="T86" fmla="*/ 2147483647 w 1504"/>
              <a:gd name="T87" fmla="*/ 2147483647 h 1578"/>
              <a:gd name="T88" fmla="*/ 2147483647 w 1504"/>
              <a:gd name="T89" fmla="*/ 2147483647 h 1578"/>
              <a:gd name="T90" fmla="*/ 2147483647 w 1504"/>
              <a:gd name="T91" fmla="*/ 2147483647 h 1578"/>
              <a:gd name="T92" fmla="*/ 2147483647 w 1504"/>
              <a:gd name="T93" fmla="*/ 2147483647 h 1578"/>
              <a:gd name="T94" fmla="*/ 2147483647 w 1504"/>
              <a:gd name="T95" fmla="*/ 2147483647 h 1578"/>
              <a:gd name="T96" fmla="*/ 2147483647 w 1504"/>
              <a:gd name="T97" fmla="*/ 2147483647 h 1578"/>
              <a:gd name="T98" fmla="*/ 2147483647 w 1504"/>
              <a:gd name="T99" fmla="*/ 2147483647 h 1578"/>
              <a:gd name="T100" fmla="*/ 2147483647 w 1504"/>
              <a:gd name="T101" fmla="*/ 2147483647 h 1578"/>
              <a:gd name="T102" fmla="*/ 2147483647 w 1504"/>
              <a:gd name="T103" fmla="*/ 2147483647 h 1578"/>
              <a:gd name="T104" fmla="*/ 2147483647 w 1504"/>
              <a:gd name="T105" fmla="*/ 2147483647 h 1578"/>
              <a:gd name="T106" fmla="*/ 2147483647 w 1504"/>
              <a:gd name="T107" fmla="*/ 2147483647 h 1578"/>
              <a:gd name="T108" fmla="*/ 2147483647 w 1504"/>
              <a:gd name="T109" fmla="*/ 2147483647 h 1578"/>
              <a:gd name="T110" fmla="*/ 2147483647 w 1504"/>
              <a:gd name="T111" fmla="*/ 2147483647 h 15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04"/>
              <a:gd name="T169" fmla="*/ 0 h 1578"/>
              <a:gd name="T170" fmla="*/ 1504 w 1504"/>
              <a:gd name="T171" fmla="*/ 1578 h 15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04" h="1578">
                <a:moveTo>
                  <a:pt x="39" y="0"/>
                </a:moveTo>
                <a:cubicBezTo>
                  <a:pt x="10" y="43"/>
                  <a:pt x="6" y="31"/>
                  <a:pt x="33" y="72"/>
                </a:cubicBezTo>
                <a:cubicBezTo>
                  <a:pt x="28" y="99"/>
                  <a:pt x="24" y="124"/>
                  <a:pt x="15" y="150"/>
                </a:cubicBezTo>
                <a:cubicBezTo>
                  <a:pt x="18" y="171"/>
                  <a:pt x="21" y="204"/>
                  <a:pt x="33" y="204"/>
                </a:cubicBezTo>
                <a:cubicBezTo>
                  <a:pt x="39" y="204"/>
                  <a:pt x="35" y="191"/>
                  <a:pt x="39" y="186"/>
                </a:cubicBezTo>
                <a:cubicBezTo>
                  <a:pt x="44" y="180"/>
                  <a:pt x="51" y="178"/>
                  <a:pt x="57" y="174"/>
                </a:cubicBezTo>
                <a:cubicBezTo>
                  <a:pt x="102" y="189"/>
                  <a:pt x="66" y="231"/>
                  <a:pt x="39" y="240"/>
                </a:cubicBezTo>
                <a:cubicBezTo>
                  <a:pt x="0" y="298"/>
                  <a:pt x="52" y="340"/>
                  <a:pt x="81" y="384"/>
                </a:cubicBezTo>
                <a:cubicBezTo>
                  <a:pt x="89" y="360"/>
                  <a:pt x="93" y="350"/>
                  <a:pt x="117" y="342"/>
                </a:cubicBezTo>
                <a:cubicBezTo>
                  <a:pt x="141" y="378"/>
                  <a:pt x="104" y="383"/>
                  <a:pt x="141" y="408"/>
                </a:cubicBezTo>
                <a:cubicBezTo>
                  <a:pt x="184" y="394"/>
                  <a:pt x="170" y="381"/>
                  <a:pt x="201" y="360"/>
                </a:cubicBezTo>
                <a:cubicBezTo>
                  <a:pt x="209" y="337"/>
                  <a:pt x="224" y="332"/>
                  <a:pt x="237" y="312"/>
                </a:cubicBezTo>
                <a:cubicBezTo>
                  <a:pt x="240" y="295"/>
                  <a:pt x="250" y="243"/>
                  <a:pt x="267" y="294"/>
                </a:cubicBezTo>
                <a:cubicBezTo>
                  <a:pt x="254" y="344"/>
                  <a:pt x="297" y="323"/>
                  <a:pt x="339" y="318"/>
                </a:cubicBezTo>
                <a:cubicBezTo>
                  <a:pt x="373" y="309"/>
                  <a:pt x="394" y="289"/>
                  <a:pt x="417" y="324"/>
                </a:cubicBezTo>
                <a:cubicBezTo>
                  <a:pt x="419" y="332"/>
                  <a:pt x="418" y="342"/>
                  <a:pt x="423" y="348"/>
                </a:cubicBezTo>
                <a:cubicBezTo>
                  <a:pt x="427" y="353"/>
                  <a:pt x="436" y="350"/>
                  <a:pt x="441" y="354"/>
                </a:cubicBezTo>
                <a:cubicBezTo>
                  <a:pt x="463" y="372"/>
                  <a:pt x="455" y="379"/>
                  <a:pt x="489" y="390"/>
                </a:cubicBezTo>
                <a:cubicBezTo>
                  <a:pt x="495" y="396"/>
                  <a:pt x="500" y="403"/>
                  <a:pt x="507" y="408"/>
                </a:cubicBezTo>
                <a:cubicBezTo>
                  <a:pt x="512" y="412"/>
                  <a:pt x="521" y="410"/>
                  <a:pt x="525" y="414"/>
                </a:cubicBezTo>
                <a:cubicBezTo>
                  <a:pt x="546" y="435"/>
                  <a:pt x="513" y="431"/>
                  <a:pt x="543" y="450"/>
                </a:cubicBezTo>
                <a:cubicBezTo>
                  <a:pt x="554" y="457"/>
                  <a:pt x="579" y="462"/>
                  <a:pt x="579" y="462"/>
                </a:cubicBezTo>
                <a:cubicBezTo>
                  <a:pt x="587" y="485"/>
                  <a:pt x="588" y="495"/>
                  <a:pt x="609" y="516"/>
                </a:cubicBezTo>
                <a:cubicBezTo>
                  <a:pt x="621" y="528"/>
                  <a:pt x="645" y="552"/>
                  <a:pt x="645" y="552"/>
                </a:cubicBezTo>
                <a:cubicBezTo>
                  <a:pt x="657" y="587"/>
                  <a:pt x="642" y="555"/>
                  <a:pt x="669" y="582"/>
                </a:cubicBezTo>
                <a:cubicBezTo>
                  <a:pt x="690" y="603"/>
                  <a:pt x="677" y="611"/>
                  <a:pt x="705" y="630"/>
                </a:cubicBezTo>
                <a:cubicBezTo>
                  <a:pt x="726" y="694"/>
                  <a:pt x="689" y="763"/>
                  <a:pt x="711" y="828"/>
                </a:cubicBezTo>
                <a:cubicBezTo>
                  <a:pt x="716" y="843"/>
                  <a:pt x="735" y="848"/>
                  <a:pt x="747" y="858"/>
                </a:cubicBezTo>
                <a:cubicBezTo>
                  <a:pt x="758" y="867"/>
                  <a:pt x="783" y="882"/>
                  <a:pt x="783" y="882"/>
                </a:cubicBezTo>
                <a:cubicBezTo>
                  <a:pt x="796" y="922"/>
                  <a:pt x="824" y="958"/>
                  <a:pt x="849" y="990"/>
                </a:cubicBezTo>
                <a:cubicBezTo>
                  <a:pt x="870" y="1018"/>
                  <a:pt x="875" y="1038"/>
                  <a:pt x="903" y="1056"/>
                </a:cubicBezTo>
                <a:cubicBezTo>
                  <a:pt x="925" y="1089"/>
                  <a:pt x="927" y="1098"/>
                  <a:pt x="963" y="1110"/>
                </a:cubicBezTo>
                <a:cubicBezTo>
                  <a:pt x="950" y="1090"/>
                  <a:pt x="915" y="1056"/>
                  <a:pt x="915" y="1056"/>
                </a:cubicBezTo>
                <a:cubicBezTo>
                  <a:pt x="913" y="1050"/>
                  <a:pt x="911" y="1044"/>
                  <a:pt x="909" y="1038"/>
                </a:cubicBezTo>
                <a:cubicBezTo>
                  <a:pt x="907" y="1030"/>
                  <a:pt x="905" y="1022"/>
                  <a:pt x="903" y="1014"/>
                </a:cubicBezTo>
                <a:cubicBezTo>
                  <a:pt x="899" y="1002"/>
                  <a:pt x="891" y="978"/>
                  <a:pt x="891" y="978"/>
                </a:cubicBezTo>
                <a:cubicBezTo>
                  <a:pt x="893" y="970"/>
                  <a:pt x="889" y="957"/>
                  <a:pt x="897" y="954"/>
                </a:cubicBezTo>
                <a:cubicBezTo>
                  <a:pt x="904" y="952"/>
                  <a:pt x="906" y="966"/>
                  <a:pt x="909" y="972"/>
                </a:cubicBezTo>
                <a:cubicBezTo>
                  <a:pt x="923" y="1001"/>
                  <a:pt x="903" y="982"/>
                  <a:pt x="933" y="1002"/>
                </a:cubicBezTo>
                <a:cubicBezTo>
                  <a:pt x="944" y="1034"/>
                  <a:pt x="935" y="1015"/>
                  <a:pt x="963" y="1056"/>
                </a:cubicBezTo>
                <a:cubicBezTo>
                  <a:pt x="971" y="1068"/>
                  <a:pt x="999" y="1080"/>
                  <a:pt x="999" y="1080"/>
                </a:cubicBezTo>
                <a:cubicBezTo>
                  <a:pt x="1007" y="1092"/>
                  <a:pt x="1018" y="1102"/>
                  <a:pt x="1023" y="1116"/>
                </a:cubicBezTo>
                <a:cubicBezTo>
                  <a:pt x="1030" y="1138"/>
                  <a:pt x="1029" y="1164"/>
                  <a:pt x="1047" y="1182"/>
                </a:cubicBezTo>
                <a:cubicBezTo>
                  <a:pt x="1068" y="1203"/>
                  <a:pt x="1110" y="1203"/>
                  <a:pt x="1137" y="1212"/>
                </a:cubicBezTo>
                <a:cubicBezTo>
                  <a:pt x="1198" y="1232"/>
                  <a:pt x="1256" y="1264"/>
                  <a:pt x="1317" y="1284"/>
                </a:cubicBezTo>
                <a:cubicBezTo>
                  <a:pt x="1336" y="1303"/>
                  <a:pt x="1364" y="1315"/>
                  <a:pt x="1389" y="1326"/>
                </a:cubicBezTo>
                <a:cubicBezTo>
                  <a:pt x="1401" y="1331"/>
                  <a:pt x="1425" y="1338"/>
                  <a:pt x="1425" y="1338"/>
                </a:cubicBezTo>
                <a:cubicBezTo>
                  <a:pt x="1433" y="1350"/>
                  <a:pt x="1441" y="1362"/>
                  <a:pt x="1449" y="1374"/>
                </a:cubicBezTo>
                <a:cubicBezTo>
                  <a:pt x="1458" y="1388"/>
                  <a:pt x="1497" y="1386"/>
                  <a:pt x="1497" y="1386"/>
                </a:cubicBezTo>
                <a:cubicBezTo>
                  <a:pt x="1504" y="1412"/>
                  <a:pt x="1503" y="1424"/>
                  <a:pt x="1485" y="1446"/>
                </a:cubicBezTo>
                <a:cubicBezTo>
                  <a:pt x="1480" y="1453"/>
                  <a:pt x="1472" y="1457"/>
                  <a:pt x="1467" y="1464"/>
                </a:cubicBezTo>
                <a:cubicBezTo>
                  <a:pt x="1462" y="1470"/>
                  <a:pt x="1455" y="1489"/>
                  <a:pt x="1455" y="1482"/>
                </a:cubicBezTo>
                <a:cubicBezTo>
                  <a:pt x="1455" y="1457"/>
                  <a:pt x="1469" y="1457"/>
                  <a:pt x="1485" y="1452"/>
                </a:cubicBezTo>
                <a:cubicBezTo>
                  <a:pt x="1480" y="1490"/>
                  <a:pt x="1473" y="1524"/>
                  <a:pt x="1461" y="1560"/>
                </a:cubicBezTo>
                <a:cubicBezTo>
                  <a:pt x="1471" y="1562"/>
                  <a:pt x="1485" y="1558"/>
                  <a:pt x="1491" y="1566"/>
                </a:cubicBezTo>
                <a:cubicBezTo>
                  <a:pt x="1495" y="1572"/>
                  <a:pt x="1473" y="1578"/>
                  <a:pt x="1473" y="1578"/>
                </a:cubicBezTo>
              </a:path>
            </a:pathLst>
          </a:custGeom>
          <a:noFill/>
          <a:ln w="9525">
            <a:noFill/>
            <a:round/>
          </a:ln>
        </p:spPr>
        <p:txBody>
          <a:bodyPr wrap="none" anchor="ctr"/>
          <a:lstStyle/>
          <a:p>
            <a:endParaRPr lang="zh-CN" altLang="en-US"/>
          </a:p>
        </p:txBody>
      </p:sp>
      <p:sp>
        <p:nvSpPr>
          <p:cNvPr id="160" name="Freeform 80"/>
          <p:cNvSpPr/>
          <p:nvPr/>
        </p:nvSpPr>
        <p:spPr bwMode="auto">
          <a:xfrm>
            <a:off x="5324971" y="1518159"/>
            <a:ext cx="2414587" cy="2470771"/>
          </a:xfrm>
          <a:custGeom>
            <a:avLst/>
            <a:gdLst>
              <a:gd name="T0" fmla="*/ 2147483647 w 1658"/>
              <a:gd name="T1" fmla="*/ 0 h 2148"/>
              <a:gd name="T2" fmla="*/ 2147483647 w 1658"/>
              <a:gd name="T3" fmla="*/ 2147483647 h 2148"/>
              <a:gd name="T4" fmla="*/ 2147483647 w 1658"/>
              <a:gd name="T5" fmla="*/ 2147483647 h 2148"/>
              <a:gd name="T6" fmla="*/ 2147483647 w 1658"/>
              <a:gd name="T7" fmla="*/ 2147483647 h 2148"/>
              <a:gd name="T8" fmla="*/ 2147483647 w 1658"/>
              <a:gd name="T9" fmla="*/ 2147483647 h 2148"/>
              <a:gd name="T10" fmla="*/ 2147483647 w 1658"/>
              <a:gd name="T11" fmla="*/ 2147483647 h 2148"/>
              <a:gd name="T12" fmla="*/ 2147483647 w 1658"/>
              <a:gd name="T13" fmla="*/ 2147483647 h 2148"/>
              <a:gd name="T14" fmla="*/ 2147483647 w 1658"/>
              <a:gd name="T15" fmla="*/ 2147483647 h 2148"/>
              <a:gd name="T16" fmla="*/ 2147483647 w 1658"/>
              <a:gd name="T17" fmla="*/ 2147483647 h 2148"/>
              <a:gd name="T18" fmla="*/ 2147483647 w 1658"/>
              <a:gd name="T19" fmla="*/ 2147483647 h 2148"/>
              <a:gd name="T20" fmla="*/ 2147483647 w 1658"/>
              <a:gd name="T21" fmla="*/ 2147483647 h 2148"/>
              <a:gd name="T22" fmla="*/ 2147483647 w 1658"/>
              <a:gd name="T23" fmla="*/ 2147483647 h 2148"/>
              <a:gd name="T24" fmla="*/ 2147483647 w 1658"/>
              <a:gd name="T25" fmla="*/ 2147483647 h 2148"/>
              <a:gd name="T26" fmla="*/ 2147483647 w 1658"/>
              <a:gd name="T27" fmla="*/ 2147483647 h 2148"/>
              <a:gd name="T28" fmla="*/ 2147483647 w 1658"/>
              <a:gd name="T29" fmla="*/ 2147483647 h 2148"/>
              <a:gd name="T30" fmla="*/ 2147483647 w 1658"/>
              <a:gd name="T31" fmla="*/ 2147483647 h 2148"/>
              <a:gd name="T32" fmla="*/ 2147483647 w 1658"/>
              <a:gd name="T33" fmla="*/ 2147483647 h 2148"/>
              <a:gd name="T34" fmla="*/ 2147483647 w 1658"/>
              <a:gd name="T35" fmla="*/ 2147483647 h 2148"/>
              <a:gd name="T36" fmla="*/ 2147483647 w 1658"/>
              <a:gd name="T37" fmla="*/ 2147483647 h 2148"/>
              <a:gd name="T38" fmla="*/ 2147483647 w 1658"/>
              <a:gd name="T39" fmla="*/ 2147483647 h 2148"/>
              <a:gd name="T40" fmla="*/ 2147483647 w 1658"/>
              <a:gd name="T41" fmla="*/ 2147483647 h 2148"/>
              <a:gd name="T42" fmla="*/ 2147483647 w 1658"/>
              <a:gd name="T43" fmla="*/ 2147483647 h 2148"/>
              <a:gd name="T44" fmla="*/ 2147483647 w 1658"/>
              <a:gd name="T45" fmla="*/ 2147483647 h 2148"/>
              <a:gd name="T46" fmla="*/ 2147483647 w 1658"/>
              <a:gd name="T47" fmla="*/ 2147483647 h 2148"/>
              <a:gd name="T48" fmla="*/ 2147483647 w 1658"/>
              <a:gd name="T49" fmla="*/ 2147483647 h 2148"/>
              <a:gd name="T50" fmla="*/ 2147483647 w 1658"/>
              <a:gd name="T51" fmla="*/ 2147483647 h 2148"/>
              <a:gd name="T52" fmla="*/ 2147483647 w 1658"/>
              <a:gd name="T53" fmla="*/ 2147483647 h 2148"/>
              <a:gd name="T54" fmla="*/ 2147483647 w 1658"/>
              <a:gd name="T55" fmla="*/ 2147483647 h 2148"/>
              <a:gd name="T56" fmla="*/ 2147483647 w 1658"/>
              <a:gd name="T57" fmla="*/ 2147483647 h 2148"/>
              <a:gd name="T58" fmla="*/ 2147483647 w 1658"/>
              <a:gd name="T59" fmla="*/ 2147483647 h 2148"/>
              <a:gd name="T60" fmla="*/ 2147483647 w 1658"/>
              <a:gd name="T61" fmla="*/ 2147483647 h 2148"/>
              <a:gd name="T62" fmla="*/ 2147483647 w 1658"/>
              <a:gd name="T63" fmla="*/ 2147483647 h 2148"/>
              <a:gd name="T64" fmla="*/ 2147483647 w 1658"/>
              <a:gd name="T65" fmla="*/ 2147483647 h 2148"/>
              <a:gd name="T66" fmla="*/ 2147483647 w 1658"/>
              <a:gd name="T67" fmla="*/ 2147483647 h 2148"/>
              <a:gd name="T68" fmla="*/ 2147483647 w 1658"/>
              <a:gd name="T69" fmla="*/ 2147483647 h 2148"/>
              <a:gd name="T70" fmla="*/ 2147483647 w 1658"/>
              <a:gd name="T71" fmla="*/ 2147483647 h 2148"/>
              <a:gd name="T72" fmla="*/ 2147483647 w 1658"/>
              <a:gd name="T73" fmla="*/ 2147483647 h 2148"/>
              <a:gd name="T74" fmla="*/ 2147483647 w 1658"/>
              <a:gd name="T75" fmla="*/ 2147483647 h 2148"/>
              <a:gd name="T76" fmla="*/ 2147483647 w 1658"/>
              <a:gd name="T77" fmla="*/ 2147483647 h 2148"/>
              <a:gd name="T78" fmla="*/ 2147483647 w 1658"/>
              <a:gd name="T79" fmla="*/ 2147483647 h 2148"/>
              <a:gd name="T80" fmla="*/ 2147483647 w 1658"/>
              <a:gd name="T81" fmla="*/ 2147483647 h 2148"/>
              <a:gd name="T82" fmla="*/ 2147483647 w 1658"/>
              <a:gd name="T83" fmla="*/ 2147483647 h 2148"/>
              <a:gd name="T84" fmla="*/ 2147483647 w 1658"/>
              <a:gd name="T85" fmla="*/ 2147483647 h 2148"/>
              <a:gd name="T86" fmla="*/ 2147483647 w 1658"/>
              <a:gd name="T87" fmla="*/ 2147483647 h 2148"/>
              <a:gd name="T88" fmla="*/ 2147483647 w 1658"/>
              <a:gd name="T89" fmla="*/ 2147483647 h 2148"/>
              <a:gd name="T90" fmla="*/ 2147483647 w 1658"/>
              <a:gd name="T91" fmla="*/ 2147483647 h 2148"/>
              <a:gd name="T92" fmla="*/ 2147483647 w 1658"/>
              <a:gd name="T93" fmla="*/ 2147483647 h 2148"/>
              <a:gd name="T94" fmla="*/ 2147483647 w 1658"/>
              <a:gd name="T95" fmla="*/ 2147483647 h 2148"/>
              <a:gd name="T96" fmla="*/ 2147483647 w 1658"/>
              <a:gd name="T97" fmla="*/ 2147483647 h 2148"/>
              <a:gd name="T98" fmla="*/ 2147483647 w 1658"/>
              <a:gd name="T99" fmla="*/ 2147483647 h 2148"/>
              <a:gd name="T100" fmla="*/ 2147483647 w 1658"/>
              <a:gd name="T101" fmla="*/ 2147483647 h 2148"/>
              <a:gd name="T102" fmla="*/ 2147483647 w 1658"/>
              <a:gd name="T103" fmla="*/ 2147483647 h 2148"/>
              <a:gd name="T104" fmla="*/ 2147483647 w 1658"/>
              <a:gd name="T105" fmla="*/ 2147483647 h 2148"/>
              <a:gd name="T106" fmla="*/ 2147483647 w 1658"/>
              <a:gd name="T107" fmla="*/ 2147483647 h 2148"/>
              <a:gd name="T108" fmla="*/ 2147483647 w 1658"/>
              <a:gd name="T109" fmla="*/ 2147483647 h 2148"/>
              <a:gd name="T110" fmla="*/ 2147483647 w 1658"/>
              <a:gd name="T111" fmla="*/ 2147483647 h 2148"/>
              <a:gd name="T112" fmla="*/ 2147483647 w 1658"/>
              <a:gd name="T113" fmla="*/ 2147483647 h 2148"/>
              <a:gd name="T114" fmla="*/ 2147483647 w 1658"/>
              <a:gd name="T115" fmla="*/ 2147483647 h 2148"/>
              <a:gd name="T116" fmla="*/ 2147483647 w 1658"/>
              <a:gd name="T117" fmla="*/ 2147483647 h 21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58"/>
              <a:gd name="T178" fmla="*/ 0 h 2148"/>
              <a:gd name="T179" fmla="*/ 1658 w 1658"/>
              <a:gd name="T180" fmla="*/ 2148 h 214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58" h="2148">
                <a:moveTo>
                  <a:pt x="133" y="0"/>
                </a:moveTo>
                <a:cubicBezTo>
                  <a:pt x="107" y="4"/>
                  <a:pt x="91" y="0"/>
                  <a:pt x="73" y="18"/>
                </a:cubicBezTo>
                <a:cubicBezTo>
                  <a:pt x="59" y="32"/>
                  <a:pt x="68" y="66"/>
                  <a:pt x="49" y="72"/>
                </a:cubicBezTo>
                <a:cubicBezTo>
                  <a:pt x="24" y="80"/>
                  <a:pt x="36" y="74"/>
                  <a:pt x="13" y="90"/>
                </a:cubicBezTo>
                <a:cubicBezTo>
                  <a:pt x="3" y="120"/>
                  <a:pt x="20" y="119"/>
                  <a:pt x="37" y="144"/>
                </a:cubicBezTo>
                <a:cubicBezTo>
                  <a:pt x="0" y="181"/>
                  <a:pt x="7" y="179"/>
                  <a:pt x="13" y="240"/>
                </a:cubicBezTo>
                <a:cubicBezTo>
                  <a:pt x="19" y="238"/>
                  <a:pt x="27" y="238"/>
                  <a:pt x="31" y="234"/>
                </a:cubicBezTo>
                <a:cubicBezTo>
                  <a:pt x="49" y="216"/>
                  <a:pt x="20" y="205"/>
                  <a:pt x="55" y="228"/>
                </a:cubicBezTo>
                <a:cubicBezTo>
                  <a:pt x="60" y="242"/>
                  <a:pt x="59" y="307"/>
                  <a:pt x="43" y="312"/>
                </a:cubicBezTo>
                <a:cubicBezTo>
                  <a:pt x="31" y="316"/>
                  <a:pt x="7" y="324"/>
                  <a:pt x="7" y="324"/>
                </a:cubicBezTo>
                <a:cubicBezTo>
                  <a:pt x="9" y="342"/>
                  <a:pt x="7" y="361"/>
                  <a:pt x="13" y="378"/>
                </a:cubicBezTo>
                <a:cubicBezTo>
                  <a:pt x="18" y="393"/>
                  <a:pt x="37" y="400"/>
                  <a:pt x="43" y="414"/>
                </a:cubicBezTo>
                <a:cubicBezTo>
                  <a:pt x="48" y="426"/>
                  <a:pt x="55" y="450"/>
                  <a:pt x="55" y="450"/>
                </a:cubicBezTo>
                <a:cubicBezTo>
                  <a:pt x="103" y="418"/>
                  <a:pt x="77" y="424"/>
                  <a:pt x="133" y="432"/>
                </a:cubicBezTo>
                <a:cubicBezTo>
                  <a:pt x="117" y="480"/>
                  <a:pt x="133" y="466"/>
                  <a:pt x="85" y="474"/>
                </a:cubicBezTo>
                <a:cubicBezTo>
                  <a:pt x="87" y="482"/>
                  <a:pt x="85" y="492"/>
                  <a:pt x="91" y="498"/>
                </a:cubicBezTo>
                <a:cubicBezTo>
                  <a:pt x="122" y="529"/>
                  <a:pt x="123" y="473"/>
                  <a:pt x="139" y="468"/>
                </a:cubicBezTo>
                <a:cubicBezTo>
                  <a:pt x="167" y="459"/>
                  <a:pt x="151" y="463"/>
                  <a:pt x="187" y="456"/>
                </a:cubicBezTo>
                <a:cubicBezTo>
                  <a:pt x="203" y="431"/>
                  <a:pt x="219" y="395"/>
                  <a:pt x="229" y="366"/>
                </a:cubicBezTo>
                <a:cubicBezTo>
                  <a:pt x="235" y="370"/>
                  <a:pt x="243" y="372"/>
                  <a:pt x="247" y="378"/>
                </a:cubicBezTo>
                <a:cubicBezTo>
                  <a:pt x="252" y="387"/>
                  <a:pt x="245" y="402"/>
                  <a:pt x="253" y="408"/>
                </a:cubicBezTo>
                <a:cubicBezTo>
                  <a:pt x="259" y="412"/>
                  <a:pt x="265" y="399"/>
                  <a:pt x="271" y="396"/>
                </a:cubicBezTo>
                <a:cubicBezTo>
                  <a:pt x="277" y="393"/>
                  <a:pt x="283" y="392"/>
                  <a:pt x="289" y="390"/>
                </a:cubicBezTo>
                <a:cubicBezTo>
                  <a:pt x="321" y="392"/>
                  <a:pt x="354" y="389"/>
                  <a:pt x="385" y="396"/>
                </a:cubicBezTo>
                <a:cubicBezTo>
                  <a:pt x="385" y="396"/>
                  <a:pt x="430" y="426"/>
                  <a:pt x="439" y="432"/>
                </a:cubicBezTo>
                <a:cubicBezTo>
                  <a:pt x="445" y="436"/>
                  <a:pt x="457" y="444"/>
                  <a:pt x="457" y="444"/>
                </a:cubicBezTo>
                <a:cubicBezTo>
                  <a:pt x="461" y="450"/>
                  <a:pt x="464" y="457"/>
                  <a:pt x="469" y="462"/>
                </a:cubicBezTo>
                <a:cubicBezTo>
                  <a:pt x="480" y="471"/>
                  <a:pt x="505" y="486"/>
                  <a:pt x="505" y="486"/>
                </a:cubicBezTo>
                <a:cubicBezTo>
                  <a:pt x="517" y="521"/>
                  <a:pt x="502" y="489"/>
                  <a:pt x="529" y="516"/>
                </a:cubicBezTo>
                <a:cubicBezTo>
                  <a:pt x="546" y="533"/>
                  <a:pt x="548" y="559"/>
                  <a:pt x="565" y="576"/>
                </a:cubicBezTo>
                <a:cubicBezTo>
                  <a:pt x="592" y="603"/>
                  <a:pt x="629" y="627"/>
                  <a:pt x="661" y="648"/>
                </a:cubicBezTo>
                <a:cubicBezTo>
                  <a:pt x="664" y="685"/>
                  <a:pt x="663" y="725"/>
                  <a:pt x="673" y="762"/>
                </a:cubicBezTo>
                <a:cubicBezTo>
                  <a:pt x="676" y="774"/>
                  <a:pt x="685" y="798"/>
                  <a:pt x="685" y="798"/>
                </a:cubicBezTo>
                <a:cubicBezTo>
                  <a:pt x="693" y="923"/>
                  <a:pt x="676" y="872"/>
                  <a:pt x="745" y="918"/>
                </a:cubicBezTo>
                <a:cubicBezTo>
                  <a:pt x="776" y="965"/>
                  <a:pt x="803" y="1015"/>
                  <a:pt x="835" y="1062"/>
                </a:cubicBezTo>
                <a:cubicBezTo>
                  <a:pt x="849" y="1082"/>
                  <a:pt x="853" y="1102"/>
                  <a:pt x="877" y="1110"/>
                </a:cubicBezTo>
                <a:cubicBezTo>
                  <a:pt x="887" y="1141"/>
                  <a:pt x="904" y="1158"/>
                  <a:pt x="931" y="1176"/>
                </a:cubicBezTo>
                <a:cubicBezTo>
                  <a:pt x="924" y="1148"/>
                  <a:pt x="925" y="1138"/>
                  <a:pt x="901" y="1122"/>
                </a:cubicBezTo>
                <a:cubicBezTo>
                  <a:pt x="900" y="1118"/>
                  <a:pt x="883" y="1069"/>
                  <a:pt x="883" y="1068"/>
                </a:cubicBezTo>
                <a:cubicBezTo>
                  <a:pt x="881" y="1062"/>
                  <a:pt x="877" y="1050"/>
                  <a:pt x="877" y="1050"/>
                </a:cubicBezTo>
                <a:cubicBezTo>
                  <a:pt x="921" y="1020"/>
                  <a:pt x="925" y="1077"/>
                  <a:pt x="943" y="1104"/>
                </a:cubicBezTo>
                <a:cubicBezTo>
                  <a:pt x="952" y="1117"/>
                  <a:pt x="964" y="1127"/>
                  <a:pt x="973" y="1140"/>
                </a:cubicBezTo>
                <a:cubicBezTo>
                  <a:pt x="982" y="1176"/>
                  <a:pt x="983" y="1172"/>
                  <a:pt x="1003" y="1200"/>
                </a:cubicBezTo>
                <a:cubicBezTo>
                  <a:pt x="1028" y="1235"/>
                  <a:pt x="1010" y="1244"/>
                  <a:pt x="1057" y="1260"/>
                </a:cubicBezTo>
                <a:cubicBezTo>
                  <a:pt x="1087" y="1290"/>
                  <a:pt x="1116" y="1297"/>
                  <a:pt x="1159" y="1302"/>
                </a:cubicBezTo>
                <a:cubicBezTo>
                  <a:pt x="1236" y="1328"/>
                  <a:pt x="1307" y="1366"/>
                  <a:pt x="1381" y="1398"/>
                </a:cubicBezTo>
                <a:cubicBezTo>
                  <a:pt x="1424" y="1416"/>
                  <a:pt x="1431" y="1439"/>
                  <a:pt x="1483" y="1452"/>
                </a:cubicBezTo>
                <a:cubicBezTo>
                  <a:pt x="1497" y="1493"/>
                  <a:pt x="1474" y="1526"/>
                  <a:pt x="1441" y="1548"/>
                </a:cubicBezTo>
                <a:cubicBezTo>
                  <a:pt x="1431" y="1579"/>
                  <a:pt x="1426" y="1586"/>
                  <a:pt x="1441" y="1632"/>
                </a:cubicBezTo>
                <a:cubicBezTo>
                  <a:pt x="1443" y="1638"/>
                  <a:pt x="1453" y="1635"/>
                  <a:pt x="1459" y="1638"/>
                </a:cubicBezTo>
                <a:cubicBezTo>
                  <a:pt x="1465" y="1641"/>
                  <a:pt x="1471" y="1646"/>
                  <a:pt x="1477" y="1650"/>
                </a:cubicBezTo>
                <a:cubicBezTo>
                  <a:pt x="1500" y="1684"/>
                  <a:pt x="1519" y="1722"/>
                  <a:pt x="1537" y="1758"/>
                </a:cubicBezTo>
                <a:cubicBezTo>
                  <a:pt x="1544" y="1771"/>
                  <a:pt x="1543" y="1810"/>
                  <a:pt x="1555" y="1818"/>
                </a:cubicBezTo>
                <a:cubicBezTo>
                  <a:pt x="1565" y="1825"/>
                  <a:pt x="1579" y="1826"/>
                  <a:pt x="1591" y="1830"/>
                </a:cubicBezTo>
                <a:cubicBezTo>
                  <a:pt x="1597" y="1832"/>
                  <a:pt x="1609" y="1836"/>
                  <a:pt x="1609" y="1836"/>
                </a:cubicBezTo>
                <a:cubicBezTo>
                  <a:pt x="1646" y="1891"/>
                  <a:pt x="1624" y="1960"/>
                  <a:pt x="1645" y="2022"/>
                </a:cubicBezTo>
                <a:cubicBezTo>
                  <a:pt x="1647" y="2046"/>
                  <a:pt x="1648" y="2070"/>
                  <a:pt x="1651" y="2094"/>
                </a:cubicBezTo>
                <a:cubicBezTo>
                  <a:pt x="1652" y="2104"/>
                  <a:pt x="1658" y="2114"/>
                  <a:pt x="1657" y="2124"/>
                </a:cubicBezTo>
                <a:cubicBezTo>
                  <a:pt x="1655" y="2137"/>
                  <a:pt x="1627" y="2148"/>
                  <a:pt x="1627" y="2148"/>
                </a:cubicBezTo>
              </a:path>
            </a:pathLst>
          </a:custGeom>
          <a:noFill/>
          <a:ln w="9525">
            <a:noFill/>
            <a:round/>
          </a:ln>
        </p:spPr>
        <p:txBody>
          <a:bodyPr wrap="none" anchor="ctr"/>
          <a:lstStyle/>
          <a:p>
            <a:endParaRPr lang="zh-CN" altLang="en-US"/>
          </a:p>
        </p:txBody>
      </p:sp>
      <p:sp>
        <p:nvSpPr>
          <p:cNvPr id="161" name="Oval 77"/>
          <p:cNvSpPr>
            <a:spLocks noChangeArrowheads="1"/>
          </p:cNvSpPr>
          <p:nvPr/>
        </p:nvSpPr>
        <p:spPr bwMode="auto">
          <a:xfrm>
            <a:off x="5927423" y="2426740"/>
            <a:ext cx="463550" cy="366226"/>
          </a:xfrm>
          <a:prstGeom prst="ellipse">
            <a:avLst/>
          </a:prstGeom>
          <a:solidFill>
            <a:srgbClr val="0070C0"/>
          </a:solidFill>
          <a:ln w="19050" algn="ctr">
            <a:solidFill>
              <a:srgbClr val="FFFFFF"/>
            </a:solidFill>
            <a:prstDash val="sysDot"/>
            <a:round/>
          </a:ln>
        </p:spPr>
        <p:txBody>
          <a:bodyPr wrap="none" anchor="ctr"/>
          <a:lstStyle/>
          <a:p>
            <a:endParaRPr lang="zh-CN" altLang="en-US"/>
          </a:p>
        </p:txBody>
      </p:sp>
      <p:sp>
        <p:nvSpPr>
          <p:cNvPr id="162" name="Arc 82"/>
          <p:cNvSpPr/>
          <p:nvPr/>
        </p:nvSpPr>
        <p:spPr bwMode="auto">
          <a:xfrm rot="10998644" flipH="1" flipV="1">
            <a:off x="4489626" y="2259222"/>
            <a:ext cx="1731372" cy="533034"/>
          </a:xfrm>
          <a:custGeom>
            <a:avLst/>
            <a:gdLst>
              <a:gd name="T0" fmla="*/ 0 w 33762"/>
              <a:gd name="T1" fmla="*/ 2147483647 h 21600"/>
              <a:gd name="T2" fmla="*/ 2147483647 w 33762"/>
              <a:gd name="T3" fmla="*/ 2147483647 h 21600"/>
              <a:gd name="T4" fmla="*/ 2147483647 w 33762"/>
              <a:gd name="T5" fmla="*/ 2147483647 h 21600"/>
              <a:gd name="T6" fmla="*/ 0 60000 65536"/>
              <a:gd name="T7" fmla="*/ 0 60000 65536"/>
              <a:gd name="T8" fmla="*/ 0 60000 65536"/>
              <a:gd name="T9" fmla="*/ 0 w 33762"/>
              <a:gd name="T10" fmla="*/ 0 h 21600"/>
              <a:gd name="T11" fmla="*/ 33762 w 33762"/>
              <a:gd name="T12" fmla="*/ 21600 h 21600"/>
            </a:gdLst>
            <a:ahLst/>
            <a:cxnLst>
              <a:cxn ang="T6">
                <a:pos x="T0" y="T1"/>
              </a:cxn>
              <a:cxn ang="T7">
                <a:pos x="T2" y="T3"/>
              </a:cxn>
              <a:cxn ang="T8">
                <a:pos x="T4" y="T5"/>
              </a:cxn>
            </a:cxnLst>
            <a:rect l="T9" t="T10" r="T11" b="T12"/>
            <a:pathLst>
              <a:path w="33762" h="21600" fill="none" extrusionOk="0">
                <a:moveTo>
                  <a:pt x="0" y="5363"/>
                </a:moveTo>
                <a:cubicBezTo>
                  <a:pt x="3940" y="1906"/>
                  <a:pt x="9003" y="-1"/>
                  <a:pt x="14245" y="0"/>
                </a:cubicBezTo>
                <a:cubicBezTo>
                  <a:pt x="22589" y="0"/>
                  <a:pt x="30187" y="4806"/>
                  <a:pt x="33762" y="12345"/>
                </a:cubicBezTo>
              </a:path>
              <a:path w="33762" h="21600" stroke="0" extrusionOk="0">
                <a:moveTo>
                  <a:pt x="0" y="5363"/>
                </a:moveTo>
                <a:cubicBezTo>
                  <a:pt x="3940" y="1906"/>
                  <a:pt x="9003" y="-1"/>
                  <a:pt x="14245" y="0"/>
                </a:cubicBezTo>
                <a:cubicBezTo>
                  <a:pt x="22589" y="0"/>
                  <a:pt x="30187" y="4806"/>
                  <a:pt x="33762" y="12345"/>
                </a:cubicBezTo>
                <a:lnTo>
                  <a:pt x="14245" y="21600"/>
                </a:lnTo>
                <a:close/>
              </a:path>
            </a:pathLst>
          </a:custGeom>
          <a:noFill/>
          <a:ln w="28575">
            <a:solidFill>
              <a:srgbClr val="0070C0"/>
            </a:solidFill>
            <a:round/>
            <a:headEnd type="triangle" w="sm" len="lg"/>
          </a:ln>
        </p:spPr>
        <p:txBody>
          <a:bodyPr wrap="none" anchor="ctr"/>
          <a:lstStyle/>
          <a:p>
            <a:endParaRPr lang="zh-CN" altLang="en-US"/>
          </a:p>
        </p:txBody>
      </p:sp>
      <p:sp>
        <p:nvSpPr>
          <p:cNvPr id="163" name="Arc 86"/>
          <p:cNvSpPr/>
          <p:nvPr/>
        </p:nvSpPr>
        <p:spPr bwMode="auto">
          <a:xfrm rot="9222251" flipH="1" flipV="1">
            <a:off x="4569962" y="2493246"/>
            <a:ext cx="1701254" cy="709417"/>
          </a:xfrm>
          <a:custGeom>
            <a:avLst/>
            <a:gdLst>
              <a:gd name="T0" fmla="*/ 0 w 33762"/>
              <a:gd name="T1" fmla="*/ 2147483647 h 21600"/>
              <a:gd name="T2" fmla="*/ 2147483647 w 33762"/>
              <a:gd name="T3" fmla="*/ 2147483647 h 21600"/>
              <a:gd name="T4" fmla="*/ 2147483647 w 33762"/>
              <a:gd name="T5" fmla="*/ 2147483647 h 21600"/>
              <a:gd name="T6" fmla="*/ 0 60000 65536"/>
              <a:gd name="T7" fmla="*/ 0 60000 65536"/>
              <a:gd name="T8" fmla="*/ 0 60000 65536"/>
              <a:gd name="T9" fmla="*/ 0 w 33762"/>
              <a:gd name="T10" fmla="*/ 0 h 21600"/>
              <a:gd name="T11" fmla="*/ 33762 w 33762"/>
              <a:gd name="T12" fmla="*/ 21600 h 21600"/>
            </a:gdLst>
            <a:ahLst/>
            <a:cxnLst>
              <a:cxn ang="T6">
                <a:pos x="T0" y="T1"/>
              </a:cxn>
              <a:cxn ang="T7">
                <a:pos x="T2" y="T3"/>
              </a:cxn>
              <a:cxn ang="T8">
                <a:pos x="T4" y="T5"/>
              </a:cxn>
            </a:cxnLst>
            <a:rect l="T9" t="T10" r="T11" b="T12"/>
            <a:pathLst>
              <a:path w="33762" h="21600" fill="none" extrusionOk="0">
                <a:moveTo>
                  <a:pt x="0" y="5363"/>
                </a:moveTo>
                <a:cubicBezTo>
                  <a:pt x="3940" y="1906"/>
                  <a:pt x="9003" y="-1"/>
                  <a:pt x="14245" y="0"/>
                </a:cubicBezTo>
                <a:cubicBezTo>
                  <a:pt x="22589" y="0"/>
                  <a:pt x="30187" y="4806"/>
                  <a:pt x="33762" y="12345"/>
                </a:cubicBezTo>
              </a:path>
              <a:path w="33762" h="21600" stroke="0" extrusionOk="0">
                <a:moveTo>
                  <a:pt x="0" y="5363"/>
                </a:moveTo>
                <a:cubicBezTo>
                  <a:pt x="3940" y="1906"/>
                  <a:pt x="9003" y="-1"/>
                  <a:pt x="14245" y="0"/>
                </a:cubicBezTo>
                <a:cubicBezTo>
                  <a:pt x="22589" y="0"/>
                  <a:pt x="30187" y="4806"/>
                  <a:pt x="33762" y="12345"/>
                </a:cubicBezTo>
                <a:lnTo>
                  <a:pt x="14245" y="21600"/>
                </a:lnTo>
                <a:close/>
              </a:path>
            </a:pathLst>
          </a:custGeom>
          <a:noFill/>
          <a:ln w="28575">
            <a:solidFill>
              <a:srgbClr val="0070C0"/>
            </a:solidFill>
            <a:round/>
            <a:headEnd type="triangle" w="sm" len="lg"/>
          </a:ln>
        </p:spPr>
        <p:txBody>
          <a:bodyPr wrap="none" anchor="ctr"/>
          <a:lstStyle/>
          <a:p>
            <a:endParaRPr lang="zh-CN" altLang="en-US"/>
          </a:p>
        </p:txBody>
      </p:sp>
      <p:sp>
        <p:nvSpPr>
          <p:cNvPr id="164" name="Arc 83"/>
          <p:cNvSpPr/>
          <p:nvPr/>
        </p:nvSpPr>
        <p:spPr bwMode="auto">
          <a:xfrm rot="11212192" flipH="1" flipV="1">
            <a:off x="2611481" y="1837454"/>
            <a:ext cx="3622717" cy="1046401"/>
          </a:xfrm>
          <a:custGeom>
            <a:avLst/>
            <a:gdLst>
              <a:gd name="T0" fmla="*/ 0 w 39693"/>
              <a:gd name="T1" fmla="*/ 2147483647 h 21600"/>
              <a:gd name="T2" fmla="*/ 2147483647 w 39693"/>
              <a:gd name="T3" fmla="*/ 2147483647 h 21600"/>
              <a:gd name="T4" fmla="*/ 2147483647 w 39693"/>
              <a:gd name="T5" fmla="*/ 2147483647 h 21600"/>
              <a:gd name="T6" fmla="*/ 0 60000 65536"/>
              <a:gd name="T7" fmla="*/ 0 60000 65536"/>
              <a:gd name="T8" fmla="*/ 0 60000 65536"/>
              <a:gd name="T9" fmla="*/ 0 w 39693"/>
              <a:gd name="T10" fmla="*/ 0 h 21600"/>
              <a:gd name="T11" fmla="*/ 39693 w 39693"/>
              <a:gd name="T12" fmla="*/ 21600 h 21600"/>
            </a:gdLst>
            <a:ahLst/>
            <a:cxnLst>
              <a:cxn ang="T6">
                <a:pos x="T0" y="T1"/>
              </a:cxn>
              <a:cxn ang="T7">
                <a:pos x="T2" y="T3"/>
              </a:cxn>
              <a:cxn ang="T8">
                <a:pos x="T4" y="T5"/>
              </a:cxn>
            </a:cxnLst>
            <a:rect l="T9" t="T10" r="T11" b="T12"/>
            <a:pathLst>
              <a:path w="39693" h="21600" fill="none" extrusionOk="0">
                <a:moveTo>
                  <a:pt x="0" y="13887"/>
                </a:moveTo>
                <a:cubicBezTo>
                  <a:pt x="3197" y="5523"/>
                  <a:pt x="11222" y="-1"/>
                  <a:pt x="20176" y="0"/>
                </a:cubicBezTo>
                <a:cubicBezTo>
                  <a:pt x="28520" y="0"/>
                  <a:pt x="36118" y="4806"/>
                  <a:pt x="39693" y="12345"/>
                </a:cubicBezTo>
              </a:path>
              <a:path w="39693" h="21600" stroke="0" extrusionOk="0">
                <a:moveTo>
                  <a:pt x="0" y="13887"/>
                </a:moveTo>
                <a:cubicBezTo>
                  <a:pt x="3197" y="5523"/>
                  <a:pt x="11222" y="-1"/>
                  <a:pt x="20176" y="0"/>
                </a:cubicBezTo>
                <a:cubicBezTo>
                  <a:pt x="28520" y="0"/>
                  <a:pt x="36118" y="4806"/>
                  <a:pt x="39693" y="12345"/>
                </a:cubicBezTo>
                <a:lnTo>
                  <a:pt x="20176" y="21600"/>
                </a:lnTo>
                <a:close/>
              </a:path>
            </a:pathLst>
          </a:custGeom>
          <a:noFill/>
          <a:ln w="28575">
            <a:solidFill>
              <a:srgbClr val="0070C0"/>
            </a:solidFill>
            <a:round/>
            <a:headEnd type="triangle" w="sm" len="lg"/>
          </a:ln>
        </p:spPr>
        <p:txBody>
          <a:bodyPr wrap="none" anchor="ctr"/>
          <a:lstStyle/>
          <a:p>
            <a:endParaRPr lang="zh-CN" altLang="en-US"/>
          </a:p>
        </p:txBody>
      </p:sp>
      <p:sp>
        <p:nvSpPr>
          <p:cNvPr id="165" name="Arc 89"/>
          <p:cNvSpPr/>
          <p:nvPr/>
        </p:nvSpPr>
        <p:spPr bwMode="auto">
          <a:xfrm rot="5674665" flipH="1">
            <a:off x="5837469" y="2599847"/>
            <a:ext cx="744956" cy="732890"/>
          </a:xfrm>
          <a:custGeom>
            <a:avLst/>
            <a:gdLst>
              <a:gd name="T0" fmla="*/ 0 w 24410"/>
              <a:gd name="T1" fmla="*/ 2147483647 h 21600"/>
              <a:gd name="T2" fmla="*/ 2147483647 w 24410"/>
              <a:gd name="T3" fmla="*/ 2147483647 h 21600"/>
              <a:gd name="T4" fmla="*/ 2147483647 w 24410"/>
              <a:gd name="T5" fmla="*/ 2147483647 h 21600"/>
              <a:gd name="T6" fmla="*/ 0 60000 65536"/>
              <a:gd name="T7" fmla="*/ 0 60000 65536"/>
              <a:gd name="T8" fmla="*/ 0 60000 65536"/>
              <a:gd name="T9" fmla="*/ 0 w 24410"/>
              <a:gd name="T10" fmla="*/ 0 h 21600"/>
              <a:gd name="T11" fmla="*/ 24410 w 24410"/>
              <a:gd name="T12" fmla="*/ 21600 h 21600"/>
            </a:gdLst>
            <a:ahLst/>
            <a:cxnLst>
              <a:cxn ang="T6">
                <a:pos x="T0" y="T1"/>
              </a:cxn>
              <a:cxn ang="T7">
                <a:pos x="T2" y="T3"/>
              </a:cxn>
              <a:cxn ang="T8">
                <a:pos x="T4" y="T5"/>
              </a:cxn>
            </a:cxnLst>
            <a:rect l="T9" t="T10" r="T11" b="T12"/>
            <a:pathLst>
              <a:path w="24410" h="21600" fill="none" extrusionOk="0">
                <a:moveTo>
                  <a:pt x="-1" y="561"/>
                </a:moveTo>
                <a:cubicBezTo>
                  <a:pt x="1604" y="188"/>
                  <a:pt x="3245" y="-1"/>
                  <a:pt x="4893" y="0"/>
                </a:cubicBezTo>
                <a:cubicBezTo>
                  <a:pt x="13237" y="0"/>
                  <a:pt x="20835" y="4806"/>
                  <a:pt x="24410" y="12345"/>
                </a:cubicBezTo>
              </a:path>
              <a:path w="24410" h="21600" stroke="0" extrusionOk="0">
                <a:moveTo>
                  <a:pt x="-1" y="561"/>
                </a:moveTo>
                <a:cubicBezTo>
                  <a:pt x="1604" y="188"/>
                  <a:pt x="3245" y="-1"/>
                  <a:pt x="4893" y="0"/>
                </a:cubicBezTo>
                <a:cubicBezTo>
                  <a:pt x="13237" y="0"/>
                  <a:pt x="20835" y="4806"/>
                  <a:pt x="24410" y="12345"/>
                </a:cubicBezTo>
                <a:lnTo>
                  <a:pt x="4893" y="21600"/>
                </a:lnTo>
                <a:close/>
              </a:path>
            </a:pathLst>
          </a:custGeom>
          <a:noFill/>
          <a:ln w="28575">
            <a:solidFill>
              <a:srgbClr val="0070C0"/>
            </a:solidFill>
            <a:round/>
            <a:headEnd type="triangle" w="sm" len="lg"/>
          </a:ln>
        </p:spPr>
        <p:txBody>
          <a:bodyPr wrap="none" anchor="ctr"/>
          <a:lstStyle/>
          <a:p>
            <a:endParaRPr lang="zh-CN" altLang="en-US"/>
          </a:p>
        </p:txBody>
      </p:sp>
      <p:grpSp>
        <p:nvGrpSpPr>
          <p:cNvPr id="166" name="组合 165"/>
          <p:cNvGrpSpPr/>
          <p:nvPr/>
        </p:nvGrpSpPr>
        <p:grpSpPr>
          <a:xfrm>
            <a:off x="757681" y="2322335"/>
            <a:ext cx="1731569" cy="1232103"/>
            <a:chOff x="4099009" y="1038132"/>
            <a:chExt cx="1731569" cy="1559533"/>
          </a:xfrm>
        </p:grpSpPr>
        <p:grpSp>
          <p:nvGrpSpPr>
            <p:cNvPr id="167" name="组合 166"/>
            <p:cNvGrpSpPr/>
            <p:nvPr/>
          </p:nvGrpSpPr>
          <p:grpSpPr>
            <a:xfrm>
              <a:off x="4099009" y="1038132"/>
              <a:ext cx="1731569" cy="1559533"/>
              <a:chOff x="2714031" y="843557"/>
              <a:chExt cx="1227531" cy="1201181"/>
            </a:xfrm>
          </p:grpSpPr>
          <p:sp>
            <p:nvSpPr>
              <p:cNvPr id="169" name="矩形 168"/>
              <p:cNvSpPr/>
              <p:nvPr/>
            </p:nvSpPr>
            <p:spPr>
              <a:xfrm>
                <a:off x="2714031" y="843557"/>
                <a:ext cx="1227531" cy="1053088"/>
              </a:xfrm>
              <a:prstGeom prst="rect">
                <a:avLst/>
              </a:prstGeom>
              <a:solidFill>
                <a:srgbClr val="0070C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ysClr val="window" lastClr="FFFFFF"/>
                  </a:solidFill>
                  <a:effectLst/>
                  <a:uLnTx/>
                  <a:uFillTx/>
                  <a:latin typeface="+mj-ea"/>
                  <a:ea typeface="+mj-ea"/>
                </a:endParaRPr>
              </a:p>
            </p:txBody>
          </p:sp>
          <p:sp>
            <p:nvSpPr>
              <p:cNvPr id="170" name="TextBox 18"/>
              <p:cNvSpPr txBox="1">
                <a:spLocks noChangeArrowheads="1"/>
              </p:cNvSpPr>
              <p:nvPr/>
            </p:nvSpPr>
            <p:spPr bwMode="auto">
              <a:xfrm flipH="1">
                <a:off x="2714032" y="1114576"/>
                <a:ext cx="1175900" cy="930162"/>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400" kern="0" noProof="0" dirty="0" smtClean="0">
                    <a:solidFill>
                      <a:sysClr val="window" lastClr="FFFFFF">
                        <a:lumMod val="95000"/>
                      </a:sysClr>
                    </a:solidFill>
                    <a:latin typeface="+mj-ea"/>
                    <a:ea typeface="+mj-ea"/>
                  </a:rPr>
                  <a:t>单</a:t>
                </a:r>
                <a:r>
                  <a:rPr kumimoji="0" lang="zh-CN" altLang="en-US" sz="1400" b="0" i="0" u="none" strike="noStrike" kern="0" cap="none" spc="0" normalizeH="0" baseline="0" noProof="0" dirty="0" smtClean="0">
                    <a:ln>
                      <a:noFill/>
                    </a:ln>
                    <a:solidFill>
                      <a:sysClr val="window" lastClr="FFFFFF">
                        <a:lumMod val="95000"/>
                      </a:sysClr>
                    </a:solidFill>
                    <a:effectLst/>
                    <a:uLnTx/>
                    <a:uFillTx/>
                    <a:latin typeface="+mj-ea"/>
                    <a:ea typeface="+mj-ea"/>
                  </a:rPr>
                  <a:t>击此处添加文本</a:t>
                </a:r>
                <a:endParaRPr kumimoji="0" lang="en-US" altLang="zh-CN" sz="1400" b="0" i="0" u="none" strike="noStrike" kern="0" cap="none" spc="0" normalizeH="0" baseline="0" noProof="0" dirty="0" smtClean="0">
                  <a:ln>
                    <a:noFill/>
                  </a:ln>
                  <a:solidFill>
                    <a:sysClr val="window" lastClr="FFFFFF">
                      <a:lumMod val="95000"/>
                    </a:sysClr>
                  </a:solidFill>
                  <a:effectLst/>
                  <a:uLnTx/>
                  <a:uFillTx/>
                  <a:latin typeface="+mj-ea"/>
                  <a:ea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p:txBody>
          </p:sp>
        </p:grpSp>
        <p:sp>
          <p:nvSpPr>
            <p:cNvPr id="168" name="TextBox 167"/>
            <p:cNvSpPr txBox="1"/>
            <p:nvPr/>
          </p:nvSpPr>
          <p:spPr>
            <a:xfrm>
              <a:off x="4099010" y="1049940"/>
              <a:ext cx="921368" cy="389568"/>
            </a:xfrm>
            <a:prstGeom prst="rect">
              <a:avLst/>
            </a:prstGeom>
            <a:noFill/>
          </p:spPr>
          <p:txBody>
            <a:bodyPr wrap="square" rtlCol="0">
              <a:spAutoFit/>
            </a:bodyPr>
            <a:lstStyle/>
            <a:p>
              <a:r>
                <a:rPr lang="zh-CN" altLang="en-US" sz="1400" b="1" dirty="0" smtClean="0">
                  <a:solidFill>
                    <a:schemeClr val="bg1"/>
                  </a:solidFill>
                </a:rPr>
                <a:t>美洲市场</a:t>
              </a:r>
              <a:endParaRPr lang="zh-CN" altLang="en-US" sz="1400" b="1" dirty="0">
                <a:solidFill>
                  <a:schemeClr val="bg1"/>
                </a:solidFill>
              </a:endParaRPr>
            </a:p>
          </p:txBody>
        </p:sp>
      </p:grpSp>
      <p:grpSp>
        <p:nvGrpSpPr>
          <p:cNvPr id="171" name="组合 170"/>
          <p:cNvGrpSpPr/>
          <p:nvPr/>
        </p:nvGrpSpPr>
        <p:grpSpPr>
          <a:xfrm>
            <a:off x="2738137" y="2331664"/>
            <a:ext cx="1731569" cy="1232103"/>
            <a:chOff x="4099009" y="1038132"/>
            <a:chExt cx="1731569" cy="1559533"/>
          </a:xfrm>
        </p:grpSpPr>
        <p:grpSp>
          <p:nvGrpSpPr>
            <p:cNvPr id="172" name="组合 171"/>
            <p:cNvGrpSpPr/>
            <p:nvPr/>
          </p:nvGrpSpPr>
          <p:grpSpPr>
            <a:xfrm>
              <a:off x="4099009" y="1038132"/>
              <a:ext cx="1731569" cy="1559533"/>
              <a:chOff x="2714031" y="843557"/>
              <a:chExt cx="1227531" cy="1201181"/>
            </a:xfrm>
          </p:grpSpPr>
          <p:sp>
            <p:nvSpPr>
              <p:cNvPr id="174" name="矩形 173"/>
              <p:cNvSpPr/>
              <p:nvPr/>
            </p:nvSpPr>
            <p:spPr>
              <a:xfrm>
                <a:off x="2714031" y="843557"/>
                <a:ext cx="1227531" cy="1053088"/>
              </a:xfrm>
              <a:prstGeom prst="rect">
                <a:avLst/>
              </a:prstGeom>
              <a:solidFill>
                <a:srgbClr val="0070C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ysClr val="window" lastClr="FFFFFF"/>
                  </a:solidFill>
                  <a:effectLst/>
                  <a:uLnTx/>
                  <a:uFillTx/>
                  <a:latin typeface="+mj-ea"/>
                  <a:ea typeface="+mj-ea"/>
                </a:endParaRPr>
              </a:p>
            </p:txBody>
          </p:sp>
          <p:sp>
            <p:nvSpPr>
              <p:cNvPr id="175" name="TextBox 18"/>
              <p:cNvSpPr txBox="1">
                <a:spLocks noChangeArrowheads="1"/>
              </p:cNvSpPr>
              <p:nvPr/>
            </p:nvSpPr>
            <p:spPr bwMode="auto">
              <a:xfrm flipH="1">
                <a:off x="2714032" y="1114576"/>
                <a:ext cx="1175900" cy="930162"/>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400" kern="0" noProof="0" dirty="0" smtClean="0">
                    <a:solidFill>
                      <a:sysClr val="window" lastClr="FFFFFF">
                        <a:lumMod val="95000"/>
                      </a:sysClr>
                    </a:solidFill>
                    <a:latin typeface="+mj-ea"/>
                    <a:ea typeface="+mj-ea"/>
                  </a:rPr>
                  <a:t>单</a:t>
                </a:r>
                <a:r>
                  <a:rPr kumimoji="0" lang="zh-CN" altLang="en-US" sz="1400" b="0" i="0" u="none" strike="noStrike" kern="0" cap="none" spc="0" normalizeH="0" baseline="0" noProof="0" dirty="0" smtClean="0">
                    <a:ln>
                      <a:noFill/>
                    </a:ln>
                    <a:solidFill>
                      <a:sysClr val="window" lastClr="FFFFFF">
                        <a:lumMod val="95000"/>
                      </a:sysClr>
                    </a:solidFill>
                    <a:effectLst/>
                    <a:uLnTx/>
                    <a:uFillTx/>
                    <a:latin typeface="+mj-ea"/>
                    <a:ea typeface="+mj-ea"/>
                  </a:rPr>
                  <a:t>击此处添加文本</a:t>
                </a:r>
                <a:endParaRPr kumimoji="0" lang="en-US" altLang="zh-CN" sz="1400" b="0" i="0" u="none" strike="noStrike" kern="0" cap="none" spc="0" normalizeH="0" baseline="0" noProof="0" dirty="0" smtClean="0">
                  <a:ln>
                    <a:noFill/>
                  </a:ln>
                  <a:solidFill>
                    <a:sysClr val="window" lastClr="FFFFFF">
                      <a:lumMod val="95000"/>
                    </a:sysClr>
                  </a:solidFill>
                  <a:effectLst/>
                  <a:uLnTx/>
                  <a:uFillTx/>
                  <a:latin typeface="+mj-ea"/>
                  <a:ea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p:txBody>
          </p:sp>
        </p:grpSp>
        <p:sp>
          <p:nvSpPr>
            <p:cNvPr id="173" name="TextBox 172"/>
            <p:cNvSpPr txBox="1"/>
            <p:nvPr/>
          </p:nvSpPr>
          <p:spPr>
            <a:xfrm>
              <a:off x="4099010" y="1049940"/>
              <a:ext cx="921368" cy="389568"/>
            </a:xfrm>
            <a:prstGeom prst="rect">
              <a:avLst/>
            </a:prstGeom>
            <a:noFill/>
          </p:spPr>
          <p:txBody>
            <a:bodyPr wrap="square" rtlCol="0">
              <a:spAutoFit/>
            </a:bodyPr>
            <a:lstStyle/>
            <a:p>
              <a:r>
                <a:rPr lang="zh-CN" altLang="en-US" sz="1400" b="1" dirty="0">
                  <a:solidFill>
                    <a:schemeClr val="bg1"/>
                  </a:solidFill>
                </a:rPr>
                <a:t>欧洲</a:t>
              </a:r>
              <a:r>
                <a:rPr lang="zh-CN" altLang="en-US" sz="1400" b="1" dirty="0" smtClean="0">
                  <a:solidFill>
                    <a:schemeClr val="bg1"/>
                  </a:solidFill>
                </a:rPr>
                <a:t>市场</a:t>
              </a:r>
              <a:endParaRPr lang="zh-CN" altLang="en-US" sz="1400" b="1" dirty="0">
                <a:solidFill>
                  <a:schemeClr val="bg1"/>
                </a:solidFill>
              </a:endParaRPr>
            </a:p>
          </p:txBody>
        </p:sp>
      </p:grpSp>
      <p:grpSp>
        <p:nvGrpSpPr>
          <p:cNvPr id="176" name="组合 175"/>
          <p:cNvGrpSpPr/>
          <p:nvPr/>
        </p:nvGrpSpPr>
        <p:grpSpPr>
          <a:xfrm>
            <a:off x="4529581" y="3205158"/>
            <a:ext cx="1731569" cy="1232103"/>
            <a:chOff x="4099009" y="1038132"/>
            <a:chExt cx="1731569" cy="1559533"/>
          </a:xfrm>
        </p:grpSpPr>
        <p:grpSp>
          <p:nvGrpSpPr>
            <p:cNvPr id="177" name="组合 176"/>
            <p:cNvGrpSpPr/>
            <p:nvPr/>
          </p:nvGrpSpPr>
          <p:grpSpPr>
            <a:xfrm>
              <a:off x="4099009" y="1038132"/>
              <a:ext cx="1731569" cy="1559533"/>
              <a:chOff x="2714031" y="843557"/>
              <a:chExt cx="1227531" cy="1201181"/>
            </a:xfrm>
          </p:grpSpPr>
          <p:sp>
            <p:nvSpPr>
              <p:cNvPr id="179" name="矩形 178"/>
              <p:cNvSpPr/>
              <p:nvPr/>
            </p:nvSpPr>
            <p:spPr>
              <a:xfrm>
                <a:off x="2714031" y="843557"/>
                <a:ext cx="1227531" cy="1053088"/>
              </a:xfrm>
              <a:prstGeom prst="rect">
                <a:avLst/>
              </a:prstGeom>
              <a:solidFill>
                <a:srgbClr val="0070C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ysClr val="window" lastClr="FFFFFF"/>
                  </a:solidFill>
                  <a:effectLst/>
                  <a:uLnTx/>
                  <a:uFillTx/>
                  <a:latin typeface="+mj-ea"/>
                  <a:ea typeface="+mj-ea"/>
                </a:endParaRPr>
              </a:p>
            </p:txBody>
          </p:sp>
          <p:sp>
            <p:nvSpPr>
              <p:cNvPr id="180" name="TextBox 18"/>
              <p:cNvSpPr txBox="1">
                <a:spLocks noChangeArrowheads="1"/>
              </p:cNvSpPr>
              <p:nvPr/>
            </p:nvSpPr>
            <p:spPr bwMode="auto">
              <a:xfrm flipH="1">
                <a:off x="2714032" y="1114576"/>
                <a:ext cx="1175900" cy="930162"/>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400" kern="0" noProof="0" dirty="0" smtClean="0">
                    <a:solidFill>
                      <a:sysClr val="window" lastClr="FFFFFF">
                        <a:lumMod val="95000"/>
                      </a:sysClr>
                    </a:solidFill>
                    <a:latin typeface="+mj-ea"/>
                    <a:ea typeface="+mj-ea"/>
                  </a:rPr>
                  <a:t>单</a:t>
                </a:r>
                <a:r>
                  <a:rPr kumimoji="0" lang="zh-CN" altLang="en-US" sz="1400" b="0" i="0" u="none" strike="noStrike" kern="0" cap="none" spc="0" normalizeH="0" baseline="0" noProof="0" dirty="0" smtClean="0">
                    <a:ln>
                      <a:noFill/>
                    </a:ln>
                    <a:solidFill>
                      <a:sysClr val="window" lastClr="FFFFFF">
                        <a:lumMod val="95000"/>
                      </a:sysClr>
                    </a:solidFill>
                    <a:effectLst/>
                    <a:uLnTx/>
                    <a:uFillTx/>
                    <a:latin typeface="+mj-ea"/>
                    <a:ea typeface="+mj-ea"/>
                  </a:rPr>
                  <a:t>击此处添加文本</a:t>
                </a:r>
                <a:endParaRPr kumimoji="0" lang="en-US" altLang="zh-CN" sz="1400" b="0" i="0" u="none" strike="noStrike" kern="0" cap="none" spc="0" normalizeH="0" baseline="0" noProof="0" dirty="0" smtClean="0">
                  <a:ln>
                    <a:noFill/>
                  </a:ln>
                  <a:solidFill>
                    <a:sysClr val="window" lastClr="FFFFFF">
                      <a:lumMod val="95000"/>
                    </a:sysClr>
                  </a:solidFill>
                  <a:effectLst/>
                  <a:uLnTx/>
                  <a:uFillTx/>
                  <a:latin typeface="+mj-ea"/>
                  <a:ea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p:txBody>
          </p:sp>
        </p:grpSp>
        <p:sp>
          <p:nvSpPr>
            <p:cNvPr id="178" name="TextBox 177"/>
            <p:cNvSpPr txBox="1"/>
            <p:nvPr/>
          </p:nvSpPr>
          <p:spPr>
            <a:xfrm>
              <a:off x="4099010" y="1049940"/>
              <a:ext cx="921368" cy="389568"/>
            </a:xfrm>
            <a:prstGeom prst="rect">
              <a:avLst/>
            </a:prstGeom>
            <a:noFill/>
          </p:spPr>
          <p:txBody>
            <a:bodyPr wrap="square" rtlCol="0">
              <a:spAutoFit/>
            </a:bodyPr>
            <a:lstStyle/>
            <a:p>
              <a:r>
                <a:rPr lang="zh-CN" altLang="en-US" sz="1400" b="1" dirty="0" smtClean="0">
                  <a:solidFill>
                    <a:schemeClr val="bg1"/>
                  </a:solidFill>
                </a:rPr>
                <a:t>非洲市场</a:t>
              </a:r>
              <a:endParaRPr lang="zh-CN" altLang="en-US" sz="1400" b="1" dirty="0">
                <a:solidFill>
                  <a:schemeClr val="bg1"/>
                </a:solidFill>
              </a:endParaRPr>
            </a:p>
          </p:txBody>
        </p:sp>
      </p:grpSp>
      <p:grpSp>
        <p:nvGrpSpPr>
          <p:cNvPr id="181" name="组合 180"/>
          <p:cNvGrpSpPr/>
          <p:nvPr/>
        </p:nvGrpSpPr>
        <p:grpSpPr>
          <a:xfrm>
            <a:off x="6873773" y="2723780"/>
            <a:ext cx="1731569" cy="1232103"/>
            <a:chOff x="4099009" y="1038132"/>
            <a:chExt cx="1731569" cy="1559533"/>
          </a:xfrm>
        </p:grpSpPr>
        <p:grpSp>
          <p:nvGrpSpPr>
            <p:cNvPr id="182" name="组合 181"/>
            <p:cNvGrpSpPr/>
            <p:nvPr/>
          </p:nvGrpSpPr>
          <p:grpSpPr>
            <a:xfrm>
              <a:off x="4099009" y="1038132"/>
              <a:ext cx="1731569" cy="1559533"/>
              <a:chOff x="2714031" y="843557"/>
              <a:chExt cx="1227531" cy="1201181"/>
            </a:xfrm>
          </p:grpSpPr>
          <p:sp>
            <p:nvSpPr>
              <p:cNvPr id="184" name="矩形 183"/>
              <p:cNvSpPr/>
              <p:nvPr/>
            </p:nvSpPr>
            <p:spPr>
              <a:xfrm>
                <a:off x="2714031" y="843557"/>
                <a:ext cx="1227531" cy="1053088"/>
              </a:xfrm>
              <a:prstGeom prst="rect">
                <a:avLst/>
              </a:prstGeom>
              <a:solidFill>
                <a:srgbClr val="0070C0"/>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ysClr val="window" lastClr="FFFFFF"/>
                  </a:solidFill>
                  <a:effectLst/>
                  <a:uLnTx/>
                  <a:uFillTx/>
                  <a:latin typeface="+mj-ea"/>
                  <a:ea typeface="+mj-ea"/>
                </a:endParaRPr>
              </a:p>
            </p:txBody>
          </p:sp>
          <p:sp>
            <p:nvSpPr>
              <p:cNvPr id="185" name="TextBox 18"/>
              <p:cNvSpPr txBox="1">
                <a:spLocks noChangeArrowheads="1"/>
              </p:cNvSpPr>
              <p:nvPr/>
            </p:nvSpPr>
            <p:spPr bwMode="auto">
              <a:xfrm flipH="1">
                <a:off x="2714032" y="1114576"/>
                <a:ext cx="1175900" cy="930162"/>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400" kern="0" noProof="0" dirty="0" smtClean="0">
                    <a:solidFill>
                      <a:sysClr val="window" lastClr="FFFFFF">
                        <a:lumMod val="95000"/>
                      </a:sysClr>
                    </a:solidFill>
                    <a:latin typeface="+mj-ea"/>
                    <a:ea typeface="+mj-ea"/>
                  </a:rPr>
                  <a:t>单</a:t>
                </a:r>
                <a:r>
                  <a:rPr kumimoji="0" lang="zh-CN" altLang="en-US" sz="1400" b="0" i="0" u="none" strike="noStrike" kern="0" cap="none" spc="0" normalizeH="0" baseline="0" noProof="0" dirty="0" smtClean="0">
                    <a:ln>
                      <a:noFill/>
                    </a:ln>
                    <a:solidFill>
                      <a:sysClr val="window" lastClr="FFFFFF">
                        <a:lumMod val="95000"/>
                      </a:sysClr>
                    </a:solidFill>
                    <a:effectLst/>
                    <a:uLnTx/>
                    <a:uFillTx/>
                    <a:latin typeface="+mj-ea"/>
                    <a:ea typeface="+mj-ea"/>
                  </a:rPr>
                  <a:t>击此处添加文本</a:t>
                </a:r>
                <a:endParaRPr kumimoji="0" lang="en-US" altLang="zh-CN" sz="1400" b="0" i="0" u="none" strike="noStrike" kern="0" cap="none" spc="0" normalizeH="0" baseline="0" noProof="0" dirty="0" smtClean="0">
                  <a:ln>
                    <a:noFill/>
                  </a:ln>
                  <a:solidFill>
                    <a:sysClr val="window" lastClr="FFFFFF">
                      <a:lumMod val="95000"/>
                    </a:sysClr>
                  </a:solidFill>
                  <a:effectLst/>
                  <a:uLnTx/>
                  <a:uFillTx/>
                  <a:latin typeface="+mj-ea"/>
                  <a:ea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a:p>
                <a:pPr lvl="0" algn="ctr">
                  <a:defRPr/>
                </a:pPr>
                <a:r>
                  <a:rPr lang="zh-CN" altLang="en-US" sz="1400" kern="0" dirty="0">
                    <a:solidFill>
                      <a:sysClr val="window" lastClr="FFFFFF">
                        <a:lumMod val="95000"/>
                      </a:sysClr>
                    </a:solidFill>
                    <a:latin typeface="+mj-ea"/>
                  </a:rPr>
                  <a:t>单击此处添加文本</a:t>
                </a:r>
                <a:endParaRPr lang="en-US" altLang="zh-CN" sz="1400" kern="0" dirty="0">
                  <a:solidFill>
                    <a:sysClr val="window" lastClr="FFFFFF">
                      <a:lumMod val="95000"/>
                    </a:sysClr>
                  </a:solidFill>
                  <a:latin typeface="+mj-ea"/>
                </a:endParaRPr>
              </a:p>
            </p:txBody>
          </p:sp>
        </p:grpSp>
        <p:sp>
          <p:nvSpPr>
            <p:cNvPr id="183" name="TextBox 182"/>
            <p:cNvSpPr txBox="1"/>
            <p:nvPr/>
          </p:nvSpPr>
          <p:spPr>
            <a:xfrm>
              <a:off x="4099010" y="1049940"/>
              <a:ext cx="921368" cy="389568"/>
            </a:xfrm>
            <a:prstGeom prst="rect">
              <a:avLst/>
            </a:prstGeom>
            <a:noFill/>
          </p:spPr>
          <p:txBody>
            <a:bodyPr wrap="square" rtlCol="0">
              <a:spAutoFit/>
            </a:bodyPr>
            <a:lstStyle/>
            <a:p>
              <a:r>
                <a:rPr lang="zh-CN" altLang="en-US" sz="1400" b="1" dirty="0" smtClean="0">
                  <a:solidFill>
                    <a:schemeClr val="bg1"/>
                  </a:solidFill>
                </a:rPr>
                <a:t>澳洲市场</a:t>
              </a:r>
              <a:endParaRPr lang="zh-CN" altLang="en-US" sz="1400" b="1" dirty="0">
                <a:solidFill>
                  <a:schemeClr val="bg1"/>
                </a:solidFill>
              </a:endParaRPr>
            </a:p>
          </p:txBody>
        </p:sp>
      </p:grpSp>
      <p:sp>
        <p:nvSpPr>
          <p:cNvPr id="186" name="TextBox 185"/>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187" name="组合 186"/>
          <p:cNvGrpSpPr/>
          <p:nvPr/>
        </p:nvGrpSpPr>
        <p:grpSpPr>
          <a:xfrm>
            <a:off x="276716" y="2671"/>
            <a:ext cx="834190" cy="834190"/>
            <a:chOff x="7414667" y="3750264"/>
            <a:chExt cx="871129" cy="871129"/>
          </a:xfrm>
        </p:grpSpPr>
        <p:sp>
          <p:nvSpPr>
            <p:cNvPr id="188" name="椭圆 187"/>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189"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02</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190"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工作完成情况</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187"/>
                                        </p:tgtEl>
                                        <p:attrNameLst>
                                          <p:attrName>style.visibility</p:attrName>
                                        </p:attrNameLst>
                                      </p:cBhvr>
                                      <p:to>
                                        <p:strVal val="visible"/>
                                      </p:to>
                                    </p:set>
                                    <p:anim calcmode="lin" valueType="num">
                                      <p:cBhvr>
                                        <p:cTn id="7" dur="500" fill="hold"/>
                                        <p:tgtEl>
                                          <p:spTgt spid="187"/>
                                        </p:tgtEl>
                                        <p:attrNameLst>
                                          <p:attrName>ppt_w</p:attrName>
                                        </p:attrNameLst>
                                      </p:cBhvr>
                                      <p:tavLst>
                                        <p:tav tm="0">
                                          <p:val>
                                            <p:fltVal val="0"/>
                                          </p:val>
                                        </p:tav>
                                        <p:tav tm="100000">
                                          <p:val>
                                            <p:strVal val="#ppt_w"/>
                                          </p:val>
                                        </p:tav>
                                      </p:tavLst>
                                    </p:anim>
                                    <p:anim calcmode="lin" valueType="num">
                                      <p:cBhvr>
                                        <p:cTn id="8" dur="500" fill="hold"/>
                                        <p:tgtEl>
                                          <p:spTgt spid="187"/>
                                        </p:tgtEl>
                                        <p:attrNameLst>
                                          <p:attrName>ppt_h</p:attrName>
                                        </p:attrNameLst>
                                      </p:cBhvr>
                                      <p:tavLst>
                                        <p:tav tm="0">
                                          <p:val>
                                            <p:fltVal val="0"/>
                                          </p:val>
                                        </p:tav>
                                        <p:tav tm="100000">
                                          <p:val>
                                            <p:strVal val="#ppt_h"/>
                                          </p:val>
                                        </p:tav>
                                      </p:tavLst>
                                    </p:anim>
                                    <p:animEffect transition="in" filter="fade">
                                      <p:cBhvr>
                                        <p:cTn id="9" dur="500"/>
                                        <p:tgtEl>
                                          <p:spTgt spid="187"/>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190"/>
                                        </p:tgtEl>
                                        <p:attrNameLst>
                                          <p:attrName>style.visibility</p:attrName>
                                        </p:attrNameLst>
                                      </p:cBhvr>
                                      <p:to>
                                        <p:strVal val="visible"/>
                                      </p:to>
                                    </p:set>
                                    <p:animEffect>
                                      <p:cBhvr>
                                        <p:cTn id="13" dur="750"/>
                                        <p:tgtEl>
                                          <p:spTgt spid="190"/>
                                        </p:tgtEl>
                                      </p:cBhvr>
                                    </p:animEffect>
                                    <p:anim calcmode="lin" valueType="num">
                                      <p:cBhvr>
                                        <p:cTn id="14" dur="750" fill="hold"/>
                                        <p:tgtEl>
                                          <p:spTgt spid="190"/>
                                        </p:tgtEl>
                                        <p:attrNameLst>
                                          <p:attrName>ppt_x</p:attrName>
                                        </p:attrNameLst>
                                      </p:cBhvr>
                                      <p:tavLst>
                                        <p:tav tm="0">
                                          <p:val>
                                            <p:strVal val="#ppt_x"/>
                                          </p:val>
                                        </p:tav>
                                        <p:tav tm="100000">
                                          <p:val>
                                            <p:strVal val="#ppt_x"/>
                                          </p:val>
                                        </p:tav>
                                      </p:tavLst>
                                    </p:anim>
                                    <p:anim calcmode="lin" valueType="num">
                                      <p:cBhvr>
                                        <p:cTn id="15" dur="750" fill="hold"/>
                                        <p:tgtEl>
                                          <p:spTgt spid="190"/>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42" presetClass="entr" presetSubtype="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anim calcmode="lin" valueType="num">
                                      <p:cBhvr>
                                        <p:cTn id="20" dur="500" fill="hold"/>
                                        <p:tgtEl>
                                          <p:spTgt spid="51"/>
                                        </p:tgtEl>
                                        <p:attrNameLst>
                                          <p:attrName>ppt_x</p:attrName>
                                        </p:attrNameLst>
                                      </p:cBhvr>
                                      <p:tavLst>
                                        <p:tav tm="0">
                                          <p:val>
                                            <p:strVal val="#ppt_x"/>
                                          </p:val>
                                        </p:tav>
                                        <p:tav tm="100000">
                                          <p:val>
                                            <p:strVal val="#ppt_x"/>
                                          </p:val>
                                        </p:tav>
                                      </p:tavLst>
                                    </p:anim>
                                    <p:anim calcmode="lin" valueType="num">
                                      <p:cBhvr>
                                        <p:cTn id="21" dur="500" fill="hold"/>
                                        <p:tgtEl>
                                          <p:spTgt spid="51"/>
                                        </p:tgtEl>
                                        <p:attrNameLst>
                                          <p:attrName>ppt_y</p:attrName>
                                        </p:attrNameLst>
                                      </p:cBhvr>
                                      <p:tavLst>
                                        <p:tav tm="0">
                                          <p:val>
                                            <p:strVal val="#ppt_y+.1"/>
                                          </p:val>
                                        </p:tav>
                                        <p:tav tm="100000">
                                          <p:val>
                                            <p:strVal val="#ppt_y"/>
                                          </p:val>
                                        </p:tav>
                                      </p:tavLst>
                                    </p:anim>
                                  </p:childTnLst>
                                </p:cTn>
                              </p:par>
                              <p:par>
                                <p:cTn id="22" presetID="23" presetClass="entr" presetSubtype="32" fill="hold" grpId="0" nodeType="withEffect">
                                  <p:stCondLst>
                                    <p:cond delay="500"/>
                                  </p:stCondLst>
                                  <p:childTnLst>
                                    <p:set>
                                      <p:cBhvr>
                                        <p:cTn id="23" dur="1" fill="hold">
                                          <p:stCondLst>
                                            <p:cond delay="0"/>
                                          </p:stCondLst>
                                        </p:cTn>
                                        <p:tgtEl>
                                          <p:spTgt spid="161"/>
                                        </p:tgtEl>
                                        <p:attrNameLst>
                                          <p:attrName>style.visibility</p:attrName>
                                        </p:attrNameLst>
                                      </p:cBhvr>
                                      <p:to>
                                        <p:strVal val="visible"/>
                                      </p:to>
                                    </p:set>
                                    <p:anim calcmode="lin" valueType="num">
                                      <p:cBhvr>
                                        <p:cTn id="24" dur="500" fill="hold"/>
                                        <p:tgtEl>
                                          <p:spTgt spid="161"/>
                                        </p:tgtEl>
                                        <p:attrNameLst>
                                          <p:attrName>ppt_w</p:attrName>
                                        </p:attrNameLst>
                                      </p:cBhvr>
                                      <p:tavLst>
                                        <p:tav tm="0">
                                          <p:val>
                                            <p:strVal val="4*#ppt_w"/>
                                          </p:val>
                                        </p:tav>
                                        <p:tav tm="100000">
                                          <p:val>
                                            <p:strVal val="#ppt_w"/>
                                          </p:val>
                                        </p:tav>
                                      </p:tavLst>
                                    </p:anim>
                                    <p:anim calcmode="lin" valueType="num">
                                      <p:cBhvr>
                                        <p:cTn id="25" dur="500" fill="hold"/>
                                        <p:tgtEl>
                                          <p:spTgt spid="161"/>
                                        </p:tgtEl>
                                        <p:attrNameLst>
                                          <p:attrName>ppt_h</p:attrName>
                                        </p:attrNameLst>
                                      </p:cBhvr>
                                      <p:tavLst>
                                        <p:tav tm="0">
                                          <p:val>
                                            <p:strVal val="4*#ppt_h"/>
                                          </p:val>
                                        </p:tav>
                                        <p:tav tm="100000">
                                          <p:val>
                                            <p:strVal val="#ppt_h"/>
                                          </p:val>
                                        </p:tav>
                                      </p:tavLst>
                                    </p:anim>
                                  </p:childTnLst>
                                </p:cTn>
                              </p:par>
                            </p:childTnLst>
                          </p:cTn>
                        </p:par>
                        <p:par>
                          <p:cTn id="26" fill="hold">
                            <p:stCondLst>
                              <p:cond delay="2125"/>
                            </p:stCondLst>
                            <p:childTnLst>
                              <p:par>
                                <p:cTn id="27" presetID="22" presetClass="entr" presetSubtype="2" fill="hold" grpId="0" nodeType="afterEffect">
                                  <p:stCondLst>
                                    <p:cond delay="0"/>
                                  </p:stCondLst>
                                  <p:childTnLst>
                                    <p:set>
                                      <p:cBhvr>
                                        <p:cTn id="28" dur="1" fill="hold">
                                          <p:stCondLst>
                                            <p:cond delay="0"/>
                                          </p:stCondLst>
                                        </p:cTn>
                                        <p:tgtEl>
                                          <p:spTgt spid="163"/>
                                        </p:tgtEl>
                                        <p:attrNameLst>
                                          <p:attrName>style.visibility</p:attrName>
                                        </p:attrNameLst>
                                      </p:cBhvr>
                                      <p:to>
                                        <p:strVal val="visible"/>
                                      </p:to>
                                    </p:set>
                                    <p:animEffect transition="in" filter="wipe(right)">
                                      <p:cBhvr>
                                        <p:cTn id="29" dur="500"/>
                                        <p:tgtEl>
                                          <p:spTgt spid="163"/>
                                        </p:tgtEl>
                                      </p:cBhvr>
                                    </p:animEffect>
                                  </p:childTnLst>
                                </p:cTn>
                              </p:par>
                              <p:par>
                                <p:cTn id="30" presetID="22" presetClass="entr" presetSubtype="1" fill="hold" nodeType="withEffect">
                                  <p:stCondLst>
                                    <p:cond delay="300"/>
                                  </p:stCondLst>
                                  <p:childTnLst>
                                    <p:set>
                                      <p:cBhvr>
                                        <p:cTn id="31" dur="1" fill="hold">
                                          <p:stCondLst>
                                            <p:cond delay="0"/>
                                          </p:stCondLst>
                                        </p:cTn>
                                        <p:tgtEl>
                                          <p:spTgt spid="176"/>
                                        </p:tgtEl>
                                        <p:attrNameLst>
                                          <p:attrName>style.visibility</p:attrName>
                                        </p:attrNameLst>
                                      </p:cBhvr>
                                      <p:to>
                                        <p:strVal val="visible"/>
                                      </p:to>
                                    </p:set>
                                    <p:animEffect transition="in" filter="wipe(up)">
                                      <p:cBhvr>
                                        <p:cTn id="32" dur="500"/>
                                        <p:tgtEl>
                                          <p:spTgt spid="176"/>
                                        </p:tgtEl>
                                      </p:cBhvr>
                                    </p:animEffect>
                                  </p:childTnLst>
                                </p:cTn>
                              </p:par>
                              <p:par>
                                <p:cTn id="33" presetID="22" presetClass="entr" presetSubtype="1" fill="hold" grpId="0" nodeType="withEffect">
                                  <p:stCondLst>
                                    <p:cond delay="200"/>
                                  </p:stCondLst>
                                  <p:childTnLst>
                                    <p:set>
                                      <p:cBhvr>
                                        <p:cTn id="34" dur="1" fill="hold">
                                          <p:stCondLst>
                                            <p:cond delay="0"/>
                                          </p:stCondLst>
                                        </p:cTn>
                                        <p:tgtEl>
                                          <p:spTgt spid="165"/>
                                        </p:tgtEl>
                                        <p:attrNameLst>
                                          <p:attrName>style.visibility</p:attrName>
                                        </p:attrNameLst>
                                      </p:cBhvr>
                                      <p:to>
                                        <p:strVal val="visible"/>
                                      </p:to>
                                    </p:set>
                                    <p:animEffect transition="in" filter="wipe(up)">
                                      <p:cBhvr>
                                        <p:cTn id="35" dur="500"/>
                                        <p:tgtEl>
                                          <p:spTgt spid="165"/>
                                        </p:tgtEl>
                                      </p:cBhvr>
                                    </p:animEffect>
                                  </p:childTnLst>
                                </p:cTn>
                              </p:par>
                              <p:par>
                                <p:cTn id="36" presetID="22" presetClass="entr" presetSubtype="1" fill="hold" nodeType="withEffect">
                                  <p:stCondLst>
                                    <p:cond delay="700"/>
                                  </p:stCondLst>
                                  <p:childTnLst>
                                    <p:set>
                                      <p:cBhvr>
                                        <p:cTn id="37" dur="1" fill="hold">
                                          <p:stCondLst>
                                            <p:cond delay="0"/>
                                          </p:stCondLst>
                                        </p:cTn>
                                        <p:tgtEl>
                                          <p:spTgt spid="181"/>
                                        </p:tgtEl>
                                        <p:attrNameLst>
                                          <p:attrName>style.visibility</p:attrName>
                                        </p:attrNameLst>
                                      </p:cBhvr>
                                      <p:to>
                                        <p:strVal val="visible"/>
                                      </p:to>
                                    </p:set>
                                    <p:animEffect transition="in" filter="wipe(up)">
                                      <p:cBhvr>
                                        <p:cTn id="38" dur="500"/>
                                        <p:tgtEl>
                                          <p:spTgt spid="181"/>
                                        </p:tgtEl>
                                      </p:cBhvr>
                                    </p:animEffect>
                                  </p:childTnLst>
                                </p:cTn>
                              </p:par>
                              <p:par>
                                <p:cTn id="39" presetID="22" presetClass="entr" presetSubtype="2" fill="hold" grpId="0" nodeType="withEffect">
                                  <p:stCondLst>
                                    <p:cond delay="300"/>
                                  </p:stCondLst>
                                  <p:childTnLst>
                                    <p:set>
                                      <p:cBhvr>
                                        <p:cTn id="40" dur="1" fill="hold">
                                          <p:stCondLst>
                                            <p:cond delay="0"/>
                                          </p:stCondLst>
                                        </p:cTn>
                                        <p:tgtEl>
                                          <p:spTgt spid="164"/>
                                        </p:tgtEl>
                                        <p:attrNameLst>
                                          <p:attrName>style.visibility</p:attrName>
                                        </p:attrNameLst>
                                      </p:cBhvr>
                                      <p:to>
                                        <p:strVal val="visible"/>
                                      </p:to>
                                    </p:set>
                                    <p:animEffect transition="in" filter="wipe(right)">
                                      <p:cBhvr>
                                        <p:cTn id="41" dur="500"/>
                                        <p:tgtEl>
                                          <p:spTgt spid="164"/>
                                        </p:tgtEl>
                                      </p:cBhvr>
                                    </p:animEffect>
                                  </p:childTnLst>
                                </p:cTn>
                              </p:par>
                              <p:par>
                                <p:cTn id="42" presetID="22" presetClass="entr" presetSubtype="1" fill="hold" nodeType="withEffect">
                                  <p:stCondLst>
                                    <p:cond delay="600"/>
                                  </p:stCondLst>
                                  <p:childTnLst>
                                    <p:set>
                                      <p:cBhvr>
                                        <p:cTn id="43" dur="1" fill="hold">
                                          <p:stCondLst>
                                            <p:cond delay="0"/>
                                          </p:stCondLst>
                                        </p:cTn>
                                        <p:tgtEl>
                                          <p:spTgt spid="166"/>
                                        </p:tgtEl>
                                        <p:attrNameLst>
                                          <p:attrName>style.visibility</p:attrName>
                                        </p:attrNameLst>
                                      </p:cBhvr>
                                      <p:to>
                                        <p:strVal val="visible"/>
                                      </p:to>
                                    </p:set>
                                    <p:animEffect transition="in" filter="wipe(up)">
                                      <p:cBhvr>
                                        <p:cTn id="44" dur="500"/>
                                        <p:tgtEl>
                                          <p:spTgt spid="166"/>
                                        </p:tgtEl>
                                      </p:cBhvr>
                                    </p:animEffect>
                                  </p:childTnLst>
                                </p:cTn>
                              </p:par>
                              <p:par>
                                <p:cTn id="45" presetID="22" presetClass="entr" presetSubtype="2" fill="hold" grpId="0" nodeType="withEffect">
                                  <p:stCondLst>
                                    <p:cond delay="400"/>
                                  </p:stCondLst>
                                  <p:childTnLst>
                                    <p:set>
                                      <p:cBhvr>
                                        <p:cTn id="46" dur="1" fill="hold">
                                          <p:stCondLst>
                                            <p:cond delay="0"/>
                                          </p:stCondLst>
                                        </p:cTn>
                                        <p:tgtEl>
                                          <p:spTgt spid="162"/>
                                        </p:tgtEl>
                                        <p:attrNameLst>
                                          <p:attrName>style.visibility</p:attrName>
                                        </p:attrNameLst>
                                      </p:cBhvr>
                                      <p:to>
                                        <p:strVal val="visible"/>
                                      </p:to>
                                    </p:set>
                                    <p:animEffect transition="in" filter="wipe(right)">
                                      <p:cBhvr>
                                        <p:cTn id="47" dur="500"/>
                                        <p:tgtEl>
                                          <p:spTgt spid="162"/>
                                        </p:tgtEl>
                                      </p:cBhvr>
                                    </p:animEffect>
                                  </p:childTnLst>
                                </p:cTn>
                              </p:par>
                              <p:par>
                                <p:cTn id="48" presetID="22" presetClass="entr" presetSubtype="1" fill="hold" nodeType="withEffect">
                                  <p:stCondLst>
                                    <p:cond delay="900"/>
                                  </p:stCondLst>
                                  <p:childTnLst>
                                    <p:set>
                                      <p:cBhvr>
                                        <p:cTn id="49" dur="1" fill="hold">
                                          <p:stCondLst>
                                            <p:cond delay="0"/>
                                          </p:stCondLst>
                                        </p:cTn>
                                        <p:tgtEl>
                                          <p:spTgt spid="171"/>
                                        </p:tgtEl>
                                        <p:attrNameLst>
                                          <p:attrName>style.visibility</p:attrName>
                                        </p:attrNameLst>
                                      </p:cBhvr>
                                      <p:to>
                                        <p:strVal val="visible"/>
                                      </p:to>
                                    </p:set>
                                    <p:animEffect transition="in" filter="wipe(up)">
                                      <p:cBhvr>
                                        <p:cTn id="50"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animBg="1"/>
      <p:bldP spid="163" grpId="0" animBg="1"/>
      <p:bldP spid="164" grpId="0" animBg="1"/>
      <p:bldP spid="165" grpId="0" animBg="1"/>
      <p:bldP spid="190"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31840" y="2196302"/>
            <a:ext cx="4038847" cy="584775"/>
          </a:xfrm>
          <a:prstGeom prst="rect">
            <a:avLst/>
          </a:prstGeom>
          <a:noFill/>
        </p:spPr>
        <p:txBody>
          <a:bodyPr wrap="square" rtlCol="0">
            <a:sp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成功案例展示</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1308230" y="2294039"/>
            <a:ext cx="54021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2300" b="0" i="0" u="none" strike="noStrike" kern="0" cap="none" spc="0" normalizeH="0" baseline="0" noProof="0" dirty="0" smtClean="0">
                <a:ln>
                  <a:noFill/>
                </a:ln>
                <a:solidFill>
                  <a:srgbClr val="FFFFFF"/>
                </a:solidFill>
                <a:effectLst/>
                <a:uLnTx/>
                <a:uFillTx/>
              </a:rPr>
              <a:t>Part</a:t>
            </a:r>
            <a:endParaRPr kumimoji="0" lang="zh-CN" altLang="zh-CN" sz="1800" b="0" i="0" u="none" strike="noStrike" kern="0" cap="none" spc="0" normalizeH="0" baseline="0" noProof="0" dirty="0" smtClean="0">
              <a:ln>
                <a:noFill/>
              </a:ln>
              <a:solidFill>
                <a:srgbClr val="FEAE01"/>
              </a:solidFill>
              <a:effectLst/>
              <a:uLnTx/>
              <a:uFillTx/>
            </a:endParaRPr>
          </a:p>
        </p:txBody>
      </p:sp>
      <p:sp>
        <p:nvSpPr>
          <p:cNvPr id="13" name="TextBox 12"/>
          <p:cNvSpPr txBox="1"/>
          <p:nvPr/>
        </p:nvSpPr>
        <p:spPr>
          <a:xfrm>
            <a:off x="2627784" y="3133566"/>
            <a:ext cx="5317950" cy="1015663"/>
          </a:xfrm>
          <a:prstGeom prst="rect">
            <a:avLst/>
          </a:prstGeom>
          <a:noFill/>
        </p:spPr>
        <p:txBody>
          <a:bodyPr wrap="square" rtlCol="0">
            <a:spAutoFit/>
          </a:bodyPr>
          <a:lstStyle/>
          <a:p>
            <a:pPr>
              <a:lnSpc>
                <a:spcPct val="150000"/>
              </a:lnSpc>
            </a:pPr>
            <a:r>
              <a:rPr lang="zh-CN" altLang="en-US" sz="2000" dirty="0" smtClean="0">
                <a:solidFill>
                  <a:srgbClr val="2B2A30"/>
                </a:solidFill>
                <a:latin typeface="微软雅黑" panose="020B0503020204020204" pitchFamily="34" charset="-122"/>
                <a:ea typeface="微软雅黑" panose="020B0503020204020204" pitchFamily="34" charset="-122"/>
              </a:rPr>
              <a:t>单击填加文字内容。用简短的话写出本章的中心思想，同时也给观众一个思维缓冲空间。</a:t>
            </a:r>
            <a:endParaRPr lang="zh-CN" altLang="en-US" sz="2000" dirty="0">
              <a:solidFill>
                <a:srgbClr val="2B2A3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888084" y="2925093"/>
            <a:ext cx="42762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ea typeface="微软雅黑" panose="020B0503020204020204" pitchFamily="34" charset="-122"/>
              </a:rPr>
              <a:t>标题一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标题二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标题三</a:t>
            </a:r>
            <a:endParaRPr kumimoji="0" lang="zh-CN" altLang="en-US" sz="1800" b="0" i="0" u="none" strike="noStrike" kern="0" cap="none" spc="0" normalizeH="0" baseline="0" noProof="0" dirty="0">
              <a:ln>
                <a:noFill/>
              </a:ln>
              <a:solidFill>
                <a:srgbClr val="2B2A30"/>
              </a:solidFill>
              <a:effectLst/>
              <a:uLnTx/>
              <a:uFillTx/>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7006" y="2903351"/>
            <a:ext cx="12487343" cy="0"/>
          </a:xfrm>
          <a:prstGeom prst="line">
            <a:avLst/>
          </a:prstGeom>
          <a:ln w="25400">
            <a:solidFill>
              <a:srgbClr val="0070C0"/>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95236" y="1988989"/>
            <a:ext cx="1732548" cy="1732548"/>
            <a:chOff x="7414667" y="3750264"/>
            <a:chExt cx="871129" cy="871129"/>
          </a:xfrm>
        </p:grpSpPr>
        <p:sp>
          <p:nvSpPr>
            <p:cNvPr id="18" name="椭圆 17"/>
            <p:cNvSpPr/>
            <p:nvPr/>
          </p:nvSpPr>
          <p:spPr>
            <a:xfrm>
              <a:off x="7414667" y="3750264"/>
              <a:ext cx="871129" cy="871129"/>
            </a:xfrm>
            <a:prstGeom prst="ellipse">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19" name="文本框 12"/>
            <p:cNvSpPr txBox="1"/>
            <p:nvPr/>
          </p:nvSpPr>
          <p:spPr>
            <a:xfrm>
              <a:off x="7461802" y="3771152"/>
              <a:ext cx="792991" cy="789229"/>
            </a:xfrm>
            <a:prstGeom prst="rect">
              <a:avLst/>
            </a:prstGeom>
            <a:noFill/>
          </p:spPr>
          <p:txBody>
            <a:bodyPr wrap="square" rtlCol="0">
              <a:spAutoFit/>
            </a:bodyPr>
            <a:lstStyle/>
            <a:p>
              <a:pPr algn="ctr"/>
              <a:r>
                <a:rPr lang="en-US" altLang="zh-CN" sz="96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03</a:t>
              </a:r>
              <a:endParaRPr lang="zh-CN" altLang="en-US" sz="96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 calcmode="lin" valueType="num">
                                      <p:cBhvr>
                                        <p:cTn id="18" dur="500" fill="hold"/>
                                        <p:tgtEl>
                                          <p:spTgt spid="12"/>
                                        </p:tgtEl>
                                        <p:attrNameLst>
                                          <p:attrName>style.rotation</p:attrName>
                                        </p:attrNameLst>
                                      </p:cBhvr>
                                      <p:tavLst>
                                        <p:tav tm="0">
                                          <p:val>
                                            <p:fltVal val="90"/>
                                          </p:val>
                                        </p:tav>
                                        <p:tav tm="100000">
                                          <p:val>
                                            <p:fltVal val="0"/>
                                          </p:val>
                                        </p:tav>
                                      </p:tavLst>
                                    </p:anim>
                                    <p:animEffect transition="in" filter="fade">
                                      <p:cBhvr>
                                        <p:cTn id="19" dur="500"/>
                                        <p:tgtEl>
                                          <p:spTgt spid="12"/>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1500"/>
                            </p:stCondLst>
                            <p:childTnLst>
                              <p:par>
                                <p:cTn id="28" presetID="3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 calcmode="lin" valueType="num">
                                      <p:cBhvr>
                                        <p:cTn id="32" dur="500" fill="hold"/>
                                        <p:tgtEl>
                                          <p:spTgt spid="13"/>
                                        </p:tgtEl>
                                        <p:attrNameLst>
                                          <p:attrName>style.rotation</p:attrName>
                                        </p:attrNameLst>
                                      </p:cBhvr>
                                      <p:tavLst>
                                        <p:tav tm="0">
                                          <p:val>
                                            <p:fltVal val="90"/>
                                          </p:val>
                                        </p:tav>
                                        <p:tav tm="100000">
                                          <p:val>
                                            <p:fltVal val="0"/>
                                          </p:val>
                                        </p:tav>
                                      </p:tavLst>
                                    </p:anim>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2"/>
          <p:cNvGrpSpPr/>
          <p:nvPr/>
        </p:nvGrpSpPr>
        <p:grpSpPr bwMode="auto">
          <a:xfrm>
            <a:off x="-1834823" y="-746543"/>
            <a:ext cx="11734801" cy="7294922"/>
            <a:chOff x="0" y="0"/>
            <a:chExt cx="15998170" cy="10312383"/>
          </a:xfrm>
        </p:grpSpPr>
        <p:grpSp>
          <p:nvGrpSpPr>
            <p:cNvPr id="39" name="Group 3"/>
            <p:cNvGrpSpPr/>
            <p:nvPr/>
          </p:nvGrpSpPr>
          <p:grpSpPr bwMode="auto">
            <a:xfrm rot="-1809353">
              <a:off x="3012676" y="4939170"/>
              <a:ext cx="4949425" cy="5373213"/>
              <a:chOff x="0" y="0"/>
              <a:chExt cx="1643999" cy="1784764"/>
            </a:xfrm>
          </p:grpSpPr>
          <p:sp>
            <p:nvSpPr>
              <p:cNvPr id="68" name="直角三角形 120"/>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9" name="直角三角形 121"/>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0" name="直角三角形 122"/>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 name="直角三角形 123"/>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2" name="直角三角形 124"/>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3" name="直角三角形 125"/>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40" name="Group 10"/>
            <p:cNvGrpSpPr/>
            <p:nvPr/>
          </p:nvGrpSpPr>
          <p:grpSpPr bwMode="auto">
            <a:xfrm rot="-1809353">
              <a:off x="8443513" y="4792891"/>
              <a:ext cx="4949425" cy="5373213"/>
              <a:chOff x="0" y="0"/>
              <a:chExt cx="1643999" cy="1784764"/>
            </a:xfrm>
          </p:grpSpPr>
          <p:sp>
            <p:nvSpPr>
              <p:cNvPr id="62" name="直角三角形 11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3" name="直角三角形 11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4" name="直角三角形 11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 name="直角三角形 11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 name="直角三角形 11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 name="直角三角形 119"/>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41" name="Group 17"/>
            <p:cNvGrpSpPr/>
            <p:nvPr/>
          </p:nvGrpSpPr>
          <p:grpSpPr bwMode="auto">
            <a:xfrm rot="-1809353">
              <a:off x="5485981" y="133874"/>
              <a:ext cx="4949425" cy="5373213"/>
              <a:chOff x="0" y="0"/>
              <a:chExt cx="1643999" cy="1784764"/>
            </a:xfrm>
          </p:grpSpPr>
          <p:sp>
            <p:nvSpPr>
              <p:cNvPr id="56" name="直角三角形 108"/>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直角三角形 109"/>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8" name="直角三角形 110"/>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9" name="直角三角形 111"/>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0" name="直角三角形 112"/>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 name="直角三角形 113"/>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42" name="Group 24"/>
            <p:cNvGrpSpPr/>
            <p:nvPr/>
          </p:nvGrpSpPr>
          <p:grpSpPr bwMode="auto">
            <a:xfrm rot="-1809353">
              <a:off x="11048745" y="0"/>
              <a:ext cx="4949425" cy="5373213"/>
              <a:chOff x="0" y="0"/>
              <a:chExt cx="1643999" cy="1784764"/>
            </a:xfrm>
          </p:grpSpPr>
          <p:sp>
            <p:nvSpPr>
              <p:cNvPr id="50" name="直角三角形 127"/>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28"/>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直角三角形 129"/>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0"/>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1"/>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2"/>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43" name="Group 31"/>
            <p:cNvGrpSpPr/>
            <p:nvPr/>
          </p:nvGrpSpPr>
          <p:grpSpPr bwMode="auto">
            <a:xfrm rot="-1809353">
              <a:off x="0" y="195022"/>
              <a:ext cx="4949425" cy="5373213"/>
              <a:chOff x="0" y="0"/>
              <a:chExt cx="1643999" cy="1784764"/>
            </a:xfrm>
          </p:grpSpPr>
          <p:sp>
            <p:nvSpPr>
              <p:cNvPr id="44" name="直角三角形 13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5" name="直角三角形 13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3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3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直角三角形 13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直角三角形 139"/>
              <p:cNvSpPr>
                <a:spLocks noChangeArrowheads="1"/>
              </p:cNvSpPr>
              <p:nvPr/>
            </p:nvSpPr>
            <p:spPr bwMode="auto">
              <a:xfrm rot="14400000">
                <a:off x="784857" y="315733"/>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sp>
        <p:nvSpPr>
          <p:cNvPr id="19" name="TextBox 18"/>
          <p:cNvSpPr txBox="1"/>
          <p:nvPr/>
        </p:nvSpPr>
        <p:spPr>
          <a:xfrm>
            <a:off x="3710226" y="651864"/>
            <a:ext cx="1723549"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输入小标题</a:t>
            </a:r>
            <a:endParaRPr lang="zh-CN" altLang="en-US" sz="24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3793583" y="1040305"/>
            <a:ext cx="1651093"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Enter subtitle</a:t>
            </a:r>
            <a:endParaRPr lang="zh-CN" altLang="en-US" dirty="0">
              <a:latin typeface="微软雅黑" panose="020B0503020204020204" pitchFamily="34" charset="-122"/>
              <a:ea typeface="微软雅黑" panose="020B0503020204020204" pitchFamily="34" charset="-122"/>
            </a:endParaRPr>
          </a:p>
        </p:txBody>
      </p:sp>
      <p:sp>
        <p:nvSpPr>
          <p:cNvPr id="21" name="等腰三角形 20"/>
          <p:cNvSpPr/>
          <p:nvPr/>
        </p:nvSpPr>
        <p:spPr>
          <a:xfrm rot="5400000" flipV="1">
            <a:off x="3314396" y="744225"/>
            <a:ext cx="368535" cy="30159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等腰三角形 21"/>
          <p:cNvSpPr/>
          <p:nvPr/>
        </p:nvSpPr>
        <p:spPr>
          <a:xfrm rot="16200000" flipH="1" flipV="1">
            <a:off x="5461070" y="744225"/>
            <a:ext cx="368535" cy="30159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Chevron 2"/>
          <p:cNvSpPr/>
          <p:nvPr/>
        </p:nvSpPr>
        <p:spPr bwMode="auto">
          <a:xfrm>
            <a:off x="4403534" y="2159021"/>
            <a:ext cx="300823" cy="536269"/>
          </a:xfrm>
          <a:prstGeom prst="chevron">
            <a:avLst/>
          </a:prstGeom>
          <a:solidFill>
            <a:srgbClr val="0070C0"/>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 name="Oval 51"/>
          <p:cNvSpPr/>
          <p:nvPr/>
        </p:nvSpPr>
        <p:spPr bwMode="auto">
          <a:xfrm>
            <a:off x="1048372" y="1647129"/>
            <a:ext cx="1434696" cy="1511302"/>
          </a:xfrm>
          <a:prstGeom prst="ellipse">
            <a:avLst/>
          </a:prstGeom>
          <a:blipFill>
            <a:blip r:embed="rId1" cstate="screen"/>
            <a:stretch>
              <a:fillRect/>
            </a:stretch>
          </a:blipFill>
          <a:ln w="101600" cmpd="sng">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Oval 65"/>
          <p:cNvSpPr/>
          <p:nvPr/>
        </p:nvSpPr>
        <p:spPr bwMode="auto">
          <a:xfrm>
            <a:off x="2923956" y="1647129"/>
            <a:ext cx="1434696" cy="1511302"/>
          </a:xfrm>
          <a:prstGeom prst="ellipse">
            <a:avLst/>
          </a:prstGeom>
          <a:blipFill>
            <a:blip r:embed="rId2" cstate="screen"/>
            <a:stretch>
              <a:fillRect/>
            </a:stretch>
          </a:blipFill>
          <a:ln w="101600" cmpd="sng">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6" name="Oval 69"/>
          <p:cNvSpPr/>
          <p:nvPr/>
        </p:nvSpPr>
        <p:spPr bwMode="auto">
          <a:xfrm>
            <a:off x="6619416" y="1647129"/>
            <a:ext cx="1434696" cy="1511302"/>
          </a:xfrm>
          <a:prstGeom prst="ellipse">
            <a:avLst/>
          </a:prstGeom>
          <a:blipFill>
            <a:blip r:embed="rId3" cstate="screen"/>
            <a:stretch>
              <a:fillRect/>
            </a:stretch>
          </a:blipFill>
          <a:ln w="101600" cmpd="sng">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7" name="Oval 73"/>
          <p:cNvSpPr/>
          <p:nvPr/>
        </p:nvSpPr>
        <p:spPr bwMode="auto">
          <a:xfrm>
            <a:off x="4775176" y="1647129"/>
            <a:ext cx="1434696" cy="1511302"/>
          </a:xfrm>
          <a:prstGeom prst="ellipse">
            <a:avLst/>
          </a:prstGeom>
          <a:blipFill>
            <a:blip r:embed="rId4" cstate="screen"/>
            <a:stretch>
              <a:fillRect/>
            </a:stretch>
          </a:blipFill>
          <a:ln w="101600" cmpd="sng">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8" name="Chevron 86"/>
          <p:cNvSpPr/>
          <p:nvPr/>
        </p:nvSpPr>
        <p:spPr bwMode="auto">
          <a:xfrm>
            <a:off x="2552314" y="2159021"/>
            <a:ext cx="300823" cy="536269"/>
          </a:xfrm>
          <a:prstGeom prst="chevron">
            <a:avLst/>
          </a:prstGeom>
          <a:solidFill>
            <a:srgbClr val="0070C0"/>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9" name="Chevron 87"/>
          <p:cNvSpPr/>
          <p:nvPr/>
        </p:nvSpPr>
        <p:spPr bwMode="auto">
          <a:xfrm>
            <a:off x="6254754" y="2159021"/>
            <a:ext cx="300823" cy="536269"/>
          </a:xfrm>
          <a:prstGeom prst="chevron">
            <a:avLst/>
          </a:prstGeom>
          <a:solidFill>
            <a:srgbClr val="0070C0"/>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30" name="Straight Connector 23"/>
          <p:cNvCxnSpPr/>
          <p:nvPr/>
        </p:nvCxnSpPr>
        <p:spPr bwMode="auto">
          <a:xfrm>
            <a:off x="1048197" y="3506887"/>
            <a:ext cx="1480976" cy="0"/>
          </a:xfrm>
          <a:prstGeom prst="line">
            <a:avLst/>
          </a:prstGeom>
          <a:solidFill>
            <a:srgbClr val="ECB100"/>
          </a:solidFill>
          <a:ln w="114300" cap="flat" cmpd="thickThin" algn="ctr">
            <a:solidFill>
              <a:srgbClr val="0070C0"/>
            </a:solidFill>
            <a:prstDash val="solid"/>
            <a:round/>
            <a:headEnd type="none" w="med" len="med"/>
            <a:tailEnd type="none" w="med" len="med"/>
          </a:ln>
          <a:effectLst/>
        </p:spPr>
      </p:cxnSp>
      <p:sp>
        <p:nvSpPr>
          <p:cNvPr id="31" name="矩形 30"/>
          <p:cNvSpPr/>
          <p:nvPr/>
        </p:nvSpPr>
        <p:spPr>
          <a:xfrm>
            <a:off x="1048373" y="3734446"/>
            <a:ext cx="1480801" cy="1054135"/>
          </a:xfrm>
          <a:prstGeom prst="rect">
            <a:avLst/>
          </a:prstGeom>
        </p:spPr>
        <p:txBody>
          <a:bodyPr wrap="square">
            <a:spAutoFit/>
          </a:bodyPr>
          <a:lstStyle/>
          <a:p>
            <a:pPr algn="just">
              <a:lnSpc>
                <a:spcPts val="1500"/>
              </a:lnSpc>
            </a:pPr>
            <a:r>
              <a:rPr lang="zh-CN" altLang="en-US" sz="1100" dirty="0" smtClean="0">
                <a:latin typeface="微软雅黑" panose="020B0503020204020204" pitchFamily="34" charset="-122"/>
                <a:ea typeface="微软雅黑" panose="020B0503020204020204" pitchFamily="34" charset="-122"/>
              </a:rPr>
              <a:t>点击添加</a:t>
            </a:r>
            <a:r>
              <a:rPr lang="zh-CN" altLang="en-US" sz="1100" dirty="0">
                <a:latin typeface="微软雅黑" panose="020B0503020204020204" pitchFamily="34" charset="-122"/>
                <a:ea typeface="微软雅黑" panose="020B0503020204020204" pitchFamily="34" charset="-122"/>
              </a:rPr>
              <a:t>文字内容点击添加文字</a:t>
            </a:r>
            <a:r>
              <a:rPr lang="zh-CN" altLang="en-US" sz="1100" dirty="0" smtClean="0">
                <a:latin typeface="微软雅黑" panose="020B0503020204020204" pitchFamily="34" charset="-122"/>
                <a:ea typeface="微软雅黑" panose="020B0503020204020204" pitchFamily="34" charset="-122"/>
              </a:rPr>
              <a:t>内容</a:t>
            </a:r>
            <a:r>
              <a:rPr lang="zh-CN" altLang="en-US" sz="1100" dirty="0">
                <a:latin typeface="微软雅黑" panose="020B0503020204020204" pitchFamily="34" charset="-122"/>
                <a:ea typeface="微软雅黑" panose="020B0503020204020204" pitchFamily="34" charset="-122"/>
              </a:rPr>
              <a:t>点击添加文字</a:t>
            </a:r>
            <a:r>
              <a:rPr lang="zh-CN" altLang="en-US" sz="1100" dirty="0" smtClean="0">
                <a:latin typeface="微软雅黑" panose="020B0503020204020204" pitchFamily="34" charset="-122"/>
                <a:ea typeface="微软雅黑" panose="020B0503020204020204" pitchFamily="34" charset="-122"/>
              </a:rPr>
              <a:t>内容</a:t>
            </a:r>
            <a:r>
              <a:rPr lang="zh-CN" altLang="en-US" sz="1100" dirty="0">
                <a:latin typeface="微软雅黑" panose="020B0503020204020204" pitchFamily="34" charset="-122"/>
                <a:ea typeface="微软雅黑" panose="020B0503020204020204" pitchFamily="34" charset="-122"/>
              </a:rPr>
              <a:t>点击添加文字</a:t>
            </a:r>
            <a:r>
              <a:rPr lang="zh-CN" altLang="en-US" sz="1100" dirty="0" smtClean="0">
                <a:latin typeface="微软雅黑" panose="020B0503020204020204" pitchFamily="34" charset="-122"/>
                <a:ea typeface="微软雅黑" panose="020B0503020204020204" pitchFamily="34" charset="-122"/>
              </a:rPr>
              <a:t>内容</a:t>
            </a:r>
            <a:r>
              <a:rPr lang="zh-CN" altLang="en-US" sz="1100" dirty="0">
                <a:latin typeface="微软雅黑" panose="020B0503020204020204" pitchFamily="34" charset="-122"/>
                <a:ea typeface="微软雅黑" panose="020B0503020204020204" pitchFamily="34" charset="-122"/>
              </a:rPr>
              <a:t>点击添加文字</a:t>
            </a:r>
            <a:r>
              <a:rPr lang="zh-CN" altLang="en-US" sz="1100" dirty="0" smtClean="0">
                <a:latin typeface="微软雅黑" panose="020B0503020204020204" pitchFamily="34" charset="-122"/>
                <a:ea typeface="微软雅黑" panose="020B0503020204020204" pitchFamily="34" charset="-122"/>
              </a:rPr>
              <a:t>内容。</a:t>
            </a:r>
            <a:endParaRPr lang="zh-CN" altLang="en-US" sz="1100" dirty="0">
              <a:latin typeface="微软雅黑" panose="020B0503020204020204" pitchFamily="34" charset="-122"/>
              <a:ea typeface="微软雅黑" panose="020B0503020204020204" pitchFamily="34" charset="-122"/>
            </a:endParaRPr>
          </a:p>
        </p:txBody>
      </p:sp>
      <p:cxnSp>
        <p:nvCxnSpPr>
          <p:cNvPr id="32" name="Straight Connector 23"/>
          <p:cNvCxnSpPr/>
          <p:nvPr/>
        </p:nvCxnSpPr>
        <p:spPr bwMode="auto">
          <a:xfrm>
            <a:off x="2923956" y="3496444"/>
            <a:ext cx="1480976" cy="0"/>
          </a:xfrm>
          <a:prstGeom prst="line">
            <a:avLst/>
          </a:prstGeom>
          <a:solidFill>
            <a:srgbClr val="ECB100"/>
          </a:solidFill>
          <a:ln w="114300" cap="flat" cmpd="thickThin" algn="ctr">
            <a:solidFill>
              <a:srgbClr val="0070C0"/>
            </a:solidFill>
            <a:prstDash val="solid"/>
            <a:round/>
            <a:headEnd type="none" w="med" len="med"/>
            <a:tailEnd type="none" w="med" len="med"/>
          </a:ln>
          <a:effectLst/>
        </p:spPr>
      </p:cxnSp>
      <p:sp>
        <p:nvSpPr>
          <p:cNvPr id="33" name="矩形 32"/>
          <p:cNvSpPr/>
          <p:nvPr/>
        </p:nvSpPr>
        <p:spPr>
          <a:xfrm>
            <a:off x="2924132" y="3724003"/>
            <a:ext cx="1480801" cy="1054135"/>
          </a:xfrm>
          <a:prstGeom prst="rect">
            <a:avLst/>
          </a:prstGeom>
        </p:spPr>
        <p:txBody>
          <a:bodyPr wrap="square">
            <a:spAutoFit/>
          </a:bodyPr>
          <a:lstStyle/>
          <a:p>
            <a:pPr algn="just">
              <a:lnSpc>
                <a:spcPts val="1500"/>
              </a:lnSpc>
            </a:pPr>
            <a:r>
              <a:rPr lang="zh-CN" altLang="en-US" sz="1100" dirty="0">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100" dirty="0">
              <a:latin typeface="微软雅黑" panose="020B0503020204020204" pitchFamily="34" charset="-122"/>
              <a:ea typeface="微软雅黑" panose="020B0503020204020204" pitchFamily="34" charset="-122"/>
            </a:endParaRPr>
          </a:p>
        </p:txBody>
      </p:sp>
      <p:cxnSp>
        <p:nvCxnSpPr>
          <p:cNvPr id="34" name="Straight Connector 23"/>
          <p:cNvCxnSpPr/>
          <p:nvPr/>
        </p:nvCxnSpPr>
        <p:spPr bwMode="auto">
          <a:xfrm>
            <a:off x="4775176" y="3496444"/>
            <a:ext cx="1480976" cy="0"/>
          </a:xfrm>
          <a:prstGeom prst="line">
            <a:avLst/>
          </a:prstGeom>
          <a:solidFill>
            <a:srgbClr val="ECB100"/>
          </a:solidFill>
          <a:ln w="114300" cap="flat" cmpd="thickThin" algn="ctr">
            <a:solidFill>
              <a:srgbClr val="0070C0"/>
            </a:solidFill>
            <a:prstDash val="solid"/>
            <a:round/>
            <a:headEnd type="none" w="med" len="med"/>
            <a:tailEnd type="none" w="med" len="med"/>
          </a:ln>
          <a:effectLst/>
        </p:spPr>
      </p:cxnSp>
      <p:sp>
        <p:nvSpPr>
          <p:cNvPr id="35" name="矩形 34"/>
          <p:cNvSpPr/>
          <p:nvPr/>
        </p:nvSpPr>
        <p:spPr>
          <a:xfrm>
            <a:off x="4775352" y="3724003"/>
            <a:ext cx="1480801" cy="1054135"/>
          </a:xfrm>
          <a:prstGeom prst="rect">
            <a:avLst/>
          </a:prstGeom>
        </p:spPr>
        <p:txBody>
          <a:bodyPr wrap="square">
            <a:spAutoFit/>
          </a:bodyPr>
          <a:lstStyle/>
          <a:p>
            <a:pPr algn="just">
              <a:lnSpc>
                <a:spcPts val="1500"/>
              </a:lnSpc>
            </a:pPr>
            <a:r>
              <a:rPr lang="zh-CN" altLang="en-US" sz="1100" dirty="0">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100" dirty="0">
              <a:latin typeface="微软雅黑" panose="020B0503020204020204" pitchFamily="34" charset="-122"/>
              <a:ea typeface="微软雅黑" panose="020B0503020204020204" pitchFamily="34" charset="-122"/>
            </a:endParaRPr>
          </a:p>
        </p:txBody>
      </p:sp>
      <p:cxnSp>
        <p:nvCxnSpPr>
          <p:cNvPr id="36" name="Straight Connector 23"/>
          <p:cNvCxnSpPr/>
          <p:nvPr/>
        </p:nvCxnSpPr>
        <p:spPr bwMode="auto">
          <a:xfrm>
            <a:off x="6619416" y="3496444"/>
            <a:ext cx="1480976" cy="0"/>
          </a:xfrm>
          <a:prstGeom prst="line">
            <a:avLst/>
          </a:prstGeom>
          <a:solidFill>
            <a:srgbClr val="ECB100"/>
          </a:solidFill>
          <a:ln w="114300" cap="flat" cmpd="thickThin" algn="ctr">
            <a:solidFill>
              <a:srgbClr val="0070C0"/>
            </a:solidFill>
            <a:prstDash val="solid"/>
            <a:round/>
            <a:headEnd type="none" w="med" len="med"/>
            <a:tailEnd type="none" w="med" len="med"/>
          </a:ln>
          <a:effectLst/>
        </p:spPr>
      </p:cxnSp>
      <p:sp>
        <p:nvSpPr>
          <p:cNvPr id="37" name="矩形 36"/>
          <p:cNvSpPr/>
          <p:nvPr/>
        </p:nvSpPr>
        <p:spPr>
          <a:xfrm>
            <a:off x="6619592" y="3724003"/>
            <a:ext cx="1480801" cy="1054135"/>
          </a:xfrm>
          <a:prstGeom prst="rect">
            <a:avLst/>
          </a:prstGeom>
        </p:spPr>
        <p:txBody>
          <a:bodyPr wrap="square">
            <a:spAutoFit/>
          </a:bodyPr>
          <a:lstStyle/>
          <a:p>
            <a:pPr algn="just">
              <a:lnSpc>
                <a:spcPts val="1500"/>
              </a:lnSpc>
            </a:pPr>
            <a:r>
              <a:rPr lang="zh-CN" altLang="en-US" sz="1100" dirty="0">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100" dirty="0">
              <a:latin typeface="微软雅黑" panose="020B0503020204020204" pitchFamily="34" charset="-122"/>
              <a:ea typeface="微软雅黑" panose="020B0503020204020204" pitchFamily="34" charset="-122"/>
            </a:endParaRPr>
          </a:p>
        </p:txBody>
      </p:sp>
      <p:sp>
        <p:nvSpPr>
          <p:cNvPr id="74" name="TextBox 73"/>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75" name="组合 74"/>
          <p:cNvGrpSpPr/>
          <p:nvPr/>
        </p:nvGrpSpPr>
        <p:grpSpPr>
          <a:xfrm>
            <a:off x="276716" y="-27235"/>
            <a:ext cx="834190" cy="834190"/>
            <a:chOff x="7414667" y="3750264"/>
            <a:chExt cx="871129" cy="871129"/>
          </a:xfrm>
        </p:grpSpPr>
        <p:sp>
          <p:nvSpPr>
            <p:cNvPr id="76" name="椭圆 75"/>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77"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03</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78"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成功案例展示</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78"/>
                                            </p:tgtEl>
                                            <p:attrNameLst>
                                              <p:attrName>style.visibility</p:attrName>
                                            </p:attrNameLst>
                                          </p:cBhvr>
                                          <p:to>
                                            <p:strVal val="visible"/>
                                          </p:to>
                                        </p:set>
                                        <p:animEffect>
                                          <p:cBhvr>
                                            <p:cTn id="13" dur="750"/>
                                            <p:tgtEl>
                                              <p:spTgt spid="78"/>
                                            </p:tgtEl>
                                          </p:cBhvr>
                                        </p:animEffect>
                                        <p:anim calcmode="lin" valueType="num">
                                          <p:cBhvr>
                                            <p:cTn id="14" dur="750" fill="hold"/>
                                            <p:tgtEl>
                                              <p:spTgt spid="78"/>
                                            </p:tgtEl>
                                            <p:attrNameLst>
                                              <p:attrName>ppt_x</p:attrName>
                                            </p:attrNameLst>
                                          </p:cBhvr>
                                          <p:tavLst>
                                            <p:tav tm="0">
                                              <p:val>
                                                <p:strVal val="#ppt_x"/>
                                              </p:val>
                                            </p:tav>
                                            <p:tav tm="100000">
                                              <p:val>
                                                <p:strVal val="#ppt_x"/>
                                              </p:val>
                                            </p:tav>
                                          </p:tavLst>
                                        </p:anim>
                                        <p:anim calcmode="lin" valueType="num">
                                          <p:cBhvr>
                                            <p:cTn id="15" dur="750" fill="hold"/>
                                            <p:tgtEl>
                                              <p:spTgt spid="78"/>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53" presetClass="entr" presetSubtype="16"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par>
                              <p:cTn id="37" fill="hold">
                                <p:stCondLst>
                                  <p:cond delay="2125"/>
                                </p:stCondLst>
                                <p:childTnLst>
                                  <p:par>
                                    <p:cTn id="38" presetID="2" presetClass="entr" presetSubtype="8" fill="hold" grpId="0" nodeType="afterEffect" p14:presetBounceEnd="37000">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14:bounceEnd="37000">
                                          <p:cBhvr additive="base">
                                            <p:cTn id="40" dur="300" fill="hold"/>
                                            <p:tgtEl>
                                              <p:spTgt spid="24"/>
                                            </p:tgtEl>
                                            <p:attrNameLst>
                                              <p:attrName>ppt_x</p:attrName>
                                            </p:attrNameLst>
                                          </p:cBhvr>
                                          <p:tavLst>
                                            <p:tav tm="0">
                                              <p:val>
                                                <p:strVal val="0-#ppt_w/2"/>
                                              </p:val>
                                            </p:tav>
                                            <p:tav tm="100000">
                                              <p:val>
                                                <p:strVal val="#ppt_x"/>
                                              </p:val>
                                            </p:tav>
                                          </p:tavLst>
                                        </p:anim>
                                        <p:anim calcmode="lin" valueType="num" p14:bounceEnd="37000">
                                          <p:cBhvr additive="base">
                                            <p:cTn id="41" dur="300" fill="hold"/>
                                            <p:tgtEl>
                                              <p:spTgt spid="24"/>
                                            </p:tgtEl>
                                            <p:attrNameLst>
                                              <p:attrName>ppt_y</p:attrName>
                                            </p:attrNameLst>
                                          </p:cBhvr>
                                          <p:tavLst>
                                            <p:tav tm="0">
                                              <p:val>
                                                <p:strVal val="#ppt_y"/>
                                              </p:val>
                                            </p:tav>
                                            <p:tav tm="100000">
                                              <p:val>
                                                <p:strVal val="#ppt_y"/>
                                              </p:val>
                                            </p:tav>
                                          </p:tavLst>
                                        </p:anim>
                                      </p:childTnLst>
                                    </p:cTn>
                                  </p:par>
                                </p:childTnLst>
                              </p:cTn>
                            </p:par>
                            <p:par>
                              <p:cTn id="42" fill="hold">
                                <p:stCondLst>
                                  <p:cond delay="2625"/>
                                </p:stCondLst>
                                <p:childTnLst>
                                  <p:par>
                                    <p:cTn id="43" presetID="6" presetClass="emph" presetSubtype="0" fill="hold" grpId="1" nodeType="afterEffect" p14:presetBounceEnd="40000">
                                      <p:stCondLst>
                                        <p:cond delay="0"/>
                                      </p:stCondLst>
                                      <p:childTnLst>
                                        <p:animScale p14:bounceEnd="40000">
                                          <p:cBhvr>
                                            <p:cTn id="44" dur="100" fill="hold"/>
                                            <p:tgtEl>
                                              <p:spTgt spid="24"/>
                                            </p:tgtEl>
                                          </p:cBhvr>
                                          <p:by x="105000" y="105000"/>
                                        </p:animScale>
                                      </p:childTnLst>
                                    </p:cTn>
                                  </p:par>
                                </p:childTnLst>
                              </p:cTn>
                            </p:par>
                            <p:par>
                              <p:cTn id="45" fill="hold">
                                <p:stCondLst>
                                  <p:cond delay="3125"/>
                                </p:stCondLst>
                                <p:childTnLst>
                                  <p:par>
                                    <p:cTn id="46" presetID="6" presetClass="emph" presetSubtype="0" decel="100000" fill="hold" grpId="2" nodeType="afterEffect">
                                      <p:stCondLst>
                                        <p:cond delay="0"/>
                                      </p:stCondLst>
                                      <p:childTnLst>
                                        <p:animScale>
                                          <p:cBhvr>
                                            <p:cTn id="47" dur="100" fill="hold"/>
                                            <p:tgtEl>
                                              <p:spTgt spid="24"/>
                                            </p:tgtEl>
                                          </p:cBhvr>
                                          <p:by x="95000" y="95000"/>
                                        </p:animScale>
                                      </p:childTnLst>
                                    </p:cTn>
                                  </p:par>
                                </p:childTnLst>
                              </p:cTn>
                            </p:par>
                            <p:par>
                              <p:cTn id="48" fill="hold">
                                <p:stCondLst>
                                  <p:cond delay="3625"/>
                                </p:stCondLst>
                                <p:childTnLst>
                                  <p:par>
                                    <p:cTn id="49" presetID="22" presetClass="entr" presetSubtype="8"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par>
                              <p:cTn id="52" fill="hold">
                                <p:stCondLst>
                                  <p:cond delay="4125"/>
                                </p:stCondLst>
                                <p:childTnLst>
                                  <p:par>
                                    <p:cTn id="53" presetID="2" presetClass="entr" presetSubtype="8" fill="hold" grpId="0" nodeType="afterEffect" p14:presetBounceEnd="37000">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14:bounceEnd="37000">
                                          <p:cBhvr additive="base">
                                            <p:cTn id="55" dur="300" fill="hold"/>
                                            <p:tgtEl>
                                              <p:spTgt spid="25"/>
                                            </p:tgtEl>
                                            <p:attrNameLst>
                                              <p:attrName>ppt_x</p:attrName>
                                            </p:attrNameLst>
                                          </p:cBhvr>
                                          <p:tavLst>
                                            <p:tav tm="0">
                                              <p:val>
                                                <p:strVal val="0-#ppt_w/2"/>
                                              </p:val>
                                            </p:tav>
                                            <p:tav tm="100000">
                                              <p:val>
                                                <p:strVal val="#ppt_x"/>
                                              </p:val>
                                            </p:tav>
                                          </p:tavLst>
                                        </p:anim>
                                        <p:anim calcmode="lin" valueType="num" p14:bounceEnd="37000">
                                          <p:cBhvr additive="base">
                                            <p:cTn id="56" dur="300" fill="hold"/>
                                            <p:tgtEl>
                                              <p:spTgt spid="25"/>
                                            </p:tgtEl>
                                            <p:attrNameLst>
                                              <p:attrName>ppt_y</p:attrName>
                                            </p:attrNameLst>
                                          </p:cBhvr>
                                          <p:tavLst>
                                            <p:tav tm="0">
                                              <p:val>
                                                <p:strVal val="#ppt_y"/>
                                              </p:val>
                                            </p:tav>
                                            <p:tav tm="100000">
                                              <p:val>
                                                <p:strVal val="#ppt_y"/>
                                              </p:val>
                                            </p:tav>
                                          </p:tavLst>
                                        </p:anim>
                                      </p:childTnLst>
                                    </p:cTn>
                                  </p:par>
                                </p:childTnLst>
                              </p:cTn>
                            </p:par>
                            <p:par>
                              <p:cTn id="57" fill="hold">
                                <p:stCondLst>
                                  <p:cond delay="4625"/>
                                </p:stCondLst>
                                <p:childTnLst>
                                  <p:par>
                                    <p:cTn id="58" presetID="6" presetClass="emph" presetSubtype="0" fill="hold" grpId="1" nodeType="afterEffect" p14:presetBounceEnd="40000">
                                      <p:stCondLst>
                                        <p:cond delay="0"/>
                                      </p:stCondLst>
                                      <p:childTnLst>
                                        <p:animScale p14:bounceEnd="40000">
                                          <p:cBhvr>
                                            <p:cTn id="59" dur="100" fill="hold"/>
                                            <p:tgtEl>
                                              <p:spTgt spid="25"/>
                                            </p:tgtEl>
                                          </p:cBhvr>
                                          <p:by x="105000" y="105000"/>
                                        </p:animScale>
                                      </p:childTnLst>
                                    </p:cTn>
                                  </p:par>
                                </p:childTnLst>
                              </p:cTn>
                            </p:par>
                            <p:par>
                              <p:cTn id="60" fill="hold">
                                <p:stCondLst>
                                  <p:cond delay="5125"/>
                                </p:stCondLst>
                                <p:childTnLst>
                                  <p:par>
                                    <p:cTn id="61" presetID="6" presetClass="emph" presetSubtype="0" decel="100000" fill="hold" grpId="2" nodeType="afterEffect">
                                      <p:stCondLst>
                                        <p:cond delay="0"/>
                                      </p:stCondLst>
                                      <p:childTnLst>
                                        <p:animScale>
                                          <p:cBhvr>
                                            <p:cTn id="62" dur="100" fill="hold"/>
                                            <p:tgtEl>
                                              <p:spTgt spid="25"/>
                                            </p:tgtEl>
                                          </p:cBhvr>
                                          <p:by x="95000" y="95000"/>
                                        </p:animScale>
                                      </p:childTnLst>
                                    </p:cTn>
                                  </p:par>
                                </p:childTnLst>
                              </p:cTn>
                            </p:par>
                            <p:par>
                              <p:cTn id="63" fill="hold">
                                <p:stCondLst>
                                  <p:cond delay="5625"/>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6125"/>
                                </p:stCondLst>
                                <p:childTnLst>
                                  <p:par>
                                    <p:cTn id="68" presetID="2" presetClass="entr" presetSubtype="8" fill="hold" grpId="0" nodeType="afterEffect" p14:presetBounceEnd="37000">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14:bounceEnd="37000">
                                          <p:cBhvr additive="base">
                                            <p:cTn id="70" dur="300" fill="hold"/>
                                            <p:tgtEl>
                                              <p:spTgt spid="27"/>
                                            </p:tgtEl>
                                            <p:attrNameLst>
                                              <p:attrName>ppt_x</p:attrName>
                                            </p:attrNameLst>
                                          </p:cBhvr>
                                          <p:tavLst>
                                            <p:tav tm="0">
                                              <p:val>
                                                <p:strVal val="0-#ppt_w/2"/>
                                              </p:val>
                                            </p:tav>
                                            <p:tav tm="100000">
                                              <p:val>
                                                <p:strVal val="#ppt_x"/>
                                              </p:val>
                                            </p:tav>
                                          </p:tavLst>
                                        </p:anim>
                                        <p:anim calcmode="lin" valueType="num" p14:bounceEnd="37000">
                                          <p:cBhvr additive="base">
                                            <p:cTn id="71" dur="300" fill="hold"/>
                                            <p:tgtEl>
                                              <p:spTgt spid="27"/>
                                            </p:tgtEl>
                                            <p:attrNameLst>
                                              <p:attrName>ppt_y</p:attrName>
                                            </p:attrNameLst>
                                          </p:cBhvr>
                                          <p:tavLst>
                                            <p:tav tm="0">
                                              <p:val>
                                                <p:strVal val="#ppt_y"/>
                                              </p:val>
                                            </p:tav>
                                            <p:tav tm="100000">
                                              <p:val>
                                                <p:strVal val="#ppt_y"/>
                                              </p:val>
                                            </p:tav>
                                          </p:tavLst>
                                        </p:anim>
                                      </p:childTnLst>
                                    </p:cTn>
                                  </p:par>
                                </p:childTnLst>
                              </p:cTn>
                            </p:par>
                            <p:par>
                              <p:cTn id="72" fill="hold">
                                <p:stCondLst>
                                  <p:cond delay="6625"/>
                                </p:stCondLst>
                                <p:childTnLst>
                                  <p:par>
                                    <p:cTn id="73" presetID="6" presetClass="emph" presetSubtype="0" fill="hold" grpId="1" nodeType="afterEffect" p14:presetBounceEnd="40000">
                                      <p:stCondLst>
                                        <p:cond delay="0"/>
                                      </p:stCondLst>
                                      <p:childTnLst>
                                        <p:animScale p14:bounceEnd="40000">
                                          <p:cBhvr>
                                            <p:cTn id="74" dur="100" fill="hold"/>
                                            <p:tgtEl>
                                              <p:spTgt spid="27"/>
                                            </p:tgtEl>
                                          </p:cBhvr>
                                          <p:by x="105000" y="105000"/>
                                        </p:animScale>
                                      </p:childTnLst>
                                    </p:cTn>
                                  </p:par>
                                </p:childTnLst>
                              </p:cTn>
                            </p:par>
                            <p:par>
                              <p:cTn id="75" fill="hold">
                                <p:stCondLst>
                                  <p:cond delay="7125"/>
                                </p:stCondLst>
                                <p:childTnLst>
                                  <p:par>
                                    <p:cTn id="76" presetID="6" presetClass="emph" presetSubtype="0" decel="100000" fill="hold" grpId="2" nodeType="afterEffect">
                                      <p:stCondLst>
                                        <p:cond delay="0"/>
                                      </p:stCondLst>
                                      <p:childTnLst>
                                        <p:animScale>
                                          <p:cBhvr>
                                            <p:cTn id="77" dur="100" fill="hold"/>
                                            <p:tgtEl>
                                              <p:spTgt spid="27"/>
                                            </p:tgtEl>
                                          </p:cBhvr>
                                          <p:by x="95000" y="95000"/>
                                        </p:animScale>
                                      </p:childTnLst>
                                    </p:cTn>
                                  </p:par>
                                </p:childTnLst>
                              </p:cTn>
                            </p:par>
                            <p:par>
                              <p:cTn id="78" fill="hold">
                                <p:stCondLst>
                                  <p:cond delay="7625"/>
                                </p:stCondLst>
                                <p:childTnLst>
                                  <p:par>
                                    <p:cTn id="79" presetID="22" presetClass="entr" presetSubtype="8"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par>
                              <p:cTn id="82" fill="hold">
                                <p:stCondLst>
                                  <p:cond delay="8125"/>
                                </p:stCondLst>
                                <p:childTnLst>
                                  <p:par>
                                    <p:cTn id="83" presetID="2" presetClass="entr" presetSubtype="8" fill="hold" grpId="0" nodeType="afterEffect" p14:presetBounceEnd="37000">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14:bounceEnd="37000">
                                          <p:cBhvr additive="base">
                                            <p:cTn id="85" dur="300" fill="hold"/>
                                            <p:tgtEl>
                                              <p:spTgt spid="26"/>
                                            </p:tgtEl>
                                            <p:attrNameLst>
                                              <p:attrName>ppt_x</p:attrName>
                                            </p:attrNameLst>
                                          </p:cBhvr>
                                          <p:tavLst>
                                            <p:tav tm="0">
                                              <p:val>
                                                <p:strVal val="0-#ppt_w/2"/>
                                              </p:val>
                                            </p:tav>
                                            <p:tav tm="100000">
                                              <p:val>
                                                <p:strVal val="#ppt_x"/>
                                              </p:val>
                                            </p:tav>
                                          </p:tavLst>
                                        </p:anim>
                                        <p:anim calcmode="lin" valueType="num" p14:bounceEnd="37000">
                                          <p:cBhvr additive="base">
                                            <p:cTn id="86" dur="300" fill="hold"/>
                                            <p:tgtEl>
                                              <p:spTgt spid="26"/>
                                            </p:tgtEl>
                                            <p:attrNameLst>
                                              <p:attrName>ppt_y</p:attrName>
                                            </p:attrNameLst>
                                          </p:cBhvr>
                                          <p:tavLst>
                                            <p:tav tm="0">
                                              <p:val>
                                                <p:strVal val="#ppt_y"/>
                                              </p:val>
                                            </p:tav>
                                            <p:tav tm="100000">
                                              <p:val>
                                                <p:strVal val="#ppt_y"/>
                                              </p:val>
                                            </p:tav>
                                          </p:tavLst>
                                        </p:anim>
                                      </p:childTnLst>
                                    </p:cTn>
                                  </p:par>
                                </p:childTnLst>
                              </p:cTn>
                            </p:par>
                            <p:par>
                              <p:cTn id="87" fill="hold">
                                <p:stCondLst>
                                  <p:cond delay="8625"/>
                                </p:stCondLst>
                                <p:childTnLst>
                                  <p:par>
                                    <p:cTn id="88" presetID="6" presetClass="emph" presetSubtype="0" fill="hold" grpId="1" nodeType="afterEffect" p14:presetBounceEnd="40000">
                                      <p:stCondLst>
                                        <p:cond delay="0"/>
                                      </p:stCondLst>
                                      <p:childTnLst>
                                        <p:animScale p14:bounceEnd="40000">
                                          <p:cBhvr>
                                            <p:cTn id="89" dur="100" fill="hold"/>
                                            <p:tgtEl>
                                              <p:spTgt spid="26"/>
                                            </p:tgtEl>
                                          </p:cBhvr>
                                          <p:by x="105000" y="105000"/>
                                        </p:animScale>
                                      </p:childTnLst>
                                    </p:cTn>
                                  </p:par>
                                </p:childTnLst>
                              </p:cTn>
                            </p:par>
                            <p:par>
                              <p:cTn id="90" fill="hold">
                                <p:stCondLst>
                                  <p:cond delay="9125"/>
                                </p:stCondLst>
                                <p:childTnLst>
                                  <p:par>
                                    <p:cTn id="91" presetID="6" presetClass="emph" presetSubtype="0" decel="100000" fill="hold" grpId="2" nodeType="afterEffect">
                                      <p:stCondLst>
                                        <p:cond delay="0"/>
                                      </p:stCondLst>
                                      <p:childTnLst>
                                        <p:animScale>
                                          <p:cBhvr>
                                            <p:cTn id="92" dur="100" fill="hold"/>
                                            <p:tgtEl>
                                              <p:spTgt spid="26"/>
                                            </p:tgtEl>
                                          </p:cBhvr>
                                          <p:by x="95000" y="95000"/>
                                        </p:animScale>
                                      </p:childTnLst>
                                    </p:cTn>
                                  </p:par>
                                </p:childTnLst>
                              </p:cTn>
                            </p:par>
                            <p:par>
                              <p:cTn id="93" fill="hold">
                                <p:stCondLst>
                                  <p:cond delay="9625"/>
                                </p:stCondLst>
                                <p:childTnLst>
                                  <p:par>
                                    <p:cTn id="94" presetID="47" presetClass="entr" presetSubtype="0"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
                                            <p:tgtEl>
                                              <p:spTgt spid="30"/>
                                            </p:tgtEl>
                                          </p:cBhvr>
                                        </p:animEffect>
                                        <p:anim calcmode="lin" valueType="num">
                                          <p:cBhvr>
                                            <p:cTn id="97" dur="200" fill="hold"/>
                                            <p:tgtEl>
                                              <p:spTgt spid="30"/>
                                            </p:tgtEl>
                                            <p:attrNameLst>
                                              <p:attrName>ppt_x</p:attrName>
                                            </p:attrNameLst>
                                          </p:cBhvr>
                                          <p:tavLst>
                                            <p:tav tm="0">
                                              <p:val>
                                                <p:strVal val="#ppt_x"/>
                                              </p:val>
                                            </p:tav>
                                            <p:tav tm="100000">
                                              <p:val>
                                                <p:strVal val="#ppt_x"/>
                                              </p:val>
                                            </p:tav>
                                          </p:tavLst>
                                        </p:anim>
                                        <p:anim calcmode="lin" valueType="num">
                                          <p:cBhvr>
                                            <p:cTn id="98" dur="200" fill="hold"/>
                                            <p:tgtEl>
                                              <p:spTgt spid="30"/>
                                            </p:tgtEl>
                                            <p:attrNameLst>
                                              <p:attrName>ppt_y</p:attrName>
                                            </p:attrNameLst>
                                          </p:cBhvr>
                                          <p:tavLst>
                                            <p:tav tm="0">
                                              <p:val>
                                                <p:strVal val="#ppt_y-.1"/>
                                              </p:val>
                                            </p:tav>
                                            <p:tav tm="100000">
                                              <p:val>
                                                <p:strVal val="#ppt_y"/>
                                              </p:val>
                                            </p:tav>
                                          </p:tavLst>
                                        </p:anim>
                                      </p:childTnLst>
                                    </p:cTn>
                                  </p:par>
                                </p:childTnLst>
                              </p:cTn>
                            </p:par>
                            <p:par>
                              <p:cTn id="99" fill="hold">
                                <p:stCondLst>
                                  <p:cond delay="10125"/>
                                </p:stCondLst>
                                <p:childTnLst>
                                  <p:par>
                                    <p:cTn id="100" presetID="47" presetClass="entr" presetSubtype="0"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200"/>
                                            <p:tgtEl>
                                              <p:spTgt spid="31"/>
                                            </p:tgtEl>
                                          </p:cBhvr>
                                        </p:animEffect>
                                        <p:anim calcmode="lin" valueType="num">
                                          <p:cBhvr>
                                            <p:cTn id="103" dur="200" fill="hold"/>
                                            <p:tgtEl>
                                              <p:spTgt spid="31"/>
                                            </p:tgtEl>
                                            <p:attrNameLst>
                                              <p:attrName>ppt_x</p:attrName>
                                            </p:attrNameLst>
                                          </p:cBhvr>
                                          <p:tavLst>
                                            <p:tav tm="0">
                                              <p:val>
                                                <p:strVal val="#ppt_x"/>
                                              </p:val>
                                            </p:tav>
                                            <p:tav tm="100000">
                                              <p:val>
                                                <p:strVal val="#ppt_x"/>
                                              </p:val>
                                            </p:tav>
                                          </p:tavLst>
                                        </p:anim>
                                        <p:anim calcmode="lin" valueType="num">
                                          <p:cBhvr>
                                            <p:cTn id="104" dur="200" fill="hold"/>
                                            <p:tgtEl>
                                              <p:spTgt spid="31"/>
                                            </p:tgtEl>
                                            <p:attrNameLst>
                                              <p:attrName>ppt_y</p:attrName>
                                            </p:attrNameLst>
                                          </p:cBhvr>
                                          <p:tavLst>
                                            <p:tav tm="0">
                                              <p:val>
                                                <p:strVal val="#ppt_y-.1"/>
                                              </p:val>
                                            </p:tav>
                                            <p:tav tm="100000">
                                              <p:val>
                                                <p:strVal val="#ppt_y"/>
                                              </p:val>
                                            </p:tav>
                                          </p:tavLst>
                                        </p:anim>
                                      </p:childTnLst>
                                    </p:cTn>
                                  </p:par>
                                </p:childTnLst>
                              </p:cTn>
                            </p:par>
                            <p:par>
                              <p:cTn id="105" fill="hold">
                                <p:stCondLst>
                                  <p:cond delay="10625"/>
                                </p:stCondLst>
                                <p:childTnLst>
                                  <p:par>
                                    <p:cTn id="106" presetID="47" presetClass="entr" presetSubtype="0" fill="hold"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200"/>
                                            <p:tgtEl>
                                              <p:spTgt spid="32"/>
                                            </p:tgtEl>
                                          </p:cBhvr>
                                        </p:animEffect>
                                        <p:anim calcmode="lin" valueType="num">
                                          <p:cBhvr>
                                            <p:cTn id="109" dur="200" fill="hold"/>
                                            <p:tgtEl>
                                              <p:spTgt spid="32"/>
                                            </p:tgtEl>
                                            <p:attrNameLst>
                                              <p:attrName>ppt_x</p:attrName>
                                            </p:attrNameLst>
                                          </p:cBhvr>
                                          <p:tavLst>
                                            <p:tav tm="0">
                                              <p:val>
                                                <p:strVal val="#ppt_x"/>
                                              </p:val>
                                            </p:tav>
                                            <p:tav tm="100000">
                                              <p:val>
                                                <p:strVal val="#ppt_x"/>
                                              </p:val>
                                            </p:tav>
                                          </p:tavLst>
                                        </p:anim>
                                        <p:anim calcmode="lin" valueType="num">
                                          <p:cBhvr>
                                            <p:cTn id="110" dur="200" fill="hold"/>
                                            <p:tgtEl>
                                              <p:spTgt spid="32"/>
                                            </p:tgtEl>
                                            <p:attrNameLst>
                                              <p:attrName>ppt_y</p:attrName>
                                            </p:attrNameLst>
                                          </p:cBhvr>
                                          <p:tavLst>
                                            <p:tav tm="0">
                                              <p:val>
                                                <p:strVal val="#ppt_y-.1"/>
                                              </p:val>
                                            </p:tav>
                                            <p:tav tm="100000">
                                              <p:val>
                                                <p:strVal val="#ppt_y"/>
                                              </p:val>
                                            </p:tav>
                                          </p:tavLst>
                                        </p:anim>
                                      </p:childTnLst>
                                    </p:cTn>
                                  </p:par>
                                </p:childTnLst>
                              </p:cTn>
                            </p:par>
                            <p:par>
                              <p:cTn id="111" fill="hold">
                                <p:stCondLst>
                                  <p:cond delay="11125"/>
                                </p:stCondLst>
                                <p:childTnLst>
                                  <p:par>
                                    <p:cTn id="112" presetID="47" presetClass="entr" presetSubtype="0" fill="hold" grpId="0" nodeType="after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200"/>
                                            <p:tgtEl>
                                              <p:spTgt spid="33"/>
                                            </p:tgtEl>
                                          </p:cBhvr>
                                        </p:animEffect>
                                        <p:anim calcmode="lin" valueType="num">
                                          <p:cBhvr>
                                            <p:cTn id="115" dur="200" fill="hold"/>
                                            <p:tgtEl>
                                              <p:spTgt spid="33"/>
                                            </p:tgtEl>
                                            <p:attrNameLst>
                                              <p:attrName>ppt_x</p:attrName>
                                            </p:attrNameLst>
                                          </p:cBhvr>
                                          <p:tavLst>
                                            <p:tav tm="0">
                                              <p:val>
                                                <p:strVal val="#ppt_x"/>
                                              </p:val>
                                            </p:tav>
                                            <p:tav tm="100000">
                                              <p:val>
                                                <p:strVal val="#ppt_x"/>
                                              </p:val>
                                            </p:tav>
                                          </p:tavLst>
                                        </p:anim>
                                        <p:anim calcmode="lin" valueType="num">
                                          <p:cBhvr>
                                            <p:cTn id="116" dur="200" fill="hold"/>
                                            <p:tgtEl>
                                              <p:spTgt spid="33"/>
                                            </p:tgtEl>
                                            <p:attrNameLst>
                                              <p:attrName>ppt_y</p:attrName>
                                            </p:attrNameLst>
                                          </p:cBhvr>
                                          <p:tavLst>
                                            <p:tav tm="0">
                                              <p:val>
                                                <p:strVal val="#ppt_y-.1"/>
                                              </p:val>
                                            </p:tav>
                                            <p:tav tm="100000">
                                              <p:val>
                                                <p:strVal val="#ppt_y"/>
                                              </p:val>
                                            </p:tav>
                                          </p:tavLst>
                                        </p:anim>
                                      </p:childTnLst>
                                    </p:cTn>
                                  </p:par>
                                </p:childTnLst>
                              </p:cTn>
                            </p:par>
                            <p:par>
                              <p:cTn id="117" fill="hold">
                                <p:stCondLst>
                                  <p:cond delay="11625"/>
                                </p:stCondLst>
                                <p:childTnLst>
                                  <p:par>
                                    <p:cTn id="118" presetID="47" presetClass="entr" presetSubtype="0" fill="hold" nodeType="after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200"/>
                                            <p:tgtEl>
                                              <p:spTgt spid="34"/>
                                            </p:tgtEl>
                                          </p:cBhvr>
                                        </p:animEffect>
                                        <p:anim calcmode="lin" valueType="num">
                                          <p:cBhvr>
                                            <p:cTn id="121" dur="200" fill="hold"/>
                                            <p:tgtEl>
                                              <p:spTgt spid="34"/>
                                            </p:tgtEl>
                                            <p:attrNameLst>
                                              <p:attrName>ppt_x</p:attrName>
                                            </p:attrNameLst>
                                          </p:cBhvr>
                                          <p:tavLst>
                                            <p:tav tm="0">
                                              <p:val>
                                                <p:strVal val="#ppt_x"/>
                                              </p:val>
                                            </p:tav>
                                            <p:tav tm="100000">
                                              <p:val>
                                                <p:strVal val="#ppt_x"/>
                                              </p:val>
                                            </p:tav>
                                          </p:tavLst>
                                        </p:anim>
                                        <p:anim calcmode="lin" valueType="num">
                                          <p:cBhvr>
                                            <p:cTn id="122" dur="200" fill="hold"/>
                                            <p:tgtEl>
                                              <p:spTgt spid="34"/>
                                            </p:tgtEl>
                                            <p:attrNameLst>
                                              <p:attrName>ppt_y</p:attrName>
                                            </p:attrNameLst>
                                          </p:cBhvr>
                                          <p:tavLst>
                                            <p:tav tm="0">
                                              <p:val>
                                                <p:strVal val="#ppt_y-.1"/>
                                              </p:val>
                                            </p:tav>
                                            <p:tav tm="100000">
                                              <p:val>
                                                <p:strVal val="#ppt_y"/>
                                              </p:val>
                                            </p:tav>
                                          </p:tavLst>
                                        </p:anim>
                                      </p:childTnLst>
                                    </p:cTn>
                                  </p:par>
                                </p:childTnLst>
                              </p:cTn>
                            </p:par>
                            <p:par>
                              <p:cTn id="123" fill="hold">
                                <p:stCondLst>
                                  <p:cond delay="12125"/>
                                </p:stCondLst>
                                <p:childTnLst>
                                  <p:par>
                                    <p:cTn id="124" presetID="47" presetClass="entr" presetSubtype="0"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fade">
                                          <p:cBhvr>
                                            <p:cTn id="126" dur="200"/>
                                            <p:tgtEl>
                                              <p:spTgt spid="35"/>
                                            </p:tgtEl>
                                          </p:cBhvr>
                                        </p:animEffect>
                                        <p:anim calcmode="lin" valueType="num">
                                          <p:cBhvr>
                                            <p:cTn id="127" dur="200" fill="hold"/>
                                            <p:tgtEl>
                                              <p:spTgt spid="35"/>
                                            </p:tgtEl>
                                            <p:attrNameLst>
                                              <p:attrName>ppt_x</p:attrName>
                                            </p:attrNameLst>
                                          </p:cBhvr>
                                          <p:tavLst>
                                            <p:tav tm="0">
                                              <p:val>
                                                <p:strVal val="#ppt_x"/>
                                              </p:val>
                                            </p:tav>
                                            <p:tav tm="100000">
                                              <p:val>
                                                <p:strVal val="#ppt_x"/>
                                              </p:val>
                                            </p:tav>
                                          </p:tavLst>
                                        </p:anim>
                                        <p:anim calcmode="lin" valueType="num">
                                          <p:cBhvr>
                                            <p:cTn id="128" dur="200" fill="hold"/>
                                            <p:tgtEl>
                                              <p:spTgt spid="35"/>
                                            </p:tgtEl>
                                            <p:attrNameLst>
                                              <p:attrName>ppt_y</p:attrName>
                                            </p:attrNameLst>
                                          </p:cBhvr>
                                          <p:tavLst>
                                            <p:tav tm="0">
                                              <p:val>
                                                <p:strVal val="#ppt_y-.1"/>
                                              </p:val>
                                            </p:tav>
                                            <p:tav tm="100000">
                                              <p:val>
                                                <p:strVal val="#ppt_y"/>
                                              </p:val>
                                            </p:tav>
                                          </p:tavLst>
                                        </p:anim>
                                      </p:childTnLst>
                                    </p:cTn>
                                  </p:par>
                                </p:childTnLst>
                              </p:cTn>
                            </p:par>
                            <p:par>
                              <p:cTn id="129" fill="hold">
                                <p:stCondLst>
                                  <p:cond delay="12625"/>
                                </p:stCondLst>
                                <p:childTnLst>
                                  <p:par>
                                    <p:cTn id="130" presetID="47" presetClass="entr" presetSubtype="0" fill="hold" nodeType="after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fade">
                                          <p:cBhvr>
                                            <p:cTn id="132" dur="200"/>
                                            <p:tgtEl>
                                              <p:spTgt spid="36"/>
                                            </p:tgtEl>
                                          </p:cBhvr>
                                        </p:animEffect>
                                        <p:anim calcmode="lin" valueType="num">
                                          <p:cBhvr>
                                            <p:cTn id="133" dur="200" fill="hold"/>
                                            <p:tgtEl>
                                              <p:spTgt spid="36"/>
                                            </p:tgtEl>
                                            <p:attrNameLst>
                                              <p:attrName>ppt_x</p:attrName>
                                            </p:attrNameLst>
                                          </p:cBhvr>
                                          <p:tavLst>
                                            <p:tav tm="0">
                                              <p:val>
                                                <p:strVal val="#ppt_x"/>
                                              </p:val>
                                            </p:tav>
                                            <p:tav tm="100000">
                                              <p:val>
                                                <p:strVal val="#ppt_x"/>
                                              </p:val>
                                            </p:tav>
                                          </p:tavLst>
                                        </p:anim>
                                        <p:anim calcmode="lin" valueType="num">
                                          <p:cBhvr>
                                            <p:cTn id="134" dur="200" fill="hold"/>
                                            <p:tgtEl>
                                              <p:spTgt spid="36"/>
                                            </p:tgtEl>
                                            <p:attrNameLst>
                                              <p:attrName>ppt_y</p:attrName>
                                            </p:attrNameLst>
                                          </p:cBhvr>
                                          <p:tavLst>
                                            <p:tav tm="0">
                                              <p:val>
                                                <p:strVal val="#ppt_y-.1"/>
                                              </p:val>
                                            </p:tav>
                                            <p:tav tm="100000">
                                              <p:val>
                                                <p:strVal val="#ppt_y"/>
                                              </p:val>
                                            </p:tav>
                                          </p:tavLst>
                                        </p:anim>
                                      </p:childTnLst>
                                    </p:cTn>
                                  </p:par>
                                </p:childTnLst>
                              </p:cTn>
                            </p:par>
                            <p:par>
                              <p:cTn id="135" fill="hold">
                                <p:stCondLst>
                                  <p:cond delay="13125"/>
                                </p:stCondLst>
                                <p:childTnLst>
                                  <p:par>
                                    <p:cTn id="136" presetID="47" presetClass="entr" presetSubtype="0" fill="hold" grpId="0"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200"/>
                                            <p:tgtEl>
                                              <p:spTgt spid="37"/>
                                            </p:tgtEl>
                                          </p:cBhvr>
                                        </p:animEffect>
                                        <p:anim calcmode="lin" valueType="num">
                                          <p:cBhvr>
                                            <p:cTn id="139" dur="200" fill="hold"/>
                                            <p:tgtEl>
                                              <p:spTgt spid="37"/>
                                            </p:tgtEl>
                                            <p:attrNameLst>
                                              <p:attrName>ppt_x</p:attrName>
                                            </p:attrNameLst>
                                          </p:cBhvr>
                                          <p:tavLst>
                                            <p:tav tm="0">
                                              <p:val>
                                                <p:strVal val="#ppt_x"/>
                                              </p:val>
                                            </p:tav>
                                            <p:tav tm="100000">
                                              <p:val>
                                                <p:strVal val="#ppt_x"/>
                                              </p:val>
                                            </p:tav>
                                          </p:tavLst>
                                        </p:anim>
                                        <p:anim calcmode="lin" valueType="num">
                                          <p:cBhvr>
                                            <p:cTn id="140" dur="2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1" grpId="0"/>
          <p:bldP spid="33" grpId="0"/>
          <p:bldP spid="35" grpId="0"/>
          <p:bldP spid="37" grpId="0"/>
          <p:bldP spid="78" grpId="0" bldLvl="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78"/>
                                            </p:tgtEl>
                                            <p:attrNameLst>
                                              <p:attrName>style.visibility</p:attrName>
                                            </p:attrNameLst>
                                          </p:cBhvr>
                                          <p:to>
                                            <p:strVal val="visible"/>
                                          </p:to>
                                        </p:set>
                                        <p:animEffect>
                                          <p:cBhvr>
                                            <p:cTn id="13" dur="750"/>
                                            <p:tgtEl>
                                              <p:spTgt spid="78"/>
                                            </p:tgtEl>
                                          </p:cBhvr>
                                        </p:animEffect>
                                        <p:anim calcmode="lin" valueType="num">
                                          <p:cBhvr>
                                            <p:cTn id="14" dur="750" fill="hold"/>
                                            <p:tgtEl>
                                              <p:spTgt spid="78"/>
                                            </p:tgtEl>
                                            <p:attrNameLst>
                                              <p:attrName>ppt_x</p:attrName>
                                            </p:attrNameLst>
                                          </p:cBhvr>
                                          <p:tavLst>
                                            <p:tav tm="0">
                                              <p:val>
                                                <p:strVal val="#ppt_x"/>
                                              </p:val>
                                            </p:tav>
                                            <p:tav tm="100000">
                                              <p:val>
                                                <p:strVal val="#ppt_x"/>
                                              </p:val>
                                            </p:tav>
                                          </p:tavLst>
                                        </p:anim>
                                        <p:anim calcmode="lin" valueType="num">
                                          <p:cBhvr>
                                            <p:cTn id="15" dur="750" fill="hold"/>
                                            <p:tgtEl>
                                              <p:spTgt spid="78"/>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53" presetClass="entr" presetSubtype="16"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par>
                              <p:cTn id="37" fill="hold">
                                <p:stCondLst>
                                  <p:cond delay="2125"/>
                                </p:stCondLst>
                                <p:childTnLst>
                                  <p:par>
                                    <p:cTn id="38" presetID="2" presetClass="entr" presetSubtype="8"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300" fill="hold"/>
                                            <p:tgtEl>
                                              <p:spTgt spid="24"/>
                                            </p:tgtEl>
                                            <p:attrNameLst>
                                              <p:attrName>ppt_x</p:attrName>
                                            </p:attrNameLst>
                                          </p:cBhvr>
                                          <p:tavLst>
                                            <p:tav tm="0">
                                              <p:val>
                                                <p:strVal val="0-#ppt_w/2"/>
                                              </p:val>
                                            </p:tav>
                                            <p:tav tm="100000">
                                              <p:val>
                                                <p:strVal val="#ppt_x"/>
                                              </p:val>
                                            </p:tav>
                                          </p:tavLst>
                                        </p:anim>
                                        <p:anim calcmode="lin" valueType="num">
                                          <p:cBhvr additive="base">
                                            <p:cTn id="41" dur="300" fill="hold"/>
                                            <p:tgtEl>
                                              <p:spTgt spid="24"/>
                                            </p:tgtEl>
                                            <p:attrNameLst>
                                              <p:attrName>ppt_y</p:attrName>
                                            </p:attrNameLst>
                                          </p:cBhvr>
                                          <p:tavLst>
                                            <p:tav tm="0">
                                              <p:val>
                                                <p:strVal val="#ppt_y"/>
                                              </p:val>
                                            </p:tav>
                                            <p:tav tm="100000">
                                              <p:val>
                                                <p:strVal val="#ppt_y"/>
                                              </p:val>
                                            </p:tav>
                                          </p:tavLst>
                                        </p:anim>
                                      </p:childTnLst>
                                    </p:cTn>
                                  </p:par>
                                </p:childTnLst>
                              </p:cTn>
                            </p:par>
                            <p:par>
                              <p:cTn id="42" fill="hold">
                                <p:stCondLst>
                                  <p:cond delay="2625"/>
                                </p:stCondLst>
                                <p:childTnLst>
                                  <p:par>
                                    <p:cTn id="43" presetID="6" presetClass="emph" presetSubtype="0" fill="hold" grpId="1" nodeType="afterEffect">
                                      <p:stCondLst>
                                        <p:cond delay="0"/>
                                      </p:stCondLst>
                                      <p:childTnLst>
                                        <p:animScale>
                                          <p:cBhvr>
                                            <p:cTn id="44" dur="100" fill="hold"/>
                                            <p:tgtEl>
                                              <p:spTgt spid="24"/>
                                            </p:tgtEl>
                                          </p:cBhvr>
                                          <p:by x="105000" y="105000"/>
                                        </p:animScale>
                                      </p:childTnLst>
                                    </p:cTn>
                                  </p:par>
                                </p:childTnLst>
                              </p:cTn>
                            </p:par>
                            <p:par>
                              <p:cTn id="45" fill="hold">
                                <p:stCondLst>
                                  <p:cond delay="3125"/>
                                </p:stCondLst>
                                <p:childTnLst>
                                  <p:par>
                                    <p:cTn id="46" presetID="6" presetClass="emph" presetSubtype="0" decel="100000" fill="hold" grpId="2" nodeType="afterEffect">
                                      <p:stCondLst>
                                        <p:cond delay="0"/>
                                      </p:stCondLst>
                                      <p:childTnLst>
                                        <p:animScale>
                                          <p:cBhvr>
                                            <p:cTn id="47" dur="100" fill="hold"/>
                                            <p:tgtEl>
                                              <p:spTgt spid="24"/>
                                            </p:tgtEl>
                                          </p:cBhvr>
                                          <p:by x="95000" y="95000"/>
                                        </p:animScale>
                                      </p:childTnLst>
                                    </p:cTn>
                                  </p:par>
                                </p:childTnLst>
                              </p:cTn>
                            </p:par>
                            <p:par>
                              <p:cTn id="48" fill="hold">
                                <p:stCondLst>
                                  <p:cond delay="3625"/>
                                </p:stCondLst>
                                <p:childTnLst>
                                  <p:par>
                                    <p:cTn id="49" presetID="22" presetClass="entr" presetSubtype="8"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par>
                              <p:cTn id="52" fill="hold">
                                <p:stCondLst>
                                  <p:cond delay="4125"/>
                                </p:stCondLst>
                                <p:childTnLst>
                                  <p:par>
                                    <p:cTn id="53" presetID="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300" fill="hold"/>
                                            <p:tgtEl>
                                              <p:spTgt spid="25"/>
                                            </p:tgtEl>
                                            <p:attrNameLst>
                                              <p:attrName>ppt_x</p:attrName>
                                            </p:attrNameLst>
                                          </p:cBhvr>
                                          <p:tavLst>
                                            <p:tav tm="0">
                                              <p:val>
                                                <p:strVal val="0-#ppt_w/2"/>
                                              </p:val>
                                            </p:tav>
                                            <p:tav tm="100000">
                                              <p:val>
                                                <p:strVal val="#ppt_x"/>
                                              </p:val>
                                            </p:tav>
                                          </p:tavLst>
                                        </p:anim>
                                        <p:anim calcmode="lin" valueType="num">
                                          <p:cBhvr additive="base">
                                            <p:cTn id="56" dur="300" fill="hold"/>
                                            <p:tgtEl>
                                              <p:spTgt spid="25"/>
                                            </p:tgtEl>
                                            <p:attrNameLst>
                                              <p:attrName>ppt_y</p:attrName>
                                            </p:attrNameLst>
                                          </p:cBhvr>
                                          <p:tavLst>
                                            <p:tav tm="0">
                                              <p:val>
                                                <p:strVal val="#ppt_y"/>
                                              </p:val>
                                            </p:tav>
                                            <p:tav tm="100000">
                                              <p:val>
                                                <p:strVal val="#ppt_y"/>
                                              </p:val>
                                            </p:tav>
                                          </p:tavLst>
                                        </p:anim>
                                      </p:childTnLst>
                                    </p:cTn>
                                  </p:par>
                                </p:childTnLst>
                              </p:cTn>
                            </p:par>
                            <p:par>
                              <p:cTn id="57" fill="hold">
                                <p:stCondLst>
                                  <p:cond delay="4625"/>
                                </p:stCondLst>
                                <p:childTnLst>
                                  <p:par>
                                    <p:cTn id="58" presetID="6" presetClass="emph" presetSubtype="0" fill="hold" grpId="1" nodeType="afterEffect">
                                      <p:stCondLst>
                                        <p:cond delay="0"/>
                                      </p:stCondLst>
                                      <p:childTnLst>
                                        <p:animScale>
                                          <p:cBhvr>
                                            <p:cTn id="59" dur="100" fill="hold"/>
                                            <p:tgtEl>
                                              <p:spTgt spid="25"/>
                                            </p:tgtEl>
                                          </p:cBhvr>
                                          <p:by x="105000" y="105000"/>
                                        </p:animScale>
                                      </p:childTnLst>
                                    </p:cTn>
                                  </p:par>
                                </p:childTnLst>
                              </p:cTn>
                            </p:par>
                            <p:par>
                              <p:cTn id="60" fill="hold">
                                <p:stCondLst>
                                  <p:cond delay="5125"/>
                                </p:stCondLst>
                                <p:childTnLst>
                                  <p:par>
                                    <p:cTn id="61" presetID="6" presetClass="emph" presetSubtype="0" decel="100000" fill="hold" grpId="2" nodeType="afterEffect">
                                      <p:stCondLst>
                                        <p:cond delay="0"/>
                                      </p:stCondLst>
                                      <p:childTnLst>
                                        <p:animScale>
                                          <p:cBhvr>
                                            <p:cTn id="62" dur="100" fill="hold"/>
                                            <p:tgtEl>
                                              <p:spTgt spid="25"/>
                                            </p:tgtEl>
                                          </p:cBhvr>
                                          <p:by x="95000" y="95000"/>
                                        </p:animScale>
                                      </p:childTnLst>
                                    </p:cTn>
                                  </p:par>
                                </p:childTnLst>
                              </p:cTn>
                            </p:par>
                            <p:par>
                              <p:cTn id="63" fill="hold">
                                <p:stCondLst>
                                  <p:cond delay="5625"/>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6125"/>
                                </p:stCondLst>
                                <p:childTnLst>
                                  <p:par>
                                    <p:cTn id="68" presetID="2" presetClass="entr" presetSubtype="8"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300" fill="hold"/>
                                            <p:tgtEl>
                                              <p:spTgt spid="27"/>
                                            </p:tgtEl>
                                            <p:attrNameLst>
                                              <p:attrName>ppt_x</p:attrName>
                                            </p:attrNameLst>
                                          </p:cBhvr>
                                          <p:tavLst>
                                            <p:tav tm="0">
                                              <p:val>
                                                <p:strVal val="0-#ppt_w/2"/>
                                              </p:val>
                                            </p:tav>
                                            <p:tav tm="100000">
                                              <p:val>
                                                <p:strVal val="#ppt_x"/>
                                              </p:val>
                                            </p:tav>
                                          </p:tavLst>
                                        </p:anim>
                                        <p:anim calcmode="lin" valueType="num">
                                          <p:cBhvr additive="base">
                                            <p:cTn id="71" dur="300" fill="hold"/>
                                            <p:tgtEl>
                                              <p:spTgt spid="27"/>
                                            </p:tgtEl>
                                            <p:attrNameLst>
                                              <p:attrName>ppt_y</p:attrName>
                                            </p:attrNameLst>
                                          </p:cBhvr>
                                          <p:tavLst>
                                            <p:tav tm="0">
                                              <p:val>
                                                <p:strVal val="#ppt_y"/>
                                              </p:val>
                                            </p:tav>
                                            <p:tav tm="100000">
                                              <p:val>
                                                <p:strVal val="#ppt_y"/>
                                              </p:val>
                                            </p:tav>
                                          </p:tavLst>
                                        </p:anim>
                                      </p:childTnLst>
                                    </p:cTn>
                                  </p:par>
                                </p:childTnLst>
                              </p:cTn>
                            </p:par>
                            <p:par>
                              <p:cTn id="72" fill="hold">
                                <p:stCondLst>
                                  <p:cond delay="6625"/>
                                </p:stCondLst>
                                <p:childTnLst>
                                  <p:par>
                                    <p:cTn id="73" presetID="6" presetClass="emph" presetSubtype="0" fill="hold" grpId="1" nodeType="afterEffect">
                                      <p:stCondLst>
                                        <p:cond delay="0"/>
                                      </p:stCondLst>
                                      <p:childTnLst>
                                        <p:animScale>
                                          <p:cBhvr>
                                            <p:cTn id="74" dur="100" fill="hold"/>
                                            <p:tgtEl>
                                              <p:spTgt spid="27"/>
                                            </p:tgtEl>
                                          </p:cBhvr>
                                          <p:by x="105000" y="105000"/>
                                        </p:animScale>
                                      </p:childTnLst>
                                    </p:cTn>
                                  </p:par>
                                </p:childTnLst>
                              </p:cTn>
                            </p:par>
                            <p:par>
                              <p:cTn id="75" fill="hold">
                                <p:stCondLst>
                                  <p:cond delay="7125"/>
                                </p:stCondLst>
                                <p:childTnLst>
                                  <p:par>
                                    <p:cTn id="76" presetID="6" presetClass="emph" presetSubtype="0" decel="100000" fill="hold" grpId="2" nodeType="afterEffect">
                                      <p:stCondLst>
                                        <p:cond delay="0"/>
                                      </p:stCondLst>
                                      <p:childTnLst>
                                        <p:animScale>
                                          <p:cBhvr>
                                            <p:cTn id="77" dur="100" fill="hold"/>
                                            <p:tgtEl>
                                              <p:spTgt spid="27"/>
                                            </p:tgtEl>
                                          </p:cBhvr>
                                          <p:by x="95000" y="95000"/>
                                        </p:animScale>
                                      </p:childTnLst>
                                    </p:cTn>
                                  </p:par>
                                </p:childTnLst>
                              </p:cTn>
                            </p:par>
                            <p:par>
                              <p:cTn id="78" fill="hold">
                                <p:stCondLst>
                                  <p:cond delay="7625"/>
                                </p:stCondLst>
                                <p:childTnLst>
                                  <p:par>
                                    <p:cTn id="79" presetID="22" presetClass="entr" presetSubtype="8"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par>
                              <p:cTn id="82" fill="hold">
                                <p:stCondLst>
                                  <p:cond delay="8125"/>
                                </p:stCondLst>
                                <p:childTnLst>
                                  <p:par>
                                    <p:cTn id="83" presetID="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300" fill="hold"/>
                                            <p:tgtEl>
                                              <p:spTgt spid="26"/>
                                            </p:tgtEl>
                                            <p:attrNameLst>
                                              <p:attrName>ppt_x</p:attrName>
                                            </p:attrNameLst>
                                          </p:cBhvr>
                                          <p:tavLst>
                                            <p:tav tm="0">
                                              <p:val>
                                                <p:strVal val="0-#ppt_w/2"/>
                                              </p:val>
                                            </p:tav>
                                            <p:tav tm="100000">
                                              <p:val>
                                                <p:strVal val="#ppt_x"/>
                                              </p:val>
                                            </p:tav>
                                          </p:tavLst>
                                        </p:anim>
                                        <p:anim calcmode="lin" valueType="num">
                                          <p:cBhvr additive="base">
                                            <p:cTn id="86" dur="300" fill="hold"/>
                                            <p:tgtEl>
                                              <p:spTgt spid="26"/>
                                            </p:tgtEl>
                                            <p:attrNameLst>
                                              <p:attrName>ppt_y</p:attrName>
                                            </p:attrNameLst>
                                          </p:cBhvr>
                                          <p:tavLst>
                                            <p:tav tm="0">
                                              <p:val>
                                                <p:strVal val="#ppt_y"/>
                                              </p:val>
                                            </p:tav>
                                            <p:tav tm="100000">
                                              <p:val>
                                                <p:strVal val="#ppt_y"/>
                                              </p:val>
                                            </p:tav>
                                          </p:tavLst>
                                        </p:anim>
                                      </p:childTnLst>
                                    </p:cTn>
                                  </p:par>
                                </p:childTnLst>
                              </p:cTn>
                            </p:par>
                            <p:par>
                              <p:cTn id="87" fill="hold">
                                <p:stCondLst>
                                  <p:cond delay="8625"/>
                                </p:stCondLst>
                                <p:childTnLst>
                                  <p:par>
                                    <p:cTn id="88" presetID="6" presetClass="emph" presetSubtype="0" fill="hold" grpId="1" nodeType="afterEffect">
                                      <p:stCondLst>
                                        <p:cond delay="0"/>
                                      </p:stCondLst>
                                      <p:childTnLst>
                                        <p:animScale>
                                          <p:cBhvr>
                                            <p:cTn id="89" dur="100" fill="hold"/>
                                            <p:tgtEl>
                                              <p:spTgt spid="26"/>
                                            </p:tgtEl>
                                          </p:cBhvr>
                                          <p:by x="105000" y="105000"/>
                                        </p:animScale>
                                      </p:childTnLst>
                                    </p:cTn>
                                  </p:par>
                                </p:childTnLst>
                              </p:cTn>
                            </p:par>
                            <p:par>
                              <p:cTn id="90" fill="hold">
                                <p:stCondLst>
                                  <p:cond delay="9125"/>
                                </p:stCondLst>
                                <p:childTnLst>
                                  <p:par>
                                    <p:cTn id="91" presetID="6" presetClass="emph" presetSubtype="0" decel="100000" fill="hold" grpId="2" nodeType="afterEffect">
                                      <p:stCondLst>
                                        <p:cond delay="0"/>
                                      </p:stCondLst>
                                      <p:childTnLst>
                                        <p:animScale>
                                          <p:cBhvr>
                                            <p:cTn id="92" dur="100" fill="hold"/>
                                            <p:tgtEl>
                                              <p:spTgt spid="26"/>
                                            </p:tgtEl>
                                          </p:cBhvr>
                                          <p:by x="95000" y="95000"/>
                                        </p:animScale>
                                      </p:childTnLst>
                                    </p:cTn>
                                  </p:par>
                                </p:childTnLst>
                              </p:cTn>
                            </p:par>
                            <p:par>
                              <p:cTn id="93" fill="hold">
                                <p:stCondLst>
                                  <p:cond delay="9625"/>
                                </p:stCondLst>
                                <p:childTnLst>
                                  <p:par>
                                    <p:cTn id="94" presetID="47" presetClass="entr" presetSubtype="0"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200"/>
                                            <p:tgtEl>
                                              <p:spTgt spid="30"/>
                                            </p:tgtEl>
                                          </p:cBhvr>
                                        </p:animEffect>
                                        <p:anim calcmode="lin" valueType="num">
                                          <p:cBhvr>
                                            <p:cTn id="97" dur="200" fill="hold"/>
                                            <p:tgtEl>
                                              <p:spTgt spid="30"/>
                                            </p:tgtEl>
                                            <p:attrNameLst>
                                              <p:attrName>ppt_x</p:attrName>
                                            </p:attrNameLst>
                                          </p:cBhvr>
                                          <p:tavLst>
                                            <p:tav tm="0">
                                              <p:val>
                                                <p:strVal val="#ppt_x"/>
                                              </p:val>
                                            </p:tav>
                                            <p:tav tm="100000">
                                              <p:val>
                                                <p:strVal val="#ppt_x"/>
                                              </p:val>
                                            </p:tav>
                                          </p:tavLst>
                                        </p:anim>
                                        <p:anim calcmode="lin" valueType="num">
                                          <p:cBhvr>
                                            <p:cTn id="98" dur="200" fill="hold"/>
                                            <p:tgtEl>
                                              <p:spTgt spid="30"/>
                                            </p:tgtEl>
                                            <p:attrNameLst>
                                              <p:attrName>ppt_y</p:attrName>
                                            </p:attrNameLst>
                                          </p:cBhvr>
                                          <p:tavLst>
                                            <p:tav tm="0">
                                              <p:val>
                                                <p:strVal val="#ppt_y-.1"/>
                                              </p:val>
                                            </p:tav>
                                            <p:tav tm="100000">
                                              <p:val>
                                                <p:strVal val="#ppt_y"/>
                                              </p:val>
                                            </p:tav>
                                          </p:tavLst>
                                        </p:anim>
                                      </p:childTnLst>
                                    </p:cTn>
                                  </p:par>
                                </p:childTnLst>
                              </p:cTn>
                            </p:par>
                            <p:par>
                              <p:cTn id="99" fill="hold">
                                <p:stCondLst>
                                  <p:cond delay="10125"/>
                                </p:stCondLst>
                                <p:childTnLst>
                                  <p:par>
                                    <p:cTn id="100" presetID="47" presetClass="entr" presetSubtype="0"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200"/>
                                            <p:tgtEl>
                                              <p:spTgt spid="31"/>
                                            </p:tgtEl>
                                          </p:cBhvr>
                                        </p:animEffect>
                                        <p:anim calcmode="lin" valueType="num">
                                          <p:cBhvr>
                                            <p:cTn id="103" dur="200" fill="hold"/>
                                            <p:tgtEl>
                                              <p:spTgt spid="31"/>
                                            </p:tgtEl>
                                            <p:attrNameLst>
                                              <p:attrName>ppt_x</p:attrName>
                                            </p:attrNameLst>
                                          </p:cBhvr>
                                          <p:tavLst>
                                            <p:tav tm="0">
                                              <p:val>
                                                <p:strVal val="#ppt_x"/>
                                              </p:val>
                                            </p:tav>
                                            <p:tav tm="100000">
                                              <p:val>
                                                <p:strVal val="#ppt_x"/>
                                              </p:val>
                                            </p:tav>
                                          </p:tavLst>
                                        </p:anim>
                                        <p:anim calcmode="lin" valueType="num">
                                          <p:cBhvr>
                                            <p:cTn id="104" dur="200" fill="hold"/>
                                            <p:tgtEl>
                                              <p:spTgt spid="31"/>
                                            </p:tgtEl>
                                            <p:attrNameLst>
                                              <p:attrName>ppt_y</p:attrName>
                                            </p:attrNameLst>
                                          </p:cBhvr>
                                          <p:tavLst>
                                            <p:tav tm="0">
                                              <p:val>
                                                <p:strVal val="#ppt_y-.1"/>
                                              </p:val>
                                            </p:tav>
                                            <p:tav tm="100000">
                                              <p:val>
                                                <p:strVal val="#ppt_y"/>
                                              </p:val>
                                            </p:tav>
                                          </p:tavLst>
                                        </p:anim>
                                      </p:childTnLst>
                                    </p:cTn>
                                  </p:par>
                                </p:childTnLst>
                              </p:cTn>
                            </p:par>
                            <p:par>
                              <p:cTn id="105" fill="hold">
                                <p:stCondLst>
                                  <p:cond delay="10625"/>
                                </p:stCondLst>
                                <p:childTnLst>
                                  <p:par>
                                    <p:cTn id="106" presetID="47" presetClass="entr" presetSubtype="0" fill="hold"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200"/>
                                            <p:tgtEl>
                                              <p:spTgt spid="32"/>
                                            </p:tgtEl>
                                          </p:cBhvr>
                                        </p:animEffect>
                                        <p:anim calcmode="lin" valueType="num">
                                          <p:cBhvr>
                                            <p:cTn id="109" dur="200" fill="hold"/>
                                            <p:tgtEl>
                                              <p:spTgt spid="32"/>
                                            </p:tgtEl>
                                            <p:attrNameLst>
                                              <p:attrName>ppt_x</p:attrName>
                                            </p:attrNameLst>
                                          </p:cBhvr>
                                          <p:tavLst>
                                            <p:tav tm="0">
                                              <p:val>
                                                <p:strVal val="#ppt_x"/>
                                              </p:val>
                                            </p:tav>
                                            <p:tav tm="100000">
                                              <p:val>
                                                <p:strVal val="#ppt_x"/>
                                              </p:val>
                                            </p:tav>
                                          </p:tavLst>
                                        </p:anim>
                                        <p:anim calcmode="lin" valueType="num">
                                          <p:cBhvr>
                                            <p:cTn id="110" dur="200" fill="hold"/>
                                            <p:tgtEl>
                                              <p:spTgt spid="32"/>
                                            </p:tgtEl>
                                            <p:attrNameLst>
                                              <p:attrName>ppt_y</p:attrName>
                                            </p:attrNameLst>
                                          </p:cBhvr>
                                          <p:tavLst>
                                            <p:tav tm="0">
                                              <p:val>
                                                <p:strVal val="#ppt_y-.1"/>
                                              </p:val>
                                            </p:tav>
                                            <p:tav tm="100000">
                                              <p:val>
                                                <p:strVal val="#ppt_y"/>
                                              </p:val>
                                            </p:tav>
                                          </p:tavLst>
                                        </p:anim>
                                      </p:childTnLst>
                                    </p:cTn>
                                  </p:par>
                                </p:childTnLst>
                              </p:cTn>
                            </p:par>
                            <p:par>
                              <p:cTn id="111" fill="hold">
                                <p:stCondLst>
                                  <p:cond delay="11125"/>
                                </p:stCondLst>
                                <p:childTnLst>
                                  <p:par>
                                    <p:cTn id="112" presetID="47" presetClass="entr" presetSubtype="0" fill="hold" grpId="0" nodeType="after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200"/>
                                            <p:tgtEl>
                                              <p:spTgt spid="33"/>
                                            </p:tgtEl>
                                          </p:cBhvr>
                                        </p:animEffect>
                                        <p:anim calcmode="lin" valueType="num">
                                          <p:cBhvr>
                                            <p:cTn id="115" dur="200" fill="hold"/>
                                            <p:tgtEl>
                                              <p:spTgt spid="33"/>
                                            </p:tgtEl>
                                            <p:attrNameLst>
                                              <p:attrName>ppt_x</p:attrName>
                                            </p:attrNameLst>
                                          </p:cBhvr>
                                          <p:tavLst>
                                            <p:tav tm="0">
                                              <p:val>
                                                <p:strVal val="#ppt_x"/>
                                              </p:val>
                                            </p:tav>
                                            <p:tav tm="100000">
                                              <p:val>
                                                <p:strVal val="#ppt_x"/>
                                              </p:val>
                                            </p:tav>
                                          </p:tavLst>
                                        </p:anim>
                                        <p:anim calcmode="lin" valueType="num">
                                          <p:cBhvr>
                                            <p:cTn id="116" dur="200" fill="hold"/>
                                            <p:tgtEl>
                                              <p:spTgt spid="33"/>
                                            </p:tgtEl>
                                            <p:attrNameLst>
                                              <p:attrName>ppt_y</p:attrName>
                                            </p:attrNameLst>
                                          </p:cBhvr>
                                          <p:tavLst>
                                            <p:tav tm="0">
                                              <p:val>
                                                <p:strVal val="#ppt_y-.1"/>
                                              </p:val>
                                            </p:tav>
                                            <p:tav tm="100000">
                                              <p:val>
                                                <p:strVal val="#ppt_y"/>
                                              </p:val>
                                            </p:tav>
                                          </p:tavLst>
                                        </p:anim>
                                      </p:childTnLst>
                                    </p:cTn>
                                  </p:par>
                                </p:childTnLst>
                              </p:cTn>
                            </p:par>
                            <p:par>
                              <p:cTn id="117" fill="hold">
                                <p:stCondLst>
                                  <p:cond delay="11625"/>
                                </p:stCondLst>
                                <p:childTnLst>
                                  <p:par>
                                    <p:cTn id="118" presetID="47" presetClass="entr" presetSubtype="0" fill="hold" nodeType="after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200"/>
                                            <p:tgtEl>
                                              <p:spTgt spid="34"/>
                                            </p:tgtEl>
                                          </p:cBhvr>
                                        </p:animEffect>
                                        <p:anim calcmode="lin" valueType="num">
                                          <p:cBhvr>
                                            <p:cTn id="121" dur="200" fill="hold"/>
                                            <p:tgtEl>
                                              <p:spTgt spid="34"/>
                                            </p:tgtEl>
                                            <p:attrNameLst>
                                              <p:attrName>ppt_x</p:attrName>
                                            </p:attrNameLst>
                                          </p:cBhvr>
                                          <p:tavLst>
                                            <p:tav tm="0">
                                              <p:val>
                                                <p:strVal val="#ppt_x"/>
                                              </p:val>
                                            </p:tav>
                                            <p:tav tm="100000">
                                              <p:val>
                                                <p:strVal val="#ppt_x"/>
                                              </p:val>
                                            </p:tav>
                                          </p:tavLst>
                                        </p:anim>
                                        <p:anim calcmode="lin" valueType="num">
                                          <p:cBhvr>
                                            <p:cTn id="122" dur="200" fill="hold"/>
                                            <p:tgtEl>
                                              <p:spTgt spid="34"/>
                                            </p:tgtEl>
                                            <p:attrNameLst>
                                              <p:attrName>ppt_y</p:attrName>
                                            </p:attrNameLst>
                                          </p:cBhvr>
                                          <p:tavLst>
                                            <p:tav tm="0">
                                              <p:val>
                                                <p:strVal val="#ppt_y-.1"/>
                                              </p:val>
                                            </p:tav>
                                            <p:tav tm="100000">
                                              <p:val>
                                                <p:strVal val="#ppt_y"/>
                                              </p:val>
                                            </p:tav>
                                          </p:tavLst>
                                        </p:anim>
                                      </p:childTnLst>
                                    </p:cTn>
                                  </p:par>
                                </p:childTnLst>
                              </p:cTn>
                            </p:par>
                            <p:par>
                              <p:cTn id="123" fill="hold">
                                <p:stCondLst>
                                  <p:cond delay="12125"/>
                                </p:stCondLst>
                                <p:childTnLst>
                                  <p:par>
                                    <p:cTn id="124" presetID="47" presetClass="entr" presetSubtype="0"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fade">
                                          <p:cBhvr>
                                            <p:cTn id="126" dur="200"/>
                                            <p:tgtEl>
                                              <p:spTgt spid="35"/>
                                            </p:tgtEl>
                                          </p:cBhvr>
                                        </p:animEffect>
                                        <p:anim calcmode="lin" valueType="num">
                                          <p:cBhvr>
                                            <p:cTn id="127" dur="200" fill="hold"/>
                                            <p:tgtEl>
                                              <p:spTgt spid="35"/>
                                            </p:tgtEl>
                                            <p:attrNameLst>
                                              <p:attrName>ppt_x</p:attrName>
                                            </p:attrNameLst>
                                          </p:cBhvr>
                                          <p:tavLst>
                                            <p:tav tm="0">
                                              <p:val>
                                                <p:strVal val="#ppt_x"/>
                                              </p:val>
                                            </p:tav>
                                            <p:tav tm="100000">
                                              <p:val>
                                                <p:strVal val="#ppt_x"/>
                                              </p:val>
                                            </p:tav>
                                          </p:tavLst>
                                        </p:anim>
                                        <p:anim calcmode="lin" valueType="num">
                                          <p:cBhvr>
                                            <p:cTn id="128" dur="200" fill="hold"/>
                                            <p:tgtEl>
                                              <p:spTgt spid="35"/>
                                            </p:tgtEl>
                                            <p:attrNameLst>
                                              <p:attrName>ppt_y</p:attrName>
                                            </p:attrNameLst>
                                          </p:cBhvr>
                                          <p:tavLst>
                                            <p:tav tm="0">
                                              <p:val>
                                                <p:strVal val="#ppt_y-.1"/>
                                              </p:val>
                                            </p:tav>
                                            <p:tav tm="100000">
                                              <p:val>
                                                <p:strVal val="#ppt_y"/>
                                              </p:val>
                                            </p:tav>
                                          </p:tavLst>
                                        </p:anim>
                                      </p:childTnLst>
                                    </p:cTn>
                                  </p:par>
                                </p:childTnLst>
                              </p:cTn>
                            </p:par>
                            <p:par>
                              <p:cTn id="129" fill="hold">
                                <p:stCondLst>
                                  <p:cond delay="12625"/>
                                </p:stCondLst>
                                <p:childTnLst>
                                  <p:par>
                                    <p:cTn id="130" presetID="47" presetClass="entr" presetSubtype="0" fill="hold" nodeType="after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fade">
                                          <p:cBhvr>
                                            <p:cTn id="132" dur="200"/>
                                            <p:tgtEl>
                                              <p:spTgt spid="36"/>
                                            </p:tgtEl>
                                          </p:cBhvr>
                                        </p:animEffect>
                                        <p:anim calcmode="lin" valueType="num">
                                          <p:cBhvr>
                                            <p:cTn id="133" dur="200" fill="hold"/>
                                            <p:tgtEl>
                                              <p:spTgt spid="36"/>
                                            </p:tgtEl>
                                            <p:attrNameLst>
                                              <p:attrName>ppt_x</p:attrName>
                                            </p:attrNameLst>
                                          </p:cBhvr>
                                          <p:tavLst>
                                            <p:tav tm="0">
                                              <p:val>
                                                <p:strVal val="#ppt_x"/>
                                              </p:val>
                                            </p:tav>
                                            <p:tav tm="100000">
                                              <p:val>
                                                <p:strVal val="#ppt_x"/>
                                              </p:val>
                                            </p:tav>
                                          </p:tavLst>
                                        </p:anim>
                                        <p:anim calcmode="lin" valueType="num">
                                          <p:cBhvr>
                                            <p:cTn id="134" dur="200" fill="hold"/>
                                            <p:tgtEl>
                                              <p:spTgt spid="36"/>
                                            </p:tgtEl>
                                            <p:attrNameLst>
                                              <p:attrName>ppt_y</p:attrName>
                                            </p:attrNameLst>
                                          </p:cBhvr>
                                          <p:tavLst>
                                            <p:tav tm="0">
                                              <p:val>
                                                <p:strVal val="#ppt_y-.1"/>
                                              </p:val>
                                            </p:tav>
                                            <p:tav tm="100000">
                                              <p:val>
                                                <p:strVal val="#ppt_y"/>
                                              </p:val>
                                            </p:tav>
                                          </p:tavLst>
                                        </p:anim>
                                      </p:childTnLst>
                                    </p:cTn>
                                  </p:par>
                                </p:childTnLst>
                              </p:cTn>
                            </p:par>
                            <p:par>
                              <p:cTn id="135" fill="hold">
                                <p:stCondLst>
                                  <p:cond delay="13125"/>
                                </p:stCondLst>
                                <p:childTnLst>
                                  <p:par>
                                    <p:cTn id="136" presetID="47" presetClass="entr" presetSubtype="0" fill="hold" grpId="0" nodeType="after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fade">
                                          <p:cBhvr>
                                            <p:cTn id="138" dur="200"/>
                                            <p:tgtEl>
                                              <p:spTgt spid="37"/>
                                            </p:tgtEl>
                                          </p:cBhvr>
                                        </p:animEffect>
                                        <p:anim calcmode="lin" valueType="num">
                                          <p:cBhvr>
                                            <p:cTn id="139" dur="200" fill="hold"/>
                                            <p:tgtEl>
                                              <p:spTgt spid="37"/>
                                            </p:tgtEl>
                                            <p:attrNameLst>
                                              <p:attrName>ppt_x</p:attrName>
                                            </p:attrNameLst>
                                          </p:cBhvr>
                                          <p:tavLst>
                                            <p:tav tm="0">
                                              <p:val>
                                                <p:strVal val="#ppt_x"/>
                                              </p:val>
                                            </p:tav>
                                            <p:tav tm="100000">
                                              <p:val>
                                                <p:strVal val="#ppt_x"/>
                                              </p:val>
                                            </p:tav>
                                          </p:tavLst>
                                        </p:anim>
                                        <p:anim calcmode="lin" valueType="num">
                                          <p:cBhvr>
                                            <p:cTn id="140" dur="2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1" grpId="0"/>
          <p:bldP spid="33" grpId="0"/>
          <p:bldP spid="35" grpId="0"/>
          <p:bldP spid="37" grpId="0"/>
          <p:bldP spid="78" grpId="0" bldLvl="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15"/>
          <p:cNvSpPr/>
          <p:nvPr/>
        </p:nvSpPr>
        <p:spPr>
          <a:xfrm flipH="1" flipV="1">
            <a:off x="0" y="1172436"/>
            <a:ext cx="899592" cy="2834672"/>
          </a:xfrm>
          <a:custGeom>
            <a:avLst/>
            <a:gdLst>
              <a:gd name="connsiteX0" fmla="*/ 0 w 3995936"/>
              <a:gd name="connsiteY0" fmla="*/ 0 h 2664296"/>
              <a:gd name="connsiteX1" fmla="*/ 3995936 w 3995936"/>
              <a:gd name="connsiteY1" fmla="*/ 0 h 2664296"/>
              <a:gd name="connsiteX2" fmla="*/ 3995936 w 3995936"/>
              <a:gd name="connsiteY2" fmla="*/ 2664296 h 2664296"/>
              <a:gd name="connsiteX3" fmla="*/ 0 w 3995936"/>
              <a:gd name="connsiteY3" fmla="*/ 2664296 h 2664296"/>
              <a:gd name="connsiteX4" fmla="*/ 0 w 3995936"/>
              <a:gd name="connsiteY4" fmla="*/ 0 h 2664296"/>
              <a:gd name="connsiteX0-1" fmla="*/ 0 w 3995936"/>
              <a:gd name="connsiteY0-2" fmla="*/ 1377 h 2665673"/>
              <a:gd name="connsiteX1-3" fmla="*/ 347861 w 3995936"/>
              <a:gd name="connsiteY1-4" fmla="*/ 0 h 2665673"/>
              <a:gd name="connsiteX2-5" fmla="*/ 3995936 w 3995936"/>
              <a:gd name="connsiteY2-6" fmla="*/ 1377 h 2665673"/>
              <a:gd name="connsiteX3-7" fmla="*/ 3995936 w 3995936"/>
              <a:gd name="connsiteY3-8" fmla="*/ 2665673 h 2665673"/>
              <a:gd name="connsiteX4-9" fmla="*/ 0 w 3995936"/>
              <a:gd name="connsiteY4-10" fmla="*/ 2665673 h 2665673"/>
              <a:gd name="connsiteX5" fmla="*/ 0 w 3995936"/>
              <a:gd name="connsiteY5" fmla="*/ 1377 h 2665673"/>
              <a:gd name="connsiteX0-11" fmla="*/ 0 w 3995936"/>
              <a:gd name="connsiteY0-12" fmla="*/ 2665673 h 2665673"/>
              <a:gd name="connsiteX1-13" fmla="*/ 347861 w 3995936"/>
              <a:gd name="connsiteY1-14" fmla="*/ 0 h 2665673"/>
              <a:gd name="connsiteX2-15" fmla="*/ 3995936 w 3995936"/>
              <a:gd name="connsiteY2-16" fmla="*/ 1377 h 2665673"/>
              <a:gd name="connsiteX3-17" fmla="*/ 3995936 w 3995936"/>
              <a:gd name="connsiteY3-18" fmla="*/ 2665673 h 2665673"/>
              <a:gd name="connsiteX4-19" fmla="*/ 0 w 3995936"/>
              <a:gd name="connsiteY4-20" fmla="*/ 2665673 h 2665673"/>
              <a:gd name="connsiteX0-21" fmla="*/ 0 w 3995936"/>
              <a:gd name="connsiteY0-22" fmla="*/ 2665673 h 2665673"/>
              <a:gd name="connsiteX1-23" fmla="*/ 347861 w 3995936"/>
              <a:gd name="connsiteY1-24" fmla="*/ 0 h 2665673"/>
              <a:gd name="connsiteX2-25" fmla="*/ 1439144 w 3995936"/>
              <a:gd name="connsiteY2-26" fmla="*/ 0 h 2665673"/>
              <a:gd name="connsiteX3-27" fmla="*/ 3995936 w 3995936"/>
              <a:gd name="connsiteY3-28" fmla="*/ 1377 h 2665673"/>
              <a:gd name="connsiteX4-29" fmla="*/ 3995936 w 3995936"/>
              <a:gd name="connsiteY4-30" fmla="*/ 2665673 h 2665673"/>
              <a:gd name="connsiteX5-31" fmla="*/ 0 w 3995936"/>
              <a:gd name="connsiteY5-32" fmla="*/ 2665673 h 2665673"/>
              <a:gd name="connsiteX0-33" fmla="*/ 0 w 3995936"/>
              <a:gd name="connsiteY0-34" fmla="*/ 2665673 h 2665673"/>
              <a:gd name="connsiteX1-35" fmla="*/ 347861 w 3995936"/>
              <a:gd name="connsiteY1-36" fmla="*/ 0 h 2665673"/>
              <a:gd name="connsiteX2-37" fmla="*/ 1439144 w 3995936"/>
              <a:gd name="connsiteY2-38" fmla="*/ 0 h 2665673"/>
              <a:gd name="connsiteX3-39" fmla="*/ 3995936 w 3995936"/>
              <a:gd name="connsiteY3-40" fmla="*/ 2665673 h 2665673"/>
              <a:gd name="connsiteX4-41" fmla="*/ 0 w 3995936"/>
              <a:gd name="connsiteY4-42" fmla="*/ 2665673 h 2665673"/>
              <a:gd name="connsiteX0-43" fmla="*/ 0 w 3995936"/>
              <a:gd name="connsiteY0-44" fmla="*/ 2665673 h 2665673"/>
              <a:gd name="connsiteX1-45" fmla="*/ 347861 w 3995936"/>
              <a:gd name="connsiteY1-46" fmla="*/ 0 h 2665673"/>
              <a:gd name="connsiteX2-47" fmla="*/ 1439144 w 3995936"/>
              <a:gd name="connsiteY2-48" fmla="*/ 0 h 2665673"/>
              <a:gd name="connsiteX3-49" fmla="*/ 3995936 w 3995936"/>
              <a:gd name="connsiteY3-50" fmla="*/ 2665673 h 2665673"/>
              <a:gd name="connsiteX4-51" fmla="*/ 1439144 w 3995936"/>
              <a:gd name="connsiteY4-52" fmla="*/ 2663804 h 2665673"/>
              <a:gd name="connsiteX5-53" fmla="*/ 0 w 3995936"/>
              <a:gd name="connsiteY5-54" fmla="*/ 2665673 h 2665673"/>
              <a:gd name="connsiteX0-55" fmla="*/ 0 w 1439144"/>
              <a:gd name="connsiteY0-56" fmla="*/ 2665673 h 2665673"/>
              <a:gd name="connsiteX1-57" fmla="*/ 347861 w 1439144"/>
              <a:gd name="connsiteY1-58" fmla="*/ 0 h 2665673"/>
              <a:gd name="connsiteX2-59" fmla="*/ 1439144 w 1439144"/>
              <a:gd name="connsiteY2-60" fmla="*/ 0 h 2665673"/>
              <a:gd name="connsiteX3-61" fmla="*/ 1439144 w 1439144"/>
              <a:gd name="connsiteY3-62" fmla="*/ 2663804 h 2665673"/>
              <a:gd name="connsiteX4-63" fmla="*/ 0 w 1439144"/>
              <a:gd name="connsiteY4-64" fmla="*/ 2665673 h 2665673"/>
              <a:gd name="connsiteX0-65" fmla="*/ 0 w 1439144"/>
              <a:gd name="connsiteY0-66" fmla="*/ 2665673 h 2665673"/>
              <a:gd name="connsiteX1-67" fmla="*/ 347861 w 1439144"/>
              <a:gd name="connsiteY1-68" fmla="*/ 0 h 2665673"/>
              <a:gd name="connsiteX2-69" fmla="*/ 1439144 w 1439144"/>
              <a:gd name="connsiteY2-70" fmla="*/ 0 h 2665673"/>
              <a:gd name="connsiteX3-71" fmla="*/ 1439144 w 1439144"/>
              <a:gd name="connsiteY3-72" fmla="*/ 2663804 h 2665673"/>
              <a:gd name="connsiteX4-73" fmla="*/ 970584 w 1439144"/>
              <a:gd name="connsiteY4-74" fmla="*/ 2660778 h 2665673"/>
              <a:gd name="connsiteX5-75" fmla="*/ 0 w 1439144"/>
              <a:gd name="connsiteY5-76" fmla="*/ 2665673 h 2665673"/>
              <a:gd name="connsiteX0-77" fmla="*/ 0 w 1439144"/>
              <a:gd name="connsiteY0-78" fmla="*/ 2665673 h 2665673"/>
              <a:gd name="connsiteX1-79" fmla="*/ 347861 w 1439144"/>
              <a:gd name="connsiteY1-80" fmla="*/ 0 h 2665673"/>
              <a:gd name="connsiteX2-81" fmla="*/ 1439144 w 1439144"/>
              <a:gd name="connsiteY2-82" fmla="*/ 0 h 2665673"/>
              <a:gd name="connsiteX3-83" fmla="*/ 970584 w 1439144"/>
              <a:gd name="connsiteY3-84" fmla="*/ 2660778 h 2665673"/>
              <a:gd name="connsiteX4-85" fmla="*/ 0 w 1439144"/>
              <a:gd name="connsiteY4-86" fmla="*/ 2665673 h 2665673"/>
              <a:gd name="connsiteX0-87" fmla="*/ 0 w 1439144"/>
              <a:gd name="connsiteY0-88" fmla="*/ 2665673 h 2665673"/>
              <a:gd name="connsiteX1-89" fmla="*/ 347861 w 1439144"/>
              <a:gd name="connsiteY1-90" fmla="*/ 0 h 2665673"/>
              <a:gd name="connsiteX2-91" fmla="*/ 970584 w 1439144"/>
              <a:gd name="connsiteY2-92" fmla="*/ 6420 h 2665673"/>
              <a:gd name="connsiteX3-93" fmla="*/ 1439144 w 1439144"/>
              <a:gd name="connsiteY3-94" fmla="*/ 0 h 2665673"/>
              <a:gd name="connsiteX4-95" fmla="*/ 970584 w 1439144"/>
              <a:gd name="connsiteY4-96" fmla="*/ 2660778 h 2665673"/>
              <a:gd name="connsiteX5-97" fmla="*/ 0 w 1439144"/>
              <a:gd name="connsiteY5-98" fmla="*/ 2665673 h 2665673"/>
              <a:gd name="connsiteX0-99" fmla="*/ 0 w 970584"/>
              <a:gd name="connsiteY0-100" fmla="*/ 2665673 h 2665673"/>
              <a:gd name="connsiteX1-101" fmla="*/ 347861 w 970584"/>
              <a:gd name="connsiteY1-102" fmla="*/ 0 h 2665673"/>
              <a:gd name="connsiteX2-103" fmla="*/ 970584 w 970584"/>
              <a:gd name="connsiteY2-104" fmla="*/ 6420 h 2665673"/>
              <a:gd name="connsiteX3-105" fmla="*/ 970584 w 970584"/>
              <a:gd name="connsiteY3-106" fmla="*/ 2660778 h 2665673"/>
              <a:gd name="connsiteX4-107" fmla="*/ 0 w 970584"/>
              <a:gd name="connsiteY4-108" fmla="*/ 2665673 h 2665673"/>
              <a:gd name="connsiteX0-109" fmla="*/ 0 w 970584"/>
              <a:gd name="connsiteY0-110" fmla="*/ 2665673 h 2665673"/>
              <a:gd name="connsiteX1-111" fmla="*/ 347861 w 970584"/>
              <a:gd name="connsiteY1-112" fmla="*/ 0 h 2665673"/>
              <a:gd name="connsiteX2-113" fmla="*/ 970584 w 970584"/>
              <a:gd name="connsiteY2-114" fmla="*/ 6420 h 2665673"/>
              <a:gd name="connsiteX3-115" fmla="*/ 970584 w 970584"/>
              <a:gd name="connsiteY3-116" fmla="*/ 2660778 h 2665673"/>
              <a:gd name="connsiteX4-117" fmla="*/ 899592 w 970584"/>
              <a:gd name="connsiteY4-118" fmla="*/ 2664556 h 2665673"/>
              <a:gd name="connsiteX5-119" fmla="*/ 0 w 970584"/>
              <a:gd name="connsiteY5-120" fmla="*/ 2665673 h 2665673"/>
              <a:gd name="connsiteX0-121" fmla="*/ 0 w 970584"/>
              <a:gd name="connsiteY0-122" fmla="*/ 2665673 h 2665673"/>
              <a:gd name="connsiteX1-123" fmla="*/ 347861 w 970584"/>
              <a:gd name="connsiteY1-124" fmla="*/ 0 h 2665673"/>
              <a:gd name="connsiteX2-125" fmla="*/ 970584 w 970584"/>
              <a:gd name="connsiteY2-126" fmla="*/ 6420 h 2665673"/>
              <a:gd name="connsiteX3-127" fmla="*/ 899592 w 970584"/>
              <a:gd name="connsiteY3-128" fmla="*/ 2664556 h 2665673"/>
              <a:gd name="connsiteX4-129" fmla="*/ 0 w 970584"/>
              <a:gd name="connsiteY4-130" fmla="*/ 2665673 h 2665673"/>
              <a:gd name="connsiteX0-131" fmla="*/ 0 w 970584"/>
              <a:gd name="connsiteY0-132" fmla="*/ 2668699 h 2668699"/>
              <a:gd name="connsiteX1-133" fmla="*/ 347861 w 970584"/>
              <a:gd name="connsiteY1-134" fmla="*/ 3026 h 2668699"/>
              <a:gd name="connsiteX2-135" fmla="*/ 899592 w 970584"/>
              <a:gd name="connsiteY2-136" fmla="*/ 0 h 2668699"/>
              <a:gd name="connsiteX3-137" fmla="*/ 970584 w 970584"/>
              <a:gd name="connsiteY3-138" fmla="*/ 9446 h 2668699"/>
              <a:gd name="connsiteX4-139" fmla="*/ 899592 w 970584"/>
              <a:gd name="connsiteY4-140" fmla="*/ 2667582 h 2668699"/>
              <a:gd name="connsiteX5-141" fmla="*/ 0 w 970584"/>
              <a:gd name="connsiteY5-142" fmla="*/ 2668699 h 2668699"/>
              <a:gd name="connsiteX0-143" fmla="*/ 0 w 899592"/>
              <a:gd name="connsiteY0-144" fmla="*/ 2668699 h 2668699"/>
              <a:gd name="connsiteX1-145" fmla="*/ 347861 w 899592"/>
              <a:gd name="connsiteY1-146" fmla="*/ 3026 h 2668699"/>
              <a:gd name="connsiteX2-147" fmla="*/ 899592 w 899592"/>
              <a:gd name="connsiteY2-148" fmla="*/ 0 h 2668699"/>
              <a:gd name="connsiteX3-149" fmla="*/ 899592 w 899592"/>
              <a:gd name="connsiteY3-150" fmla="*/ 2667582 h 2668699"/>
              <a:gd name="connsiteX4-151" fmla="*/ 0 w 899592"/>
              <a:gd name="connsiteY4-152" fmla="*/ 2668699 h 26686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99592" h="2668699">
                <a:moveTo>
                  <a:pt x="0" y="2668699"/>
                </a:moveTo>
                <a:lnTo>
                  <a:pt x="347861" y="3026"/>
                </a:lnTo>
                <a:lnTo>
                  <a:pt x="899592" y="0"/>
                </a:lnTo>
                <a:lnTo>
                  <a:pt x="899592" y="2667582"/>
                </a:lnTo>
                <a:lnTo>
                  <a:pt x="0" y="266869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400" dirty="0"/>
          </a:p>
        </p:txBody>
      </p:sp>
      <p:pic>
        <p:nvPicPr>
          <p:cNvPr id="2" name="图片 1"/>
          <p:cNvPicPr>
            <a:picLocks noChangeAspect="1"/>
          </p:cNvPicPr>
          <p:nvPr/>
        </p:nvPicPr>
        <p:blipFill>
          <a:blip r:embed="rId1" cstate="screen"/>
          <a:stretch>
            <a:fillRect/>
          </a:stretch>
        </p:blipFill>
        <p:spPr>
          <a:xfrm>
            <a:off x="6316206" y="1172433"/>
            <a:ext cx="2216234" cy="2831458"/>
          </a:xfrm>
          <a:prstGeom prst="rect">
            <a:avLst/>
          </a:prstGeom>
        </p:spPr>
      </p:pic>
      <p:pic>
        <p:nvPicPr>
          <p:cNvPr id="25" name="图片 24"/>
          <p:cNvPicPr>
            <a:picLocks noChangeAspect="1"/>
          </p:cNvPicPr>
          <p:nvPr/>
        </p:nvPicPr>
        <p:blipFill>
          <a:blip r:embed="rId2" cstate="screen">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421688" y="1172436"/>
            <a:ext cx="2216234" cy="2831458"/>
          </a:xfrm>
          <a:prstGeom prst="rect">
            <a:avLst/>
          </a:prstGeom>
        </p:spPr>
      </p:pic>
      <p:pic>
        <p:nvPicPr>
          <p:cNvPr id="26" name="图片 25"/>
          <p:cNvPicPr>
            <a:picLocks noChangeAspect="1"/>
          </p:cNvPicPr>
          <p:nvPr/>
        </p:nvPicPr>
        <p:blipFill>
          <a:blip r:embed="rId4" cstate="screen"/>
          <a:stretch>
            <a:fillRect/>
          </a:stretch>
        </p:blipFill>
        <p:spPr>
          <a:xfrm>
            <a:off x="2517288" y="1172434"/>
            <a:ext cx="2216234" cy="2831458"/>
          </a:xfrm>
          <a:prstGeom prst="rect">
            <a:avLst/>
          </a:prstGeom>
        </p:spPr>
      </p:pic>
      <p:pic>
        <p:nvPicPr>
          <p:cNvPr id="27" name="图片 26"/>
          <p:cNvPicPr>
            <a:picLocks noChangeAspect="1"/>
          </p:cNvPicPr>
          <p:nvPr/>
        </p:nvPicPr>
        <p:blipFill>
          <a:blip r:embed="rId5" cstate="screen">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611560" y="1172436"/>
            <a:ext cx="2216234" cy="2831458"/>
          </a:xfrm>
          <a:prstGeom prst="rect">
            <a:avLst/>
          </a:prstGeom>
        </p:spPr>
      </p:pic>
      <p:sp>
        <p:nvSpPr>
          <p:cNvPr id="31" name="矩形 15"/>
          <p:cNvSpPr/>
          <p:nvPr/>
        </p:nvSpPr>
        <p:spPr>
          <a:xfrm>
            <a:off x="8244408" y="1172436"/>
            <a:ext cx="899592" cy="2834672"/>
          </a:xfrm>
          <a:custGeom>
            <a:avLst/>
            <a:gdLst>
              <a:gd name="connsiteX0" fmla="*/ 0 w 3995936"/>
              <a:gd name="connsiteY0" fmla="*/ 0 h 2664296"/>
              <a:gd name="connsiteX1" fmla="*/ 3995936 w 3995936"/>
              <a:gd name="connsiteY1" fmla="*/ 0 h 2664296"/>
              <a:gd name="connsiteX2" fmla="*/ 3995936 w 3995936"/>
              <a:gd name="connsiteY2" fmla="*/ 2664296 h 2664296"/>
              <a:gd name="connsiteX3" fmla="*/ 0 w 3995936"/>
              <a:gd name="connsiteY3" fmla="*/ 2664296 h 2664296"/>
              <a:gd name="connsiteX4" fmla="*/ 0 w 3995936"/>
              <a:gd name="connsiteY4" fmla="*/ 0 h 2664296"/>
              <a:gd name="connsiteX0-1" fmla="*/ 0 w 3995936"/>
              <a:gd name="connsiteY0-2" fmla="*/ 1377 h 2665673"/>
              <a:gd name="connsiteX1-3" fmla="*/ 347861 w 3995936"/>
              <a:gd name="connsiteY1-4" fmla="*/ 0 h 2665673"/>
              <a:gd name="connsiteX2-5" fmla="*/ 3995936 w 3995936"/>
              <a:gd name="connsiteY2-6" fmla="*/ 1377 h 2665673"/>
              <a:gd name="connsiteX3-7" fmla="*/ 3995936 w 3995936"/>
              <a:gd name="connsiteY3-8" fmla="*/ 2665673 h 2665673"/>
              <a:gd name="connsiteX4-9" fmla="*/ 0 w 3995936"/>
              <a:gd name="connsiteY4-10" fmla="*/ 2665673 h 2665673"/>
              <a:gd name="connsiteX5" fmla="*/ 0 w 3995936"/>
              <a:gd name="connsiteY5" fmla="*/ 1377 h 2665673"/>
              <a:gd name="connsiteX0-11" fmla="*/ 0 w 3995936"/>
              <a:gd name="connsiteY0-12" fmla="*/ 2665673 h 2665673"/>
              <a:gd name="connsiteX1-13" fmla="*/ 347861 w 3995936"/>
              <a:gd name="connsiteY1-14" fmla="*/ 0 h 2665673"/>
              <a:gd name="connsiteX2-15" fmla="*/ 3995936 w 3995936"/>
              <a:gd name="connsiteY2-16" fmla="*/ 1377 h 2665673"/>
              <a:gd name="connsiteX3-17" fmla="*/ 3995936 w 3995936"/>
              <a:gd name="connsiteY3-18" fmla="*/ 2665673 h 2665673"/>
              <a:gd name="connsiteX4-19" fmla="*/ 0 w 3995936"/>
              <a:gd name="connsiteY4-20" fmla="*/ 2665673 h 2665673"/>
              <a:gd name="connsiteX0-21" fmla="*/ 0 w 3995936"/>
              <a:gd name="connsiteY0-22" fmla="*/ 2665673 h 2665673"/>
              <a:gd name="connsiteX1-23" fmla="*/ 347861 w 3995936"/>
              <a:gd name="connsiteY1-24" fmla="*/ 0 h 2665673"/>
              <a:gd name="connsiteX2-25" fmla="*/ 1439144 w 3995936"/>
              <a:gd name="connsiteY2-26" fmla="*/ 0 h 2665673"/>
              <a:gd name="connsiteX3-27" fmla="*/ 3995936 w 3995936"/>
              <a:gd name="connsiteY3-28" fmla="*/ 1377 h 2665673"/>
              <a:gd name="connsiteX4-29" fmla="*/ 3995936 w 3995936"/>
              <a:gd name="connsiteY4-30" fmla="*/ 2665673 h 2665673"/>
              <a:gd name="connsiteX5-31" fmla="*/ 0 w 3995936"/>
              <a:gd name="connsiteY5-32" fmla="*/ 2665673 h 2665673"/>
              <a:gd name="connsiteX0-33" fmla="*/ 0 w 3995936"/>
              <a:gd name="connsiteY0-34" fmla="*/ 2665673 h 2665673"/>
              <a:gd name="connsiteX1-35" fmla="*/ 347861 w 3995936"/>
              <a:gd name="connsiteY1-36" fmla="*/ 0 h 2665673"/>
              <a:gd name="connsiteX2-37" fmla="*/ 1439144 w 3995936"/>
              <a:gd name="connsiteY2-38" fmla="*/ 0 h 2665673"/>
              <a:gd name="connsiteX3-39" fmla="*/ 3995936 w 3995936"/>
              <a:gd name="connsiteY3-40" fmla="*/ 2665673 h 2665673"/>
              <a:gd name="connsiteX4-41" fmla="*/ 0 w 3995936"/>
              <a:gd name="connsiteY4-42" fmla="*/ 2665673 h 2665673"/>
              <a:gd name="connsiteX0-43" fmla="*/ 0 w 3995936"/>
              <a:gd name="connsiteY0-44" fmla="*/ 2665673 h 2665673"/>
              <a:gd name="connsiteX1-45" fmla="*/ 347861 w 3995936"/>
              <a:gd name="connsiteY1-46" fmla="*/ 0 h 2665673"/>
              <a:gd name="connsiteX2-47" fmla="*/ 1439144 w 3995936"/>
              <a:gd name="connsiteY2-48" fmla="*/ 0 h 2665673"/>
              <a:gd name="connsiteX3-49" fmla="*/ 3995936 w 3995936"/>
              <a:gd name="connsiteY3-50" fmla="*/ 2665673 h 2665673"/>
              <a:gd name="connsiteX4-51" fmla="*/ 1439144 w 3995936"/>
              <a:gd name="connsiteY4-52" fmla="*/ 2663804 h 2665673"/>
              <a:gd name="connsiteX5-53" fmla="*/ 0 w 3995936"/>
              <a:gd name="connsiteY5-54" fmla="*/ 2665673 h 2665673"/>
              <a:gd name="connsiteX0-55" fmla="*/ 0 w 1439144"/>
              <a:gd name="connsiteY0-56" fmla="*/ 2665673 h 2665673"/>
              <a:gd name="connsiteX1-57" fmla="*/ 347861 w 1439144"/>
              <a:gd name="connsiteY1-58" fmla="*/ 0 h 2665673"/>
              <a:gd name="connsiteX2-59" fmla="*/ 1439144 w 1439144"/>
              <a:gd name="connsiteY2-60" fmla="*/ 0 h 2665673"/>
              <a:gd name="connsiteX3-61" fmla="*/ 1439144 w 1439144"/>
              <a:gd name="connsiteY3-62" fmla="*/ 2663804 h 2665673"/>
              <a:gd name="connsiteX4-63" fmla="*/ 0 w 1439144"/>
              <a:gd name="connsiteY4-64" fmla="*/ 2665673 h 2665673"/>
              <a:gd name="connsiteX0-65" fmla="*/ 0 w 1439144"/>
              <a:gd name="connsiteY0-66" fmla="*/ 2665673 h 2665673"/>
              <a:gd name="connsiteX1-67" fmla="*/ 347861 w 1439144"/>
              <a:gd name="connsiteY1-68" fmla="*/ 0 h 2665673"/>
              <a:gd name="connsiteX2-69" fmla="*/ 1439144 w 1439144"/>
              <a:gd name="connsiteY2-70" fmla="*/ 0 h 2665673"/>
              <a:gd name="connsiteX3-71" fmla="*/ 1439144 w 1439144"/>
              <a:gd name="connsiteY3-72" fmla="*/ 2663804 h 2665673"/>
              <a:gd name="connsiteX4-73" fmla="*/ 970584 w 1439144"/>
              <a:gd name="connsiteY4-74" fmla="*/ 2660778 h 2665673"/>
              <a:gd name="connsiteX5-75" fmla="*/ 0 w 1439144"/>
              <a:gd name="connsiteY5-76" fmla="*/ 2665673 h 2665673"/>
              <a:gd name="connsiteX0-77" fmla="*/ 0 w 1439144"/>
              <a:gd name="connsiteY0-78" fmla="*/ 2665673 h 2665673"/>
              <a:gd name="connsiteX1-79" fmla="*/ 347861 w 1439144"/>
              <a:gd name="connsiteY1-80" fmla="*/ 0 h 2665673"/>
              <a:gd name="connsiteX2-81" fmla="*/ 1439144 w 1439144"/>
              <a:gd name="connsiteY2-82" fmla="*/ 0 h 2665673"/>
              <a:gd name="connsiteX3-83" fmla="*/ 970584 w 1439144"/>
              <a:gd name="connsiteY3-84" fmla="*/ 2660778 h 2665673"/>
              <a:gd name="connsiteX4-85" fmla="*/ 0 w 1439144"/>
              <a:gd name="connsiteY4-86" fmla="*/ 2665673 h 2665673"/>
              <a:gd name="connsiteX0-87" fmla="*/ 0 w 1439144"/>
              <a:gd name="connsiteY0-88" fmla="*/ 2665673 h 2665673"/>
              <a:gd name="connsiteX1-89" fmla="*/ 347861 w 1439144"/>
              <a:gd name="connsiteY1-90" fmla="*/ 0 h 2665673"/>
              <a:gd name="connsiteX2-91" fmla="*/ 970584 w 1439144"/>
              <a:gd name="connsiteY2-92" fmla="*/ 6420 h 2665673"/>
              <a:gd name="connsiteX3-93" fmla="*/ 1439144 w 1439144"/>
              <a:gd name="connsiteY3-94" fmla="*/ 0 h 2665673"/>
              <a:gd name="connsiteX4-95" fmla="*/ 970584 w 1439144"/>
              <a:gd name="connsiteY4-96" fmla="*/ 2660778 h 2665673"/>
              <a:gd name="connsiteX5-97" fmla="*/ 0 w 1439144"/>
              <a:gd name="connsiteY5-98" fmla="*/ 2665673 h 2665673"/>
              <a:gd name="connsiteX0-99" fmla="*/ 0 w 970584"/>
              <a:gd name="connsiteY0-100" fmla="*/ 2665673 h 2665673"/>
              <a:gd name="connsiteX1-101" fmla="*/ 347861 w 970584"/>
              <a:gd name="connsiteY1-102" fmla="*/ 0 h 2665673"/>
              <a:gd name="connsiteX2-103" fmla="*/ 970584 w 970584"/>
              <a:gd name="connsiteY2-104" fmla="*/ 6420 h 2665673"/>
              <a:gd name="connsiteX3-105" fmla="*/ 970584 w 970584"/>
              <a:gd name="connsiteY3-106" fmla="*/ 2660778 h 2665673"/>
              <a:gd name="connsiteX4-107" fmla="*/ 0 w 970584"/>
              <a:gd name="connsiteY4-108" fmla="*/ 2665673 h 2665673"/>
              <a:gd name="connsiteX0-109" fmla="*/ 0 w 970584"/>
              <a:gd name="connsiteY0-110" fmla="*/ 2665673 h 2665673"/>
              <a:gd name="connsiteX1-111" fmla="*/ 347861 w 970584"/>
              <a:gd name="connsiteY1-112" fmla="*/ 0 h 2665673"/>
              <a:gd name="connsiteX2-113" fmla="*/ 970584 w 970584"/>
              <a:gd name="connsiteY2-114" fmla="*/ 6420 h 2665673"/>
              <a:gd name="connsiteX3-115" fmla="*/ 970584 w 970584"/>
              <a:gd name="connsiteY3-116" fmla="*/ 2660778 h 2665673"/>
              <a:gd name="connsiteX4-117" fmla="*/ 899592 w 970584"/>
              <a:gd name="connsiteY4-118" fmla="*/ 2664556 h 2665673"/>
              <a:gd name="connsiteX5-119" fmla="*/ 0 w 970584"/>
              <a:gd name="connsiteY5-120" fmla="*/ 2665673 h 2665673"/>
              <a:gd name="connsiteX0-121" fmla="*/ 0 w 970584"/>
              <a:gd name="connsiteY0-122" fmla="*/ 2665673 h 2665673"/>
              <a:gd name="connsiteX1-123" fmla="*/ 347861 w 970584"/>
              <a:gd name="connsiteY1-124" fmla="*/ 0 h 2665673"/>
              <a:gd name="connsiteX2-125" fmla="*/ 970584 w 970584"/>
              <a:gd name="connsiteY2-126" fmla="*/ 6420 h 2665673"/>
              <a:gd name="connsiteX3-127" fmla="*/ 899592 w 970584"/>
              <a:gd name="connsiteY3-128" fmla="*/ 2664556 h 2665673"/>
              <a:gd name="connsiteX4-129" fmla="*/ 0 w 970584"/>
              <a:gd name="connsiteY4-130" fmla="*/ 2665673 h 2665673"/>
              <a:gd name="connsiteX0-131" fmla="*/ 0 w 970584"/>
              <a:gd name="connsiteY0-132" fmla="*/ 2668699 h 2668699"/>
              <a:gd name="connsiteX1-133" fmla="*/ 347861 w 970584"/>
              <a:gd name="connsiteY1-134" fmla="*/ 3026 h 2668699"/>
              <a:gd name="connsiteX2-135" fmla="*/ 899592 w 970584"/>
              <a:gd name="connsiteY2-136" fmla="*/ 0 h 2668699"/>
              <a:gd name="connsiteX3-137" fmla="*/ 970584 w 970584"/>
              <a:gd name="connsiteY3-138" fmla="*/ 9446 h 2668699"/>
              <a:gd name="connsiteX4-139" fmla="*/ 899592 w 970584"/>
              <a:gd name="connsiteY4-140" fmla="*/ 2667582 h 2668699"/>
              <a:gd name="connsiteX5-141" fmla="*/ 0 w 970584"/>
              <a:gd name="connsiteY5-142" fmla="*/ 2668699 h 2668699"/>
              <a:gd name="connsiteX0-143" fmla="*/ 0 w 899592"/>
              <a:gd name="connsiteY0-144" fmla="*/ 2668699 h 2668699"/>
              <a:gd name="connsiteX1-145" fmla="*/ 347861 w 899592"/>
              <a:gd name="connsiteY1-146" fmla="*/ 3026 h 2668699"/>
              <a:gd name="connsiteX2-147" fmla="*/ 899592 w 899592"/>
              <a:gd name="connsiteY2-148" fmla="*/ 0 h 2668699"/>
              <a:gd name="connsiteX3-149" fmla="*/ 899592 w 899592"/>
              <a:gd name="connsiteY3-150" fmla="*/ 2667582 h 2668699"/>
              <a:gd name="connsiteX4-151" fmla="*/ 0 w 899592"/>
              <a:gd name="connsiteY4-152" fmla="*/ 2668699 h 26686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99592" h="2668699">
                <a:moveTo>
                  <a:pt x="0" y="2668699"/>
                </a:moveTo>
                <a:lnTo>
                  <a:pt x="347861" y="3026"/>
                </a:lnTo>
                <a:lnTo>
                  <a:pt x="899592" y="0"/>
                </a:lnTo>
                <a:lnTo>
                  <a:pt x="899592" y="2667582"/>
                </a:lnTo>
                <a:lnTo>
                  <a:pt x="0" y="2668699"/>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400" dirty="0"/>
          </a:p>
        </p:txBody>
      </p:sp>
      <p:sp>
        <p:nvSpPr>
          <p:cNvPr id="32" name="矩形 31"/>
          <p:cNvSpPr/>
          <p:nvPr/>
        </p:nvSpPr>
        <p:spPr>
          <a:xfrm>
            <a:off x="665820" y="4130697"/>
            <a:ext cx="1601924" cy="738664"/>
          </a:xfrm>
          <a:prstGeom prst="rect">
            <a:avLst/>
          </a:prstGeom>
        </p:spPr>
        <p:txBody>
          <a:bodyPr wrap="square">
            <a:spAutoFit/>
          </a:bodyPr>
          <a:lstStyle/>
          <a:p>
            <a:r>
              <a:rPr lang="zh-CN" altLang="en-US" b="1" dirty="0">
                <a:solidFill>
                  <a:srgbClr val="00B0F0"/>
                </a:solidFill>
                <a:latin typeface="微软雅黑" panose="020B0503020204020204" pitchFamily="34" charset="-122"/>
                <a:ea typeface="微软雅黑" panose="020B0503020204020204" pitchFamily="34" charset="-122"/>
              </a:rPr>
              <a:t>成功</a:t>
            </a:r>
            <a:r>
              <a:rPr lang="zh-CN" altLang="en-US" b="1" dirty="0" smtClean="0">
                <a:solidFill>
                  <a:srgbClr val="00B0F0"/>
                </a:solidFill>
                <a:latin typeface="微软雅黑" panose="020B0503020204020204" pitchFamily="34" charset="-122"/>
                <a:ea typeface="微软雅黑" panose="020B0503020204020204" pitchFamily="34" charset="-122"/>
              </a:rPr>
              <a:t>项目</a:t>
            </a:r>
            <a:r>
              <a:rPr lang="zh-CN" altLang="en-US" b="1" dirty="0">
                <a:solidFill>
                  <a:srgbClr val="00B0F0"/>
                </a:solidFill>
                <a:latin typeface="微软雅黑" panose="020B0503020204020204" pitchFamily="34" charset="-122"/>
                <a:ea typeface="微软雅黑" panose="020B0503020204020204" pitchFamily="34" charset="-122"/>
              </a:rPr>
              <a:t>之一</a:t>
            </a:r>
            <a:endParaRPr lang="en-US" altLang="zh-CN" b="1" dirty="0">
              <a:solidFill>
                <a:srgbClr val="00B0F0"/>
              </a:solidFill>
              <a:latin typeface="微软雅黑" panose="020B0503020204020204" pitchFamily="34" charset="-122"/>
              <a:ea typeface="微软雅黑" panose="020B0503020204020204" pitchFamily="34" charset="-122"/>
            </a:endParaRPr>
          </a:p>
          <a:p>
            <a:r>
              <a:rPr lang="zh-CN" altLang="en-US" sz="1200" dirty="0">
                <a:solidFill>
                  <a:srgbClr val="000000"/>
                </a:solidFill>
                <a:latin typeface="微软雅黑" panose="020B0503020204020204" pitchFamily="34" charset="-122"/>
                <a:ea typeface="微软雅黑" panose="020B0503020204020204" pitchFamily="34" charset="-122"/>
              </a:rPr>
              <a:t>点击增加</a:t>
            </a:r>
            <a:r>
              <a:rPr lang="zh-CN" altLang="en-US" sz="1200" dirty="0" smtClean="0">
                <a:solidFill>
                  <a:srgbClr val="000000"/>
                </a:solidFill>
                <a:latin typeface="微软雅黑" panose="020B0503020204020204" pitchFamily="34" charset="-122"/>
                <a:ea typeface="微软雅黑" panose="020B0503020204020204" pitchFamily="34" charset="-122"/>
              </a:rPr>
              <a:t>文本</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r>
              <a:rPr lang="zh-CN" altLang="en-US" sz="1200" dirty="0" smtClean="0">
                <a:solidFill>
                  <a:srgbClr val="000000"/>
                </a:solidFill>
                <a:latin typeface="微软雅黑" panose="020B0503020204020204" pitchFamily="34" charset="-122"/>
                <a:ea typeface="微软雅黑" panose="020B0503020204020204" pitchFamily="34" charset="-122"/>
              </a:rPr>
              <a:t>点击</a:t>
            </a:r>
            <a:r>
              <a:rPr lang="zh-CN" altLang="en-US" sz="1200" dirty="0">
                <a:solidFill>
                  <a:srgbClr val="000000"/>
                </a:solidFill>
                <a:latin typeface="微软雅黑" panose="020B0503020204020204" pitchFamily="34" charset="-122"/>
                <a:ea typeface="微软雅黑" panose="020B0503020204020204" pitchFamily="34" charset="-122"/>
              </a:rPr>
              <a:t>增加文本</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33" name="矩形 32"/>
          <p:cNvSpPr/>
          <p:nvPr/>
        </p:nvSpPr>
        <p:spPr>
          <a:xfrm>
            <a:off x="2610036" y="4130695"/>
            <a:ext cx="1601924" cy="738664"/>
          </a:xfrm>
          <a:prstGeom prst="rect">
            <a:avLst/>
          </a:prstGeom>
        </p:spPr>
        <p:txBody>
          <a:bodyPr wrap="square">
            <a:spAutoFit/>
          </a:bodyPr>
          <a:lstStyle/>
          <a:p>
            <a:r>
              <a:rPr lang="zh-CN" altLang="en-US" b="1" dirty="0">
                <a:solidFill>
                  <a:srgbClr val="00B0F0"/>
                </a:solidFill>
                <a:latin typeface="微软雅黑" panose="020B0503020204020204" pitchFamily="34" charset="-122"/>
                <a:ea typeface="微软雅黑" panose="020B0503020204020204" pitchFamily="34" charset="-122"/>
              </a:rPr>
              <a:t>成功</a:t>
            </a:r>
            <a:r>
              <a:rPr lang="zh-CN" altLang="en-US" b="1" dirty="0" smtClean="0">
                <a:solidFill>
                  <a:srgbClr val="00B0F0"/>
                </a:solidFill>
                <a:latin typeface="微软雅黑" panose="020B0503020204020204" pitchFamily="34" charset="-122"/>
                <a:ea typeface="微软雅黑" panose="020B0503020204020204" pitchFamily="34" charset="-122"/>
              </a:rPr>
              <a:t>项目</a:t>
            </a:r>
            <a:r>
              <a:rPr lang="zh-CN" altLang="en-US" b="1" dirty="0">
                <a:solidFill>
                  <a:srgbClr val="00B0F0"/>
                </a:solidFill>
                <a:latin typeface="微软雅黑" panose="020B0503020204020204" pitchFamily="34" charset="-122"/>
                <a:ea typeface="微软雅黑" panose="020B0503020204020204" pitchFamily="34" charset="-122"/>
              </a:rPr>
              <a:t>之</a:t>
            </a:r>
            <a:r>
              <a:rPr lang="zh-CN" altLang="en-US" b="1" dirty="0" smtClean="0">
                <a:solidFill>
                  <a:srgbClr val="00B0F0"/>
                </a:solidFill>
                <a:latin typeface="微软雅黑" panose="020B0503020204020204" pitchFamily="34" charset="-122"/>
                <a:ea typeface="微软雅黑" panose="020B0503020204020204" pitchFamily="34" charset="-122"/>
              </a:rPr>
              <a:t>二</a:t>
            </a:r>
            <a:endParaRPr lang="en-US" altLang="zh-CN" b="1" dirty="0" smtClean="0">
              <a:solidFill>
                <a:srgbClr val="00B0F0"/>
              </a:solidFill>
              <a:latin typeface="微软雅黑" panose="020B0503020204020204" pitchFamily="34" charset="-122"/>
              <a:ea typeface="微软雅黑" panose="020B0503020204020204" pitchFamily="34" charset="-122"/>
            </a:endParaRPr>
          </a:p>
          <a:p>
            <a:r>
              <a:rPr lang="zh-CN" altLang="en-US" sz="1200" dirty="0" smtClean="0">
                <a:solidFill>
                  <a:srgbClr val="000000"/>
                </a:solidFill>
                <a:latin typeface="微软雅黑" panose="020B0503020204020204" pitchFamily="34" charset="-122"/>
                <a:ea typeface="微软雅黑" panose="020B0503020204020204" pitchFamily="34" charset="-122"/>
              </a:rPr>
              <a:t>点击</a:t>
            </a:r>
            <a:r>
              <a:rPr lang="zh-CN" altLang="en-US" sz="1200" dirty="0">
                <a:solidFill>
                  <a:srgbClr val="000000"/>
                </a:solidFill>
                <a:latin typeface="微软雅黑" panose="020B0503020204020204" pitchFamily="34" charset="-122"/>
                <a:ea typeface="微软雅黑" panose="020B0503020204020204" pitchFamily="34" charset="-122"/>
              </a:rPr>
              <a:t>增加</a:t>
            </a:r>
            <a:r>
              <a:rPr lang="zh-CN" altLang="en-US" sz="1200" dirty="0" smtClean="0">
                <a:solidFill>
                  <a:srgbClr val="000000"/>
                </a:solidFill>
                <a:latin typeface="微软雅黑" panose="020B0503020204020204" pitchFamily="34" charset="-122"/>
                <a:ea typeface="微软雅黑" panose="020B0503020204020204" pitchFamily="34" charset="-122"/>
              </a:rPr>
              <a:t>文本</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r>
              <a:rPr lang="zh-CN" altLang="en-US" sz="1200" dirty="0" smtClean="0">
                <a:solidFill>
                  <a:srgbClr val="000000"/>
                </a:solidFill>
                <a:latin typeface="微软雅黑" panose="020B0503020204020204" pitchFamily="34" charset="-122"/>
                <a:ea typeface="微软雅黑" panose="020B0503020204020204" pitchFamily="34" charset="-122"/>
              </a:rPr>
              <a:t>点击</a:t>
            </a:r>
            <a:r>
              <a:rPr lang="zh-CN" altLang="en-US" sz="1200" dirty="0">
                <a:solidFill>
                  <a:srgbClr val="000000"/>
                </a:solidFill>
                <a:latin typeface="微软雅黑" panose="020B0503020204020204" pitchFamily="34" charset="-122"/>
                <a:ea typeface="微软雅黑" panose="020B0503020204020204" pitchFamily="34" charset="-122"/>
              </a:rPr>
              <a:t>增加文本</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4482244" y="4130695"/>
            <a:ext cx="1601924" cy="738664"/>
          </a:xfrm>
          <a:prstGeom prst="rect">
            <a:avLst/>
          </a:prstGeom>
        </p:spPr>
        <p:txBody>
          <a:bodyPr wrap="square">
            <a:spAutoFit/>
          </a:bodyPr>
          <a:lstStyle/>
          <a:p>
            <a:r>
              <a:rPr lang="zh-CN" altLang="en-US" b="1" dirty="0">
                <a:solidFill>
                  <a:srgbClr val="00B0F0"/>
                </a:solidFill>
                <a:latin typeface="微软雅黑" panose="020B0503020204020204" pitchFamily="34" charset="-122"/>
                <a:ea typeface="微软雅黑" panose="020B0503020204020204" pitchFamily="34" charset="-122"/>
              </a:rPr>
              <a:t>成功</a:t>
            </a:r>
            <a:r>
              <a:rPr lang="zh-CN" altLang="en-US" b="1" dirty="0" smtClean="0">
                <a:solidFill>
                  <a:srgbClr val="00B0F0"/>
                </a:solidFill>
                <a:latin typeface="微软雅黑" panose="020B0503020204020204" pitchFamily="34" charset="-122"/>
                <a:ea typeface="微软雅黑" panose="020B0503020204020204" pitchFamily="34" charset="-122"/>
              </a:rPr>
              <a:t>项目之三</a:t>
            </a:r>
            <a:endParaRPr lang="en-US" altLang="zh-CN" b="1" dirty="0">
              <a:solidFill>
                <a:srgbClr val="00B0F0"/>
              </a:solidFill>
              <a:latin typeface="微软雅黑" panose="020B0503020204020204" pitchFamily="34" charset="-122"/>
              <a:ea typeface="微软雅黑" panose="020B0503020204020204" pitchFamily="34" charset="-122"/>
            </a:endParaRPr>
          </a:p>
          <a:p>
            <a:r>
              <a:rPr lang="zh-CN" altLang="en-US" sz="1200" dirty="0">
                <a:solidFill>
                  <a:srgbClr val="000000"/>
                </a:solidFill>
                <a:latin typeface="微软雅黑" panose="020B0503020204020204" pitchFamily="34" charset="-122"/>
                <a:ea typeface="微软雅黑" panose="020B0503020204020204" pitchFamily="34" charset="-122"/>
              </a:rPr>
              <a:t>点击增加</a:t>
            </a:r>
            <a:r>
              <a:rPr lang="zh-CN" altLang="en-US" sz="1200" dirty="0" smtClean="0">
                <a:solidFill>
                  <a:srgbClr val="000000"/>
                </a:solidFill>
                <a:latin typeface="微软雅黑" panose="020B0503020204020204" pitchFamily="34" charset="-122"/>
                <a:ea typeface="微软雅黑" panose="020B0503020204020204" pitchFamily="34" charset="-122"/>
              </a:rPr>
              <a:t>文本</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r>
              <a:rPr lang="zh-CN" altLang="en-US" sz="1200" dirty="0" smtClean="0">
                <a:solidFill>
                  <a:srgbClr val="000000"/>
                </a:solidFill>
                <a:latin typeface="微软雅黑" panose="020B0503020204020204" pitchFamily="34" charset="-122"/>
                <a:ea typeface="微软雅黑" panose="020B0503020204020204" pitchFamily="34" charset="-122"/>
              </a:rPr>
              <a:t>点击</a:t>
            </a:r>
            <a:r>
              <a:rPr lang="zh-CN" altLang="en-US" sz="1200" dirty="0">
                <a:solidFill>
                  <a:srgbClr val="000000"/>
                </a:solidFill>
                <a:latin typeface="微软雅黑" panose="020B0503020204020204" pitchFamily="34" charset="-122"/>
                <a:ea typeface="微软雅黑" panose="020B0503020204020204" pitchFamily="34" charset="-122"/>
              </a:rPr>
              <a:t>增加文本</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35" name="矩形 34"/>
          <p:cNvSpPr/>
          <p:nvPr/>
        </p:nvSpPr>
        <p:spPr>
          <a:xfrm>
            <a:off x="6444208" y="4130695"/>
            <a:ext cx="1601924" cy="738664"/>
          </a:xfrm>
          <a:prstGeom prst="rect">
            <a:avLst/>
          </a:prstGeom>
        </p:spPr>
        <p:txBody>
          <a:bodyPr wrap="square">
            <a:spAutoFit/>
          </a:bodyPr>
          <a:lstStyle/>
          <a:p>
            <a:r>
              <a:rPr lang="zh-CN" altLang="en-US" b="1" dirty="0">
                <a:solidFill>
                  <a:srgbClr val="00B0F0"/>
                </a:solidFill>
                <a:latin typeface="微软雅黑" panose="020B0503020204020204" pitchFamily="34" charset="-122"/>
                <a:ea typeface="微软雅黑" panose="020B0503020204020204" pitchFamily="34" charset="-122"/>
              </a:rPr>
              <a:t>成功</a:t>
            </a:r>
            <a:r>
              <a:rPr lang="zh-CN" altLang="en-US" b="1" dirty="0" smtClean="0">
                <a:solidFill>
                  <a:srgbClr val="00B0F0"/>
                </a:solidFill>
                <a:latin typeface="微软雅黑" panose="020B0503020204020204" pitchFamily="34" charset="-122"/>
                <a:ea typeface="微软雅黑" panose="020B0503020204020204" pitchFamily="34" charset="-122"/>
              </a:rPr>
              <a:t>项目之四</a:t>
            </a:r>
            <a:endParaRPr lang="en-US" altLang="zh-CN" b="1" dirty="0">
              <a:solidFill>
                <a:srgbClr val="00B0F0"/>
              </a:solidFill>
              <a:latin typeface="微软雅黑" panose="020B0503020204020204" pitchFamily="34" charset="-122"/>
              <a:ea typeface="微软雅黑" panose="020B0503020204020204" pitchFamily="34" charset="-122"/>
            </a:endParaRPr>
          </a:p>
          <a:p>
            <a:r>
              <a:rPr lang="zh-CN" altLang="en-US" sz="1200" dirty="0">
                <a:solidFill>
                  <a:srgbClr val="000000"/>
                </a:solidFill>
                <a:latin typeface="微软雅黑" panose="020B0503020204020204" pitchFamily="34" charset="-122"/>
                <a:ea typeface="微软雅黑" panose="020B0503020204020204" pitchFamily="34" charset="-122"/>
              </a:rPr>
              <a:t>点击增加</a:t>
            </a:r>
            <a:r>
              <a:rPr lang="zh-CN" altLang="en-US" sz="1200" dirty="0" smtClean="0">
                <a:solidFill>
                  <a:srgbClr val="000000"/>
                </a:solidFill>
                <a:latin typeface="微软雅黑" panose="020B0503020204020204" pitchFamily="34" charset="-122"/>
                <a:ea typeface="微软雅黑" panose="020B0503020204020204" pitchFamily="34" charset="-122"/>
              </a:rPr>
              <a:t>文本</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r>
              <a:rPr lang="zh-CN" altLang="en-US" sz="1200" dirty="0" smtClean="0">
                <a:solidFill>
                  <a:srgbClr val="000000"/>
                </a:solidFill>
                <a:latin typeface="微软雅黑" panose="020B0503020204020204" pitchFamily="34" charset="-122"/>
                <a:ea typeface="微软雅黑" panose="020B0503020204020204" pitchFamily="34" charset="-122"/>
              </a:rPr>
              <a:t>点击</a:t>
            </a:r>
            <a:r>
              <a:rPr lang="zh-CN" altLang="en-US" sz="1200" dirty="0">
                <a:solidFill>
                  <a:srgbClr val="000000"/>
                </a:solidFill>
                <a:latin typeface="微软雅黑" panose="020B0503020204020204" pitchFamily="34" charset="-122"/>
                <a:ea typeface="微软雅黑" panose="020B0503020204020204" pitchFamily="34" charset="-122"/>
              </a:rPr>
              <a:t>增加文本</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14" name="组合 13"/>
          <p:cNvGrpSpPr/>
          <p:nvPr/>
        </p:nvGrpSpPr>
        <p:grpSpPr>
          <a:xfrm>
            <a:off x="276716" y="-27235"/>
            <a:ext cx="834190" cy="834190"/>
            <a:chOff x="7414667" y="3750264"/>
            <a:chExt cx="871129" cy="871129"/>
          </a:xfrm>
        </p:grpSpPr>
        <p:sp>
          <p:nvSpPr>
            <p:cNvPr id="15" name="椭圆 14"/>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16"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03</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17"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成功案例展示</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Effect>
                                      <p:cBhvr>
                                        <p:cTn id="13" dur="750"/>
                                        <p:tgtEl>
                                          <p:spTgt spid="17"/>
                                        </p:tgtEl>
                                      </p:cBhvr>
                                    </p:animEffect>
                                    <p:anim calcmode="lin" valueType="num">
                                      <p:cBhvr>
                                        <p:cTn id="14" dur="750" fill="hold"/>
                                        <p:tgtEl>
                                          <p:spTgt spid="17"/>
                                        </p:tgtEl>
                                        <p:attrNameLst>
                                          <p:attrName>ppt_x</p:attrName>
                                        </p:attrNameLst>
                                      </p:cBhvr>
                                      <p:tavLst>
                                        <p:tav tm="0">
                                          <p:val>
                                            <p:strVal val="#ppt_x"/>
                                          </p:val>
                                        </p:tav>
                                        <p:tav tm="100000">
                                          <p:val>
                                            <p:strVal val="#ppt_x"/>
                                          </p:val>
                                        </p:tav>
                                      </p:tavLst>
                                    </p:anim>
                                    <p:anim calcmode="lin" valueType="num">
                                      <p:cBhvr>
                                        <p:cTn id="15" dur="750" fill="hold"/>
                                        <p:tgtEl>
                                          <p:spTgt spid="17"/>
                                        </p:tgtEl>
                                        <p:attrNameLst>
                                          <p:attrName>ppt_y</p:attrName>
                                        </p:attrNameLst>
                                      </p:cBhvr>
                                      <p:tavLst>
                                        <p:tav tm="0">
                                          <p:val>
                                            <p:strVal val="#ppt_y+.1"/>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25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0-#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1625"/>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2125"/>
                            </p:stCondLst>
                            <p:childTnLst>
                              <p:par>
                                <p:cTn id="29" presetID="2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p:stCondLst>
                              <p:cond delay="2625"/>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3125"/>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625"/>
                            </p:stCondLst>
                            <p:childTnLst>
                              <p:par>
                                <p:cTn id="41" presetID="22" presetClass="entr" presetSubtype="8"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par>
                          <p:cTn id="44" fill="hold">
                            <p:stCondLst>
                              <p:cond delay="4125"/>
                            </p:stCondLst>
                            <p:childTnLst>
                              <p:par>
                                <p:cTn id="45" presetID="22" presetClass="entr" presetSubtype="8"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par>
                          <p:cTn id="48" fill="hold">
                            <p:stCondLst>
                              <p:cond delay="4625"/>
                            </p:stCondLst>
                            <p:childTnLst>
                              <p:par>
                                <p:cTn id="49" presetID="22" presetClass="entr" presetSubtype="8"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125"/>
                            </p:stCondLst>
                            <p:childTnLst>
                              <p:par>
                                <p:cTn id="53" presetID="22" presetClass="entr" presetSubtype="8"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p:bldP spid="33" grpId="0"/>
      <p:bldP spid="34" grpId="0"/>
      <p:bldP spid="35" grpId="0"/>
      <p:bldP spid="17" grpId="0" bldLvl="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圆角矩形 5"/>
          <p:cNvSpPr/>
          <p:nvPr/>
        </p:nvSpPr>
        <p:spPr bwMode="auto">
          <a:xfrm>
            <a:off x="3443237" y="3485201"/>
            <a:ext cx="3265488" cy="450258"/>
          </a:xfrm>
          <a:custGeom>
            <a:avLst/>
            <a:gdLst/>
            <a:ahLst/>
            <a:cxnLst/>
            <a:rect l="l" t="t"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close/>
              </a:path>
            </a:pathLst>
          </a:custGeom>
          <a:solidFill>
            <a:srgbClr val="0070C0"/>
          </a:solidFill>
          <a:ln w="9525" cap="flat" cmpd="sng" algn="ctr">
            <a:noFill/>
            <a:prstDash val="solid"/>
            <a:round/>
            <a:headEnd type="none" w="med" len="med"/>
            <a:tailEnd type="none" w="med" len="med"/>
          </a:ln>
          <a:effectLst/>
        </p:spPr>
        <p:txBody>
          <a:bodyPr/>
          <a:lstStyle/>
          <a:p>
            <a:pPr defTabSz="914400">
              <a:buFont typeface="Arial" panose="020B0604020202020204" pitchFamily="34" charset="0"/>
              <a:buNone/>
              <a:defRPr/>
            </a:pPr>
            <a:endParaRPr lang="zh-CN" altLang="en-US" sz="1800"/>
          </a:p>
        </p:txBody>
      </p:sp>
      <p:sp>
        <p:nvSpPr>
          <p:cNvPr id="16" name="圆角矩形 5"/>
          <p:cNvSpPr/>
          <p:nvPr/>
        </p:nvSpPr>
        <p:spPr bwMode="auto">
          <a:xfrm>
            <a:off x="3443237" y="1521126"/>
            <a:ext cx="3265488" cy="449003"/>
          </a:xfrm>
          <a:custGeom>
            <a:avLst/>
            <a:gdLst>
              <a:gd name="T0" fmla="*/ 0 w 3265930"/>
              <a:gd name="T1" fmla="*/ 0 h 569236"/>
              <a:gd name="T2" fmla="*/ 2981312 w 3265930"/>
              <a:gd name="T3" fmla="*/ 0 h 569236"/>
              <a:gd name="T4" fmla="*/ 3265930 w 3265930"/>
              <a:gd name="T5" fmla="*/ 284618 h 569236"/>
              <a:gd name="T6" fmla="*/ 2981312 w 3265930"/>
              <a:gd name="T7" fmla="*/ 569236 h 569236"/>
              <a:gd name="T8" fmla="*/ 0 w 3265930"/>
              <a:gd name="T9" fmla="*/ 569236 h 569236"/>
            </a:gdLst>
            <a:ahLst/>
            <a:cxnLst>
              <a:cxn ang="0">
                <a:pos x="T0" y="T1"/>
              </a:cxn>
              <a:cxn ang="0">
                <a:pos x="T2" y="T3"/>
              </a:cxn>
              <a:cxn ang="0">
                <a:pos x="T4" y="T5"/>
              </a:cxn>
              <a:cxn ang="0">
                <a:pos x="T6" y="T7"/>
              </a:cxn>
              <a:cxn ang="0">
                <a:pos x="T8" y="T9"/>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close/>
              </a:path>
            </a:pathLst>
          </a:custGeom>
          <a:solidFill>
            <a:srgbClr val="0070C0"/>
          </a:solidFill>
          <a:ln>
            <a:noFill/>
          </a:ln>
        </p:spPr>
        <p:txBody>
          <a:bodyPr/>
          <a:lstStyle/>
          <a:p>
            <a:endParaRPr lang="zh-CN" altLang="en-US"/>
          </a:p>
        </p:txBody>
      </p:sp>
      <p:sp>
        <p:nvSpPr>
          <p:cNvPr id="17" name="TextBox 16"/>
          <p:cNvSpPr txBox="1"/>
          <p:nvPr/>
        </p:nvSpPr>
        <p:spPr>
          <a:xfrm>
            <a:off x="4086175" y="1587598"/>
            <a:ext cx="1980029" cy="400110"/>
          </a:xfrm>
          <a:prstGeom prst="rect">
            <a:avLst/>
          </a:prstGeom>
          <a:noFill/>
        </p:spPr>
        <p:txBody>
          <a:bodyPr wrap="none">
            <a:spAutoFit/>
          </a:bodyPr>
          <a:lstStyle/>
          <a:p>
            <a:pPr defTabSz="967740" fontAlgn="auto">
              <a:spcBef>
                <a:spcPts val="0"/>
              </a:spcBef>
              <a:spcAft>
                <a:spcPts val="0"/>
              </a:spcAft>
              <a:defRPr/>
            </a:pPr>
            <a:r>
              <a:rPr lang="zh-CN" altLang="en-US" sz="2000" dirty="0">
                <a:solidFill>
                  <a:schemeClr val="bg1"/>
                </a:solidFill>
                <a:latin typeface="+mj-ea"/>
                <a:ea typeface="+mj-ea"/>
              </a:rPr>
              <a:t>请输入您的标题</a:t>
            </a:r>
            <a:endParaRPr lang="zh-CN" altLang="en-US" sz="2000" dirty="0">
              <a:solidFill>
                <a:schemeClr val="bg1"/>
              </a:solidFill>
              <a:latin typeface="+mj-ea"/>
              <a:ea typeface="+mj-ea"/>
            </a:endParaRPr>
          </a:p>
        </p:txBody>
      </p:sp>
      <p:sp>
        <p:nvSpPr>
          <p:cNvPr id="18" name="空心弧 17"/>
          <p:cNvSpPr/>
          <p:nvPr/>
        </p:nvSpPr>
        <p:spPr bwMode="auto">
          <a:xfrm flipV="1">
            <a:off x="1042937" y="1052885"/>
            <a:ext cx="1460500" cy="1153863"/>
          </a:xfrm>
          <a:prstGeom prst="blockArc">
            <a:avLst>
              <a:gd name="adj1" fmla="val 5296517"/>
              <a:gd name="adj2" fmla="val 20860726"/>
              <a:gd name="adj3" fmla="val 17514"/>
            </a:avLst>
          </a:prstGeom>
          <a:solidFill>
            <a:srgbClr val="0070C0"/>
          </a:solidFill>
          <a:ln w="9525" cap="flat" cmpd="sng" algn="ctr">
            <a:noFill/>
            <a:prstDash val="solid"/>
            <a:round/>
            <a:headEnd type="none" w="med" len="med"/>
            <a:tailEnd type="none" w="med" len="med"/>
          </a:ln>
          <a:effectLst/>
        </p:spPr>
        <p:txBody>
          <a:bodyPr/>
          <a:lstStyle/>
          <a:p>
            <a:pPr defTabSz="914400">
              <a:buFont typeface="Arial" panose="020B0604020202020204" pitchFamily="34" charset="0"/>
              <a:buNone/>
              <a:defRPr/>
            </a:pPr>
            <a:endParaRPr lang="zh-CN" altLang="en-US" sz="1800"/>
          </a:p>
        </p:txBody>
      </p:sp>
      <p:sp>
        <p:nvSpPr>
          <p:cNvPr id="19" name="空心弧 18"/>
          <p:cNvSpPr/>
          <p:nvPr/>
        </p:nvSpPr>
        <p:spPr bwMode="auto">
          <a:xfrm rot="10800000" flipV="1">
            <a:off x="2216100" y="1374384"/>
            <a:ext cx="1460500" cy="1153863"/>
          </a:xfrm>
          <a:prstGeom prst="blockArc">
            <a:avLst>
              <a:gd name="adj1" fmla="val 5423681"/>
              <a:gd name="adj2" fmla="val 20860726"/>
              <a:gd name="adj3" fmla="val 17514"/>
            </a:avLst>
          </a:prstGeom>
          <a:solidFill>
            <a:srgbClr val="0070C0"/>
          </a:solidFill>
          <a:ln w="9525" cap="flat" cmpd="sng" algn="ctr">
            <a:noFill/>
            <a:prstDash val="solid"/>
            <a:round/>
            <a:headEnd type="none" w="med" len="med"/>
            <a:tailEnd type="none" w="med" len="med"/>
          </a:ln>
          <a:effectLst/>
        </p:spPr>
        <p:txBody>
          <a:bodyPr/>
          <a:lstStyle/>
          <a:p>
            <a:pPr defTabSz="914400">
              <a:buFont typeface="Arial" panose="020B0604020202020204" pitchFamily="34" charset="0"/>
              <a:buNone/>
              <a:defRPr/>
            </a:pPr>
            <a:endParaRPr lang="zh-CN" altLang="en-US" sz="1800"/>
          </a:p>
        </p:txBody>
      </p:sp>
      <p:sp>
        <p:nvSpPr>
          <p:cNvPr id="20" name="空心弧 19"/>
          <p:cNvSpPr/>
          <p:nvPr/>
        </p:nvSpPr>
        <p:spPr bwMode="auto">
          <a:xfrm rot="4631022" flipV="1">
            <a:off x="2402756" y="2178019"/>
            <a:ext cx="1153863" cy="1460500"/>
          </a:xfrm>
          <a:prstGeom prst="blockArc">
            <a:avLst>
              <a:gd name="adj1" fmla="val 10168821"/>
              <a:gd name="adj2" fmla="val 20860726"/>
              <a:gd name="adj3" fmla="val 17514"/>
            </a:avLst>
          </a:prstGeom>
          <a:solidFill>
            <a:schemeClr val="accent2"/>
          </a:solidFill>
          <a:ln w="9525" cap="flat" cmpd="sng" algn="ctr">
            <a:noFill/>
            <a:prstDash val="solid"/>
            <a:round/>
            <a:headEnd type="none" w="med" len="med"/>
            <a:tailEnd type="none" w="med" len="med"/>
          </a:ln>
          <a:effectLst/>
        </p:spPr>
        <p:txBody>
          <a:bodyPr/>
          <a:lstStyle/>
          <a:p>
            <a:pPr defTabSz="914400">
              <a:buFont typeface="Arial" panose="020B0604020202020204" pitchFamily="34" charset="0"/>
              <a:buNone/>
              <a:defRPr/>
            </a:pPr>
            <a:endParaRPr lang="zh-CN" altLang="en-US" sz="1800"/>
          </a:p>
        </p:txBody>
      </p:sp>
      <p:sp>
        <p:nvSpPr>
          <p:cNvPr id="21" name="空心弧 20"/>
          <p:cNvSpPr/>
          <p:nvPr/>
        </p:nvSpPr>
        <p:spPr bwMode="auto">
          <a:xfrm>
            <a:off x="1018955" y="3570176"/>
            <a:ext cx="1460500" cy="1155117"/>
          </a:xfrm>
          <a:prstGeom prst="blockArc">
            <a:avLst>
              <a:gd name="adj1" fmla="val 5423681"/>
              <a:gd name="adj2" fmla="val 20860726"/>
              <a:gd name="adj3" fmla="val 17514"/>
            </a:avLst>
          </a:prstGeom>
          <a:solidFill>
            <a:srgbClr val="0070C0"/>
          </a:solidFill>
          <a:ln w="9525" cap="flat" cmpd="sng" algn="ctr">
            <a:noFill/>
            <a:prstDash val="solid"/>
            <a:round/>
            <a:headEnd type="none" w="med" len="med"/>
            <a:tailEnd type="none" w="med" len="med"/>
          </a:ln>
          <a:effectLst/>
        </p:spPr>
        <p:txBody>
          <a:bodyPr/>
          <a:lstStyle/>
          <a:p>
            <a:pPr defTabSz="914400">
              <a:buFont typeface="Arial" panose="020B0604020202020204" pitchFamily="34" charset="0"/>
              <a:buNone/>
              <a:defRPr/>
            </a:pPr>
            <a:endParaRPr lang="zh-CN" altLang="en-US" sz="1800"/>
          </a:p>
        </p:txBody>
      </p:sp>
      <p:sp>
        <p:nvSpPr>
          <p:cNvPr id="22" name="空心弧 21"/>
          <p:cNvSpPr/>
          <p:nvPr/>
        </p:nvSpPr>
        <p:spPr bwMode="auto">
          <a:xfrm rot="10800000">
            <a:off x="2236737" y="3279512"/>
            <a:ext cx="1460500" cy="1153863"/>
          </a:xfrm>
          <a:prstGeom prst="blockArc">
            <a:avLst>
              <a:gd name="adj1" fmla="val 5423681"/>
              <a:gd name="adj2" fmla="val 20860726"/>
              <a:gd name="adj3" fmla="val 17514"/>
            </a:avLst>
          </a:prstGeom>
          <a:solidFill>
            <a:srgbClr val="0070C0"/>
          </a:solidFill>
          <a:ln w="9525" cap="flat" cmpd="sng" algn="ctr">
            <a:noFill/>
            <a:prstDash val="solid"/>
            <a:round/>
            <a:headEnd type="none" w="med" len="med"/>
            <a:tailEnd type="none" w="med" len="med"/>
          </a:ln>
          <a:effectLst/>
        </p:spPr>
        <p:txBody>
          <a:bodyPr/>
          <a:lstStyle/>
          <a:p>
            <a:pPr defTabSz="914400">
              <a:buFont typeface="Arial" panose="020B0604020202020204" pitchFamily="34" charset="0"/>
              <a:buNone/>
              <a:defRPr/>
            </a:pPr>
            <a:endParaRPr lang="zh-CN" altLang="en-US" sz="1800"/>
          </a:p>
        </p:txBody>
      </p:sp>
      <p:sp>
        <p:nvSpPr>
          <p:cNvPr id="23" name="TextBox 22"/>
          <p:cNvSpPr txBox="1"/>
          <p:nvPr/>
        </p:nvSpPr>
        <p:spPr>
          <a:xfrm>
            <a:off x="2708225" y="1679154"/>
            <a:ext cx="554960" cy="707886"/>
          </a:xfrm>
          <a:prstGeom prst="rect">
            <a:avLst/>
          </a:prstGeom>
          <a:noFill/>
        </p:spPr>
        <p:txBody>
          <a:bodyPr wrap="none">
            <a:spAutoFit/>
          </a:bodyPr>
          <a:lstStyle/>
          <a:p>
            <a:pPr defTabSz="967740" fontAlgn="auto">
              <a:spcBef>
                <a:spcPts val="0"/>
              </a:spcBef>
              <a:spcAft>
                <a:spcPts val="0"/>
              </a:spcAft>
              <a:defRPr/>
            </a:pPr>
            <a:r>
              <a:rPr lang="en-US" altLang="zh-CN" sz="4000" b="1" dirty="0">
                <a:solidFill>
                  <a:schemeClr val="accent2"/>
                </a:solidFill>
                <a:latin typeface="+mn-ea"/>
                <a:ea typeface="+mn-ea"/>
              </a:rPr>
              <a:t>A</a:t>
            </a:r>
            <a:endParaRPr lang="zh-CN" altLang="en-US" sz="4000" b="1" dirty="0">
              <a:solidFill>
                <a:schemeClr val="accent2"/>
              </a:solidFill>
              <a:latin typeface="+mn-ea"/>
              <a:ea typeface="+mn-ea"/>
            </a:endParaRPr>
          </a:p>
        </p:txBody>
      </p:sp>
      <p:sp>
        <p:nvSpPr>
          <p:cNvPr id="24" name="TextBox 23"/>
          <p:cNvSpPr txBox="1"/>
          <p:nvPr/>
        </p:nvSpPr>
        <p:spPr>
          <a:xfrm>
            <a:off x="2708226" y="3586791"/>
            <a:ext cx="554960" cy="707886"/>
          </a:xfrm>
          <a:prstGeom prst="rect">
            <a:avLst/>
          </a:prstGeom>
          <a:noFill/>
        </p:spPr>
        <p:txBody>
          <a:bodyPr wrap="none">
            <a:spAutoFit/>
          </a:bodyPr>
          <a:lstStyle/>
          <a:p>
            <a:pPr defTabSz="967740" fontAlgn="auto">
              <a:spcBef>
                <a:spcPts val="0"/>
              </a:spcBef>
              <a:spcAft>
                <a:spcPts val="0"/>
              </a:spcAft>
              <a:defRPr/>
            </a:pPr>
            <a:r>
              <a:rPr lang="en-US" altLang="zh-CN" sz="4000" b="1" dirty="0">
                <a:solidFill>
                  <a:schemeClr val="accent2"/>
                </a:solidFill>
                <a:latin typeface="+mn-ea"/>
                <a:ea typeface="+mn-ea"/>
              </a:rPr>
              <a:t>B</a:t>
            </a:r>
            <a:endParaRPr lang="zh-CN" altLang="en-US" sz="4000" b="1" dirty="0">
              <a:solidFill>
                <a:schemeClr val="accent2"/>
              </a:solidFill>
              <a:latin typeface="+mn-ea"/>
              <a:ea typeface="+mn-ea"/>
            </a:endParaRPr>
          </a:p>
        </p:txBody>
      </p:sp>
      <p:sp>
        <p:nvSpPr>
          <p:cNvPr id="25" name="TextBox 24"/>
          <p:cNvSpPr txBox="1"/>
          <p:nvPr/>
        </p:nvSpPr>
        <p:spPr>
          <a:xfrm>
            <a:off x="3854401" y="2101820"/>
            <a:ext cx="4244975" cy="738664"/>
          </a:xfrm>
          <a:prstGeom prst="rect">
            <a:avLst/>
          </a:prstGeom>
          <a:noFill/>
        </p:spPr>
        <p:txBody>
          <a:bodyPr>
            <a:spAutoFit/>
          </a:bodyPr>
          <a:lstStyle/>
          <a:p>
            <a:pPr defTabSz="967740" fontAlgn="auto">
              <a:lnSpc>
                <a:spcPct val="150000"/>
              </a:lnSpc>
              <a:spcBef>
                <a:spcPts val="0"/>
              </a:spcBef>
              <a:spcAft>
                <a:spcPts val="0"/>
              </a:spcAft>
              <a:defRPr/>
            </a:pPr>
            <a:r>
              <a:rPr lang="zh-CN" altLang="en-US" sz="1400" dirty="0">
                <a:latin typeface="+mn-ea"/>
                <a:ea typeface="+mn-ea"/>
              </a:rPr>
              <a:t>这里输入您的文字这里输入您的文字这里输入您的文字这里输入您的文字这里输入您</a:t>
            </a:r>
            <a:endParaRPr lang="zh-CN" altLang="en-US" sz="1400" dirty="0">
              <a:latin typeface="+mn-ea"/>
              <a:ea typeface="+mn-ea"/>
            </a:endParaRPr>
          </a:p>
        </p:txBody>
      </p:sp>
      <p:sp>
        <p:nvSpPr>
          <p:cNvPr id="26" name="TextBox 25"/>
          <p:cNvSpPr txBox="1">
            <a:spLocks noChangeArrowheads="1"/>
          </p:cNvSpPr>
          <p:nvPr/>
        </p:nvSpPr>
        <p:spPr bwMode="auto">
          <a:xfrm>
            <a:off x="3854400" y="3917899"/>
            <a:ext cx="4318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latin typeface="微软雅黑" panose="020B0503020204020204" pitchFamily="34" charset="-122"/>
              </a:rPr>
              <a:t>这里输入您的文字这里输入您的文字这里输入您的文字这里输入您的文字这里输入您</a:t>
            </a:r>
            <a:endParaRPr lang="zh-CN" altLang="en-US" sz="1400" dirty="0">
              <a:latin typeface="微软雅黑" panose="020B0503020204020204" pitchFamily="34" charset="-122"/>
            </a:endParaRPr>
          </a:p>
        </p:txBody>
      </p:sp>
      <p:sp>
        <p:nvSpPr>
          <p:cNvPr id="27" name="TextBox 26"/>
          <p:cNvSpPr txBox="1"/>
          <p:nvPr/>
        </p:nvSpPr>
        <p:spPr>
          <a:xfrm>
            <a:off x="4086175" y="3560452"/>
            <a:ext cx="1980029" cy="400110"/>
          </a:xfrm>
          <a:prstGeom prst="rect">
            <a:avLst/>
          </a:prstGeom>
          <a:noFill/>
        </p:spPr>
        <p:txBody>
          <a:bodyPr wrap="none">
            <a:spAutoFit/>
          </a:bodyPr>
          <a:lstStyle/>
          <a:p>
            <a:pPr defTabSz="967740" fontAlgn="auto">
              <a:spcBef>
                <a:spcPts val="0"/>
              </a:spcBef>
              <a:spcAft>
                <a:spcPts val="0"/>
              </a:spcAft>
              <a:defRPr/>
            </a:pPr>
            <a:r>
              <a:rPr lang="zh-CN" altLang="en-US" sz="2000" dirty="0">
                <a:solidFill>
                  <a:srgbClr val="F8F8F8"/>
                </a:solidFill>
                <a:latin typeface="+mj-ea"/>
                <a:ea typeface="+mj-ea"/>
              </a:rPr>
              <a:t>请输入您的标题</a:t>
            </a:r>
            <a:endParaRPr lang="zh-CN" altLang="en-US" sz="2000" dirty="0">
              <a:solidFill>
                <a:srgbClr val="F8F8F8"/>
              </a:solidFill>
              <a:latin typeface="+mj-ea"/>
              <a:ea typeface="+mj-ea"/>
            </a:endParaRPr>
          </a:p>
        </p:txBody>
      </p:sp>
      <p:sp>
        <p:nvSpPr>
          <p:cNvPr id="5" name="标题 4"/>
          <p:cNvSpPr>
            <a:spLocks noGrp="1"/>
          </p:cNvSpPr>
          <p:nvPr>
            <p:ph type="title"/>
          </p:nvPr>
        </p:nvSpPr>
        <p:spPr/>
        <p:txBody>
          <a:bodyPr/>
          <a:lstStyle/>
          <a:p>
            <a:endParaRPr lang="zh-CN" altLang="en-US"/>
          </a:p>
        </p:txBody>
      </p:sp>
      <p:sp>
        <p:nvSpPr>
          <p:cNvPr id="28" name="TextBox 27"/>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29" name="组合 28"/>
          <p:cNvGrpSpPr/>
          <p:nvPr/>
        </p:nvGrpSpPr>
        <p:grpSpPr>
          <a:xfrm>
            <a:off x="276716" y="-27235"/>
            <a:ext cx="834190" cy="834190"/>
            <a:chOff x="7414667" y="3750264"/>
            <a:chExt cx="871129" cy="871129"/>
          </a:xfrm>
        </p:grpSpPr>
        <p:sp>
          <p:nvSpPr>
            <p:cNvPr id="30" name="椭圆 29"/>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31"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03</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32"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成功案例展示</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par>
                          <p:cTn id="24" fill="hold">
                            <p:stCondLst>
                              <p:cond delay="2500"/>
                            </p:stCondLst>
                            <p:childTnLst>
                              <p:par>
                                <p:cTn id="25" presetID="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35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7"/>
                                        </p:tgtEl>
                                        <p:attrNameLst>
                                          <p:attrName>style.visibility</p:attrName>
                                        </p:attrNameLst>
                                      </p:cBhvr>
                                      <p:to>
                                        <p:strVal val="visible"/>
                                      </p:to>
                                    </p:set>
                                    <p:anim calcmode="lin" valueType="num">
                                      <p:cBhvr>
                                        <p:cTn id="36" dur="3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37" dur="300" fill="hold"/>
                                        <p:tgtEl>
                                          <p:spTgt spid="17"/>
                                        </p:tgtEl>
                                        <p:attrNameLst>
                                          <p:attrName>ppt_y</p:attrName>
                                        </p:attrNameLst>
                                      </p:cBhvr>
                                      <p:tavLst>
                                        <p:tav tm="0">
                                          <p:val>
                                            <p:strVal val="#ppt_y"/>
                                          </p:val>
                                        </p:tav>
                                        <p:tav tm="100000">
                                          <p:val>
                                            <p:strVal val="#ppt_y"/>
                                          </p:val>
                                        </p:tav>
                                      </p:tavLst>
                                    </p:anim>
                                    <p:anim calcmode="lin" valueType="num">
                                      <p:cBhvr>
                                        <p:cTn id="38" dur="3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39" dur="3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40" dur="300" tmFilter="0,0; .5, 1; 1, 1"/>
                                        <p:tgtEl>
                                          <p:spTgt spid="17"/>
                                        </p:tgtEl>
                                      </p:cBhvr>
                                    </p:animEffect>
                                  </p:childTnLst>
                                </p:cTn>
                              </p:par>
                            </p:childTnLst>
                          </p:cTn>
                        </p:par>
                        <p:par>
                          <p:cTn id="41" fill="hold">
                            <p:stCondLst>
                              <p:cond delay="3980"/>
                            </p:stCondLst>
                            <p:childTnLst>
                              <p:par>
                                <p:cTn id="42" presetID="42"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anim calcmode="lin" valueType="num">
                                      <p:cBhvr>
                                        <p:cTn id="45" dur="500" fill="hold"/>
                                        <p:tgtEl>
                                          <p:spTgt spid="25"/>
                                        </p:tgtEl>
                                        <p:attrNameLst>
                                          <p:attrName>ppt_x</p:attrName>
                                        </p:attrNameLst>
                                      </p:cBhvr>
                                      <p:tavLst>
                                        <p:tav tm="0">
                                          <p:val>
                                            <p:strVal val="#ppt_x"/>
                                          </p:val>
                                        </p:tav>
                                        <p:tav tm="100000">
                                          <p:val>
                                            <p:strVal val="#ppt_x"/>
                                          </p:val>
                                        </p:tav>
                                      </p:tavLst>
                                    </p:anim>
                                    <p:anim calcmode="lin" valueType="num">
                                      <p:cBhvr>
                                        <p:cTn id="46" dur="500" fill="hold"/>
                                        <p:tgtEl>
                                          <p:spTgt spid="25"/>
                                        </p:tgtEl>
                                        <p:attrNameLst>
                                          <p:attrName>ppt_y</p:attrName>
                                        </p:attrNameLst>
                                      </p:cBhvr>
                                      <p:tavLst>
                                        <p:tav tm="0">
                                          <p:val>
                                            <p:strVal val="#ppt_y+.1"/>
                                          </p:val>
                                        </p:tav>
                                        <p:tav tm="100000">
                                          <p:val>
                                            <p:strVal val="#ppt_y"/>
                                          </p:val>
                                        </p:tav>
                                      </p:tavLst>
                                    </p:anim>
                                  </p:childTnLst>
                                </p:cTn>
                              </p:par>
                            </p:childTnLst>
                          </p:cTn>
                        </p:par>
                        <p:par>
                          <p:cTn id="47" fill="hold">
                            <p:stCondLst>
                              <p:cond delay="4480"/>
                            </p:stCondLst>
                            <p:childTnLst>
                              <p:par>
                                <p:cTn id="48" presetID="2" presetClass="entr" presetSubtype="8"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0-#ppt_w/2"/>
                                          </p:val>
                                        </p:tav>
                                        <p:tav tm="100000">
                                          <p:val>
                                            <p:strVal val="#ppt_x"/>
                                          </p:val>
                                        </p:tav>
                                      </p:tavLst>
                                    </p:anim>
                                    <p:anim calcmode="lin" valueType="num">
                                      <p:cBhvr additive="base">
                                        <p:cTn id="51" dur="500" fill="hold"/>
                                        <p:tgtEl>
                                          <p:spTgt spid="24"/>
                                        </p:tgtEl>
                                        <p:attrNameLst>
                                          <p:attrName>ppt_y</p:attrName>
                                        </p:attrNameLst>
                                      </p:cBhvr>
                                      <p:tavLst>
                                        <p:tav tm="0">
                                          <p:val>
                                            <p:strVal val="#ppt_y"/>
                                          </p:val>
                                        </p:tav>
                                        <p:tav tm="100000">
                                          <p:val>
                                            <p:strVal val="#ppt_y"/>
                                          </p:val>
                                        </p:tav>
                                      </p:tavLst>
                                    </p:anim>
                                  </p:childTnLst>
                                </p:cTn>
                              </p:par>
                            </p:childTnLst>
                          </p:cTn>
                        </p:par>
                        <p:par>
                          <p:cTn id="52" fill="hold">
                            <p:stCondLst>
                              <p:cond delay="4980"/>
                            </p:stCondLst>
                            <p:childTnLst>
                              <p:par>
                                <p:cTn id="53" presetID="22" presetClass="entr" presetSubtype="8"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par>
                          <p:cTn id="56" fill="hold">
                            <p:stCondLst>
                              <p:cond delay="548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27"/>
                                        </p:tgtEl>
                                        <p:attrNameLst>
                                          <p:attrName>style.visibility</p:attrName>
                                        </p:attrNameLst>
                                      </p:cBhvr>
                                      <p:to>
                                        <p:strVal val="visible"/>
                                      </p:to>
                                    </p:set>
                                    <p:anim calcmode="lin" valueType="num">
                                      <p:cBhvr>
                                        <p:cTn id="59" dur="3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60" dur="300" fill="hold"/>
                                        <p:tgtEl>
                                          <p:spTgt spid="27"/>
                                        </p:tgtEl>
                                        <p:attrNameLst>
                                          <p:attrName>ppt_y</p:attrName>
                                        </p:attrNameLst>
                                      </p:cBhvr>
                                      <p:tavLst>
                                        <p:tav tm="0">
                                          <p:val>
                                            <p:strVal val="#ppt_y"/>
                                          </p:val>
                                        </p:tav>
                                        <p:tav tm="100000">
                                          <p:val>
                                            <p:strVal val="#ppt_y"/>
                                          </p:val>
                                        </p:tav>
                                      </p:tavLst>
                                    </p:anim>
                                    <p:anim calcmode="lin" valueType="num">
                                      <p:cBhvr>
                                        <p:cTn id="61" dur="3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62" dur="3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63" dur="300" tmFilter="0,0; .5, 1; 1, 1"/>
                                        <p:tgtEl>
                                          <p:spTgt spid="27"/>
                                        </p:tgtEl>
                                      </p:cBhvr>
                                    </p:animEffect>
                                  </p:childTnLst>
                                </p:cTn>
                              </p:par>
                            </p:childTnLst>
                          </p:cTn>
                        </p:par>
                        <p:par>
                          <p:cTn id="64" fill="hold">
                            <p:stCondLst>
                              <p:cond delay="5960"/>
                            </p:stCondLst>
                            <p:childTnLst>
                              <p:par>
                                <p:cTn id="65" presetID="42"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anim calcmode="lin" valueType="num">
                                      <p:cBhvr>
                                        <p:cTn id="68" dur="500" fill="hold"/>
                                        <p:tgtEl>
                                          <p:spTgt spid="26"/>
                                        </p:tgtEl>
                                        <p:attrNameLst>
                                          <p:attrName>ppt_x</p:attrName>
                                        </p:attrNameLst>
                                      </p:cBhvr>
                                      <p:tavLst>
                                        <p:tav tm="0">
                                          <p:val>
                                            <p:strVal val="#ppt_x"/>
                                          </p:val>
                                        </p:tav>
                                        <p:tav tm="100000">
                                          <p:val>
                                            <p:strVal val="#ppt_x"/>
                                          </p:val>
                                        </p:tav>
                                      </p:tavLst>
                                    </p:anim>
                                    <p:anim calcmode="lin" valueType="num">
                                      <p:cBhvr>
                                        <p:cTn id="69" dur="500" fill="hold"/>
                                        <p:tgtEl>
                                          <p:spTgt spid="26"/>
                                        </p:tgtEl>
                                        <p:attrNameLst>
                                          <p:attrName>ppt_y</p:attrName>
                                        </p:attrNameLst>
                                      </p:cBhvr>
                                      <p:tavLst>
                                        <p:tav tm="0">
                                          <p:val>
                                            <p:strVal val="#ppt_y+.1"/>
                                          </p:val>
                                        </p:tav>
                                        <p:tav tm="100000">
                                          <p:val>
                                            <p:strVal val="#ppt_y"/>
                                          </p:val>
                                        </p:tav>
                                      </p:tavLst>
                                    </p:anim>
                                  </p:childTnLst>
                                </p:cTn>
                              </p:par>
                            </p:childTnLst>
                          </p:cTn>
                        </p:par>
                        <p:par>
                          <p:cTn id="70" fill="hold">
                            <p:stCondLst>
                              <p:cond delay="6460"/>
                            </p:stCondLst>
                            <p:childTnLst>
                              <p:par>
                                <p:cTn id="71" presetID="53" presetClass="entr" presetSubtype="16" fill="hold" nodeType="afterEffect">
                                  <p:stCondLst>
                                    <p:cond delay="0"/>
                                  </p:stCondLst>
                                  <p:iterate type="lt">
                                    <p:tmPct val="10000"/>
                                  </p:iterate>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childTnLst>
                          </p:cTn>
                        </p:par>
                        <p:par>
                          <p:cTn id="76" fill="hold">
                            <p:stCondLst>
                              <p:cond delay="6960"/>
                            </p:stCondLst>
                            <p:childTnLst>
                              <p:par>
                                <p:cTn id="77" presetID="42" presetClass="entr" presetSubtype="0" fill="hold" grpId="0" nodeType="afterEffect">
                                  <p:stCondLst>
                                    <p:cond delay="0"/>
                                  </p:stCondLst>
                                  <p:iterate type="lt">
                                    <p:tmPct val="10000"/>
                                  </p:iterate>
                                  <p:childTnLst>
                                    <p:set>
                                      <p:cBhvr>
                                        <p:cTn id="78" dur="1" fill="hold">
                                          <p:stCondLst>
                                            <p:cond delay="0"/>
                                          </p:stCondLst>
                                        </p:cTn>
                                        <p:tgtEl>
                                          <p:spTgt spid="32"/>
                                        </p:tgtEl>
                                        <p:attrNameLst>
                                          <p:attrName>style.visibility</p:attrName>
                                        </p:attrNameLst>
                                      </p:cBhvr>
                                      <p:to>
                                        <p:strVal val="visible"/>
                                      </p:to>
                                    </p:set>
                                    <p:animEffect>
                                      <p:cBhvr>
                                        <p:cTn id="79" dur="750"/>
                                        <p:tgtEl>
                                          <p:spTgt spid="32"/>
                                        </p:tgtEl>
                                      </p:cBhvr>
                                    </p:animEffect>
                                    <p:anim calcmode="lin" valueType="num">
                                      <p:cBhvr>
                                        <p:cTn id="80" dur="750" fill="hold"/>
                                        <p:tgtEl>
                                          <p:spTgt spid="32"/>
                                        </p:tgtEl>
                                        <p:attrNameLst>
                                          <p:attrName>ppt_x</p:attrName>
                                        </p:attrNameLst>
                                      </p:cBhvr>
                                      <p:tavLst>
                                        <p:tav tm="0">
                                          <p:val>
                                            <p:strVal val="#ppt_x"/>
                                          </p:val>
                                        </p:tav>
                                        <p:tav tm="100000">
                                          <p:val>
                                            <p:strVal val="#ppt_x"/>
                                          </p:val>
                                        </p:tav>
                                      </p:tavLst>
                                    </p:anim>
                                    <p:anim calcmode="lin" valueType="num">
                                      <p:cBhvr>
                                        <p:cTn id="81" dur="7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3" grpId="0"/>
      <p:bldP spid="24" grpId="0"/>
      <p:bldP spid="25" grpId="0"/>
      <p:bldP spid="26" grpId="0"/>
      <p:bldP spid="27" grpId="0"/>
      <p:bldP spid="32" grpId="0" bldLvl="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Oval 6"/>
          <p:cNvSpPr>
            <a:spLocks noChangeArrowheads="1"/>
          </p:cNvSpPr>
          <p:nvPr/>
        </p:nvSpPr>
        <p:spPr bwMode="auto">
          <a:xfrm>
            <a:off x="1122815" y="1375857"/>
            <a:ext cx="2511425" cy="1984142"/>
          </a:xfrm>
          <a:prstGeom prst="ellipse">
            <a:avLst/>
          </a:prstGeom>
          <a:solidFill>
            <a:srgbClr val="9E9E9E"/>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9" name="Arc 7"/>
          <p:cNvSpPr>
            <a:spLocks noChangeArrowheads="1"/>
          </p:cNvSpPr>
          <p:nvPr/>
        </p:nvSpPr>
        <p:spPr bwMode="auto">
          <a:xfrm>
            <a:off x="2383289" y="1375856"/>
            <a:ext cx="1257300" cy="993325"/>
          </a:xfrm>
          <a:custGeom>
            <a:avLst/>
            <a:gdLst>
              <a:gd name="T0" fmla="*/ 0 w 21600"/>
              <a:gd name="T1" fmla="*/ 0 h 21600"/>
              <a:gd name="T2" fmla="*/ 33 w 21600"/>
              <a:gd name="T3" fmla="*/ 33 h 21600"/>
              <a:gd name="T4" fmla="*/ 0 w 21600"/>
              <a:gd name="T5" fmla="*/ 3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close/>
              </a:path>
            </a:pathLst>
          </a:custGeom>
          <a:solidFill>
            <a:srgbClr val="0070C0"/>
          </a:solidFill>
          <a:ln>
            <a:noFill/>
          </a:ln>
        </p:spPr>
        <p:txBody>
          <a:bodyPr lIns="93296" tIns="46648" rIns="93296" bIns="46648" anchor="ctr"/>
          <a:lstStyle/>
          <a:p>
            <a:pPr>
              <a:lnSpc>
                <a:spcPct val="120000"/>
              </a:lnSpc>
            </a:pPr>
            <a:endParaRPr lang="zh-CN" altLang="en-US" sz="41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8"/>
          <p:cNvSpPr>
            <a:spLocks noChangeShapeType="1"/>
          </p:cNvSpPr>
          <p:nvPr/>
        </p:nvSpPr>
        <p:spPr bwMode="auto">
          <a:xfrm flipH="1" flipV="1">
            <a:off x="2384878" y="1087391"/>
            <a:ext cx="1587" cy="1273011"/>
          </a:xfrm>
          <a:prstGeom prst="line">
            <a:avLst/>
          </a:prstGeom>
          <a:noFill/>
          <a:ln w="19050" cmpd="sng">
            <a:solidFill>
              <a:srgbClr val="0070C0"/>
            </a:solidFill>
            <a:miter lim="800000"/>
          </a:ln>
          <a:extLst>
            <a:ext uri="{909E8E84-426E-40DD-AFC4-6F175D3DCCD1}">
              <a14:hiddenFill xmlns:a14="http://schemas.microsoft.com/office/drawing/2010/main">
                <a:noFill/>
              </a14:hiddenFill>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11" name="Line 9"/>
          <p:cNvSpPr>
            <a:spLocks noChangeShapeType="1"/>
          </p:cNvSpPr>
          <p:nvPr/>
        </p:nvSpPr>
        <p:spPr bwMode="auto">
          <a:xfrm flipV="1">
            <a:off x="2383289" y="2367927"/>
            <a:ext cx="1765300" cy="0"/>
          </a:xfrm>
          <a:prstGeom prst="line">
            <a:avLst/>
          </a:prstGeom>
          <a:noFill/>
          <a:ln w="19050" cmpd="sng">
            <a:solidFill>
              <a:srgbClr val="0070C0"/>
            </a:solidFill>
            <a:miter lim="800000"/>
          </a:ln>
          <a:extLst>
            <a:ext uri="{909E8E84-426E-40DD-AFC4-6F175D3DCCD1}">
              <a14:hiddenFill xmlns:a14="http://schemas.microsoft.com/office/drawing/2010/main">
                <a:noFill/>
              </a14:hiddenFill>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12" name="Arc 10"/>
          <p:cNvSpPr/>
          <p:nvPr/>
        </p:nvSpPr>
        <p:spPr bwMode="auto">
          <a:xfrm>
            <a:off x="2383289" y="1278029"/>
            <a:ext cx="1390650" cy="1104949"/>
          </a:xfrm>
          <a:custGeom>
            <a:avLst/>
            <a:gdLst>
              <a:gd name="T0" fmla="*/ 0 w 21600"/>
              <a:gd name="T1" fmla="*/ 0 h 21600"/>
              <a:gd name="T2" fmla="*/ 42 w 21600"/>
              <a:gd name="T3" fmla="*/ 42 h 21600"/>
              <a:gd name="T4" fmla="*/ 0 w 21600"/>
              <a:gd name="T5" fmla="*/ 4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close/>
              </a:path>
            </a:pathLst>
          </a:custGeom>
          <a:noFill/>
          <a:ln w="31750" cap="rnd" cmpd="sng">
            <a:solidFill>
              <a:srgbClr val="FFB40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13" name="Oval 11"/>
          <p:cNvSpPr>
            <a:spLocks noChangeArrowheads="1"/>
          </p:cNvSpPr>
          <p:nvPr/>
        </p:nvSpPr>
        <p:spPr bwMode="auto">
          <a:xfrm>
            <a:off x="2270577" y="2282641"/>
            <a:ext cx="215900" cy="1718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14" name="Text Box 12"/>
          <p:cNvSpPr>
            <a:spLocks noChangeArrowheads="1"/>
          </p:cNvSpPr>
          <p:nvPr/>
        </p:nvSpPr>
        <p:spPr bwMode="auto">
          <a:xfrm>
            <a:off x="2453139" y="1779708"/>
            <a:ext cx="10102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atinLnBrk="1"/>
            <a:r>
              <a:rPr lang="en-US" sz="4000">
                <a:solidFill>
                  <a:schemeClr val="bg1"/>
                </a:solidFill>
                <a:latin typeface="Arial Black" panose="020B0A04020102020204" pitchFamily="34" charset="0"/>
                <a:ea typeface="Gulim" pitchFamily="34" charset="-127"/>
                <a:sym typeface="Arial Black" panose="020B0A04020102020204" pitchFamily="34" charset="0"/>
              </a:rPr>
              <a:t>1/3</a:t>
            </a:r>
            <a:endParaRPr lang="en-US" sz="2800">
              <a:solidFill>
                <a:schemeClr val="bg1"/>
              </a:solidFill>
              <a:latin typeface="Arial Black" panose="020B0A04020102020204" pitchFamily="34" charset="0"/>
              <a:ea typeface="Gulim" pitchFamily="34" charset="-127"/>
              <a:sym typeface="Arial Black" panose="020B0A04020102020204" pitchFamily="34" charset="0"/>
            </a:endParaRPr>
          </a:p>
        </p:txBody>
      </p:sp>
      <p:sp>
        <p:nvSpPr>
          <p:cNvPr id="15" name="Oval 16"/>
          <p:cNvSpPr>
            <a:spLocks noChangeArrowheads="1"/>
          </p:cNvSpPr>
          <p:nvPr/>
        </p:nvSpPr>
        <p:spPr bwMode="auto">
          <a:xfrm>
            <a:off x="4859790" y="1375857"/>
            <a:ext cx="2513013" cy="1984142"/>
          </a:xfrm>
          <a:prstGeom prst="ellipse">
            <a:avLst/>
          </a:prstGeom>
          <a:solidFill>
            <a:srgbClr val="0070C0"/>
          </a:solidFill>
          <a:ln>
            <a:noFill/>
          </a:ln>
        </p:spPr>
        <p:txBody>
          <a:bodyPr lIns="93296" tIns="46648" rIns="93296" bIns="46648" anchor="ctr"/>
          <a:lstStyle/>
          <a:p>
            <a:pPr>
              <a:lnSpc>
                <a:spcPct val="120000"/>
              </a:lnSpc>
            </a:pPr>
            <a:endParaRPr lang="zh-CN" altLang="en-US" sz="41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rc 17"/>
          <p:cNvSpPr>
            <a:spLocks noChangeArrowheads="1"/>
          </p:cNvSpPr>
          <p:nvPr/>
        </p:nvSpPr>
        <p:spPr bwMode="auto">
          <a:xfrm>
            <a:off x="6123440" y="1375856"/>
            <a:ext cx="1255713" cy="993325"/>
          </a:xfrm>
          <a:custGeom>
            <a:avLst/>
            <a:gdLst>
              <a:gd name="T0" fmla="*/ 0 w 21600"/>
              <a:gd name="T1" fmla="*/ 0 h 21600"/>
              <a:gd name="T2" fmla="*/ 33 w 21600"/>
              <a:gd name="T3" fmla="*/ 33 h 21600"/>
              <a:gd name="T4" fmla="*/ 0 w 21600"/>
              <a:gd name="T5" fmla="*/ 3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close/>
              </a:path>
            </a:pathLst>
          </a:cu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17" name="Line 18"/>
          <p:cNvSpPr>
            <a:spLocks noChangeShapeType="1"/>
          </p:cNvSpPr>
          <p:nvPr/>
        </p:nvSpPr>
        <p:spPr bwMode="auto">
          <a:xfrm flipV="1">
            <a:off x="6123439" y="990817"/>
            <a:ext cx="0" cy="1377110"/>
          </a:xfrm>
          <a:prstGeom prst="line">
            <a:avLst/>
          </a:prstGeom>
          <a:noFill/>
          <a:ln w="19050" cmpd="sng">
            <a:solidFill>
              <a:srgbClr val="0070C0"/>
            </a:solidFill>
            <a:miter lim="800000"/>
          </a:ln>
          <a:extLst>
            <a:ext uri="{909E8E84-426E-40DD-AFC4-6F175D3DCCD1}">
              <a14:hiddenFill xmlns:a14="http://schemas.microsoft.com/office/drawing/2010/main">
                <a:noFill/>
              </a14:hiddenFill>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18" name="Line 19"/>
          <p:cNvSpPr>
            <a:spLocks noChangeShapeType="1"/>
          </p:cNvSpPr>
          <p:nvPr/>
        </p:nvSpPr>
        <p:spPr bwMode="auto">
          <a:xfrm flipV="1">
            <a:off x="6123439" y="2367927"/>
            <a:ext cx="1763713" cy="0"/>
          </a:xfrm>
          <a:prstGeom prst="line">
            <a:avLst/>
          </a:prstGeom>
          <a:noFill/>
          <a:ln w="19050" cmpd="sng">
            <a:solidFill>
              <a:srgbClr val="0070C0"/>
            </a:solidFill>
            <a:miter lim="800000"/>
          </a:ln>
          <a:extLst>
            <a:ext uri="{909E8E84-426E-40DD-AFC4-6F175D3DCCD1}">
              <a14:hiddenFill xmlns:a14="http://schemas.microsoft.com/office/drawing/2010/main">
                <a:noFill/>
              </a14:hiddenFill>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19" name="Arc 20"/>
          <p:cNvSpPr/>
          <p:nvPr/>
        </p:nvSpPr>
        <p:spPr bwMode="auto">
          <a:xfrm>
            <a:off x="4615314" y="1199014"/>
            <a:ext cx="3022600" cy="2321522"/>
          </a:xfrm>
          <a:custGeom>
            <a:avLst/>
            <a:gdLst>
              <a:gd name="T0" fmla="*/ 84 w 43200"/>
              <a:gd name="T1" fmla="*/ 42 h 43200"/>
              <a:gd name="T2" fmla="*/ 42 w 43200"/>
              <a:gd name="T3" fmla="*/ 0 h 43200"/>
              <a:gd name="T4" fmla="*/ 42 w 43200"/>
              <a:gd name="T5" fmla="*/ 4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a:moveTo>
                  <a:pt x="43199" y="21644"/>
                </a:moveTo>
                <a:cubicBezTo>
                  <a:pt x="43175" y="33556"/>
                  <a:pt x="33511" y="43199"/>
                  <a:pt x="21600" y="43200"/>
                </a:cubicBezTo>
                <a:cubicBezTo>
                  <a:pt x="9670" y="43200"/>
                  <a:pt x="0" y="33529"/>
                  <a:pt x="0" y="21600"/>
                </a:cubicBezTo>
                <a:cubicBezTo>
                  <a:pt x="-1" y="9688"/>
                  <a:pt x="9643" y="24"/>
                  <a:pt x="21555" y="0"/>
                </a:cubicBezTo>
              </a:path>
              <a:path w="43200" h="43200">
                <a:moveTo>
                  <a:pt x="43199" y="21644"/>
                </a:moveTo>
                <a:cubicBezTo>
                  <a:pt x="43175" y="33556"/>
                  <a:pt x="33511" y="43199"/>
                  <a:pt x="21600" y="43200"/>
                </a:cubicBezTo>
                <a:cubicBezTo>
                  <a:pt x="9670" y="43200"/>
                  <a:pt x="0" y="33529"/>
                  <a:pt x="0" y="21600"/>
                </a:cubicBezTo>
                <a:cubicBezTo>
                  <a:pt x="-1" y="9688"/>
                  <a:pt x="9643" y="24"/>
                  <a:pt x="21555" y="0"/>
                </a:cubicBezTo>
                <a:lnTo>
                  <a:pt x="21600" y="21600"/>
                </a:lnTo>
                <a:close/>
              </a:path>
            </a:pathLst>
          </a:custGeom>
          <a:noFill/>
          <a:ln w="31750" cap="rnd" cmpd="sng">
            <a:solidFill>
              <a:srgbClr val="0070C0"/>
            </a:solidFill>
            <a:prstDash val="sysDot"/>
            <a:miter lim="800000"/>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latinLnBrk="1"/>
            <a:endParaRPr lang="zh-CN" altLang="en-US">
              <a:solidFill>
                <a:srgbClr val="000000"/>
              </a:solidFill>
              <a:latin typeface="Gulim" pitchFamily="34" charset="-127"/>
              <a:sym typeface="Gulim" pitchFamily="34" charset="-127"/>
            </a:endParaRPr>
          </a:p>
        </p:txBody>
      </p:sp>
      <p:sp>
        <p:nvSpPr>
          <p:cNvPr id="20" name="Rectangle 9"/>
          <p:cNvSpPr>
            <a:spLocks noChangeArrowheads="1"/>
          </p:cNvSpPr>
          <p:nvPr/>
        </p:nvSpPr>
        <p:spPr bwMode="auto">
          <a:xfrm>
            <a:off x="1383164" y="3554399"/>
            <a:ext cx="21145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Char char="•"/>
            </a:pPr>
            <a:r>
              <a:rPr lang="zh-CN" altLang="en-US" sz="1200">
                <a:solidFill>
                  <a:srgbClr val="0C0C0C"/>
                </a:solidFill>
                <a:ea typeface="黑体" panose="02010609060101010101" pitchFamily="2" charset="-122"/>
                <a:sym typeface="Arial" panose="020B0604020202020204" pitchFamily="34" charset="0"/>
              </a:rPr>
              <a:t>单击此处添加段落文字内容</a:t>
            </a:r>
            <a:endParaRPr lang="zh-CN" altLang="en-US" sz="1200">
              <a:solidFill>
                <a:srgbClr val="0C0C0C"/>
              </a:solidFill>
              <a:ea typeface="黑体" panose="02010609060101010101" pitchFamily="2" charset="-122"/>
              <a:sym typeface="Arial" panose="020B0604020202020204" pitchFamily="34" charset="0"/>
            </a:endParaRPr>
          </a:p>
          <a:p>
            <a:pPr>
              <a:lnSpc>
                <a:spcPct val="120000"/>
              </a:lnSpc>
              <a:buFont typeface="Arial" panose="020B0604020202020204" pitchFamily="34" charset="0"/>
              <a:buChar char="•"/>
            </a:pPr>
            <a:r>
              <a:rPr lang="zh-CN" altLang="en-US" sz="1200">
                <a:solidFill>
                  <a:srgbClr val="0C0C0C"/>
                </a:solidFill>
                <a:ea typeface="黑体" panose="02010609060101010101" pitchFamily="2" charset="-122"/>
                <a:sym typeface="Arial" panose="020B0604020202020204" pitchFamily="34" charset="0"/>
              </a:rPr>
              <a:t>单击此处添加段落文字内容</a:t>
            </a:r>
            <a:endParaRPr lang="zh-CN" altLang="en-US" sz="1200">
              <a:solidFill>
                <a:srgbClr val="0C0C0C"/>
              </a:solidFill>
              <a:ea typeface="黑体" panose="02010609060101010101" pitchFamily="2" charset="-122"/>
              <a:sym typeface="Arial" panose="020B0604020202020204" pitchFamily="34" charset="0"/>
            </a:endParaRPr>
          </a:p>
          <a:p>
            <a:pPr>
              <a:lnSpc>
                <a:spcPct val="120000"/>
              </a:lnSpc>
              <a:buFont typeface="Arial" panose="020B0604020202020204" pitchFamily="34" charset="0"/>
              <a:buChar char="•"/>
            </a:pPr>
            <a:r>
              <a:rPr lang="zh-CN" altLang="en-US" sz="1200">
                <a:solidFill>
                  <a:srgbClr val="0C0C0C"/>
                </a:solidFill>
                <a:ea typeface="黑体" panose="02010609060101010101" pitchFamily="2" charset="-122"/>
                <a:sym typeface="Arial" panose="020B0604020202020204" pitchFamily="34" charset="0"/>
              </a:rPr>
              <a:t>单击此处添加段落文字内容</a:t>
            </a:r>
            <a:endParaRPr lang="zh-CN" altLang="en-US"/>
          </a:p>
        </p:txBody>
      </p:sp>
      <p:sp>
        <p:nvSpPr>
          <p:cNvPr id="21" name="Rectangle 10"/>
          <p:cNvSpPr>
            <a:spLocks noChangeArrowheads="1"/>
          </p:cNvSpPr>
          <p:nvPr/>
        </p:nvSpPr>
        <p:spPr bwMode="auto">
          <a:xfrm>
            <a:off x="5055052" y="3554399"/>
            <a:ext cx="21145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buFont typeface="Arial" panose="020B0604020202020204" pitchFamily="34" charset="0"/>
              <a:buChar char="•"/>
            </a:pPr>
            <a:r>
              <a:rPr lang="zh-CN" altLang="en-US" sz="1200">
                <a:solidFill>
                  <a:srgbClr val="000000"/>
                </a:solidFill>
                <a:ea typeface="黑体" panose="02010609060101010101" pitchFamily="2" charset="-122"/>
                <a:sym typeface="Arial" panose="020B0604020202020204" pitchFamily="34" charset="0"/>
              </a:rPr>
              <a:t>单击此处添加段落文字内容</a:t>
            </a:r>
            <a:endParaRPr lang="zh-CN" altLang="en-US" sz="1200">
              <a:solidFill>
                <a:srgbClr val="000000"/>
              </a:solidFill>
              <a:ea typeface="黑体" panose="02010609060101010101" pitchFamily="2" charset="-122"/>
              <a:sym typeface="Arial" panose="020B0604020202020204" pitchFamily="34" charset="0"/>
            </a:endParaRPr>
          </a:p>
          <a:p>
            <a:pPr>
              <a:lnSpc>
                <a:spcPct val="120000"/>
              </a:lnSpc>
              <a:buFont typeface="Arial" panose="020B0604020202020204" pitchFamily="34" charset="0"/>
              <a:buChar char="•"/>
            </a:pPr>
            <a:r>
              <a:rPr lang="zh-CN" altLang="en-US" sz="1200">
                <a:solidFill>
                  <a:srgbClr val="000000"/>
                </a:solidFill>
                <a:ea typeface="黑体" panose="02010609060101010101" pitchFamily="2" charset="-122"/>
                <a:sym typeface="Arial" panose="020B0604020202020204" pitchFamily="34" charset="0"/>
              </a:rPr>
              <a:t>单击此处添加段落文字内容</a:t>
            </a:r>
            <a:endParaRPr lang="zh-CN" altLang="en-US" sz="1200">
              <a:solidFill>
                <a:srgbClr val="000000"/>
              </a:solidFill>
              <a:ea typeface="黑体" panose="02010609060101010101" pitchFamily="2" charset="-122"/>
              <a:sym typeface="Arial" panose="020B0604020202020204" pitchFamily="34" charset="0"/>
            </a:endParaRPr>
          </a:p>
          <a:p>
            <a:pPr>
              <a:lnSpc>
                <a:spcPct val="120000"/>
              </a:lnSpc>
              <a:buFont typeface="Arial" panose="020B0604020202020204" pitchFamily="34" charset="0"/>
              <a:buChar char="•"/>
            </a:pPr>
            <a:r>
              <a:rPr lang="zh-CN" altLang="en-US" sz="1200">
                <a:solidFill>
                  <a:srgbClr val="000000"/>
                </a:solidFill>
                <a:ea typeface="黑体" panose="02010609060101010101" pitchFamily="2" charset="-122"/>
                <a:sym typeface="Arial" panose="020B0604020202020204" pitchFamily="34" charset="0"/>
              </a:rPr>
              <a:t>单击此处添加段落文字内容</a:t>
            </a:r>
            <a:endParaRPr lang="zh-CN" altLang="en-US"/>
          </a:p>
        </p:txBody>
      </p:sp>
      <p:sp>
        <p:nvSpPr>
          <p:cNvPr id="22" name="Text Box 12"/>
          <p:cNvSpPr>
            <a:spLocks noChangeArrowheads="1"/>
          </p:cNvSpPr>
          <p:nvPr/>
        </p:nvSpPr>
        <p:spPr bwMode="auto">
          <a:xfrm>
            <a:off x="6225039" y="1779708"/>
            <a:ext cx="10102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atinLnBrk="1"/>
            <a:r>
              <a:rPr lang="en-US" sz="4000" dirty="0">
                <a:solidFill>
                  <a:schemeClr val="bg1"/>
                </a:solidFill>
                <a:latin typeface="Arial Black" panose="020B0A04020102020204" pitchFamily="34" charset="0"/>
                <a:ea typeface="Gulim" pitchFamily="34" charset="-127"/>
                <a:sym typeface="Arial Black" panose="020B0A04020102020204" pitchFamily="34" charset="0"/>
              </a:rPr>
              <a:t>2/3</a:t>
            </a:r>
            <a:endParaRPr lang="en-US" sz="2800" dirty="0">
              <a:solidFill>
                <a:schemeClr val="bg1"/>
              </a:solidFill>
              <a:latin typeface="Arial Black" panose="020B0A04020102020204" pitchFamily="34" charset="0"/>
              <a:ea typeface="Gulim" pitchFamily="34" charset="-127"/>
              <a:sym typeface="Arial Black" panose="020B0A04020102020204" pitchFamily="34" charset="0"/>
            </a:endParaRPr>
          </a:p>
        </p:txBody>
      </p:sp>
      <p:sp>
        <p:nvSpPr>
          <p:cNvPr id="23" name="矩形 18"/>
          <p:cNvSpPr>
            <a:spLocks noChangeArrowheads="1"/>
          </p:cNvSpPr>
          <p:nvPr/>
        </p:nvSpPr>
        <p:spPr bwMode="auto">
          <a:xfrm>
            <a:off x="1668914" y="2641342"/>
            <a:ext cx="1430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2" algn="ctr" eaLnBrk="0" hangingPunct="0">
              <a:buClr>
                <a:srgbClr val="0070C0"/>
              </a:buClr>
              <a:buSzPct val="80000"/>
              <a:tabLst>
                <a:tab pos="136525" algn="l"/>
              </a:tabLst>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zh-CN" altLang="en-US"/>
          </a:p>
        </p:txBody>
      </p:sp>
      <p:sp>
        <p:nvSpPr>
          <p:cNvPr id="24" name="矩形 19"/>
          <p:cNvSpPr>
            <a:spLocks noChangeArrowheads="1"/>
          </p:cNvSpPr>
          <p:nvPr/>
        </p:nvSpPr>
        <p:spPr bwMode="auto">
          <a:xfrm>
            <a:off x="5412239" y="2641342"/>
            <a:ext cx="1430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2" algn="ctr" eaLnBrk="0" hangingPunct="0">
              <a:buClr>
                <a:srgbClr val="0070C0"/>
              </a:buClr>
              <a:buSzPct val="80000"/>
              <a:tabLst>
                <a:tab pos="136525" algn="l"/>
              </a:tabLst>
            </a:pPr>
            <a:r>
              <a:rPr lang="zh-CN" altLang="en-US" sz="1400" b="1">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点击添加文本点击添加文本</a:t>
            </a:r>
            <a:endParaRPr lang="zh-CN" altLang="en-US"/>
          </a:p>
        </p:txBody>
      </p:sp>
      <p:sp>
        <p:nvSpPr>
          <p:cNvPr id="26" name="TextBox 25"/>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27" name="组合 26"/>
          <p:cNvGrpSpPr/>
          <p:nvPr/>
        </p:nvGrpSpPr>
        <p:grpSpPr>
          <a:xfrm>
            <a:off x="276716" y="-27235"/>
            <a:ext cx="834190" cy="834190"/>
            <a:chOff x="7414667" y="3750264"/>
            <a:chExt cx="871129" cy="871129"/>
          </a:xfrm>
        </p:grpSpPr>
        <p:sp>
          <p:nvSpPr>
            <p:cNvPr id="28" name="椭圆 27"/>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29"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04</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30"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工作不足与改善</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p:cBhvr>
                                        <p:cTn id="12" dur="500"/>
                                        <p:tgtEl>
                                          <p:spTgt spid="13"/>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p:cBhvr>
                                        <p:cTn id="19" dur="500"/>
                                        <p:tgtEl>
                                          <p:spTgt spid="11"/>
                                        </p:tgtEl>
                                      </p:cBhvr>
                                    </p:animEffect>
                                  </p:childTnLst>
                                </p:cTn>
                              </p:par>
                            </p:childTnLst>
                          </p:cTn>
                        </p:par>
                        <p:par>
                          <p:cTn id="20" fill="hold">
                            <p:stCondLst>
                              <p:cond delay="1500"/>
                            </p:stCondLst>
                            <p:childTnLst>
                              <p:par>
                                <p:cTn id="21" presetID="18" presetClass="entr" presetSubtype="3"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p:cBhvr>
                                        <p:cTn id="23" dur="500"/>
                                        <p:tgtEl>
                                          <p:spTgt spid="9"/>
                                        </p:tgtEl>
                                      </p:cBhvr>
                                    </p:animEffect>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p:cBhvr>
                                        <p:cTn id="27" dur="500"/>
                                        <p:tgtEl>
                                          <p:spTgt spid="12"/>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p:cBhvr>
                                        <p:cTn id="37" dur="500"/>
                                        <p:tgtEl>
                                          <p:spTgt spid="23"/>
                                        </p:tgtEl>
                                      </p:cBhvr>
                                    </p:animEffect>
                                  </p:childTnLst>
                                </p:cTn>
                              </p:par>
                            </p:childTnLst>
                          </p:cTn>
                        </p:par>
                        <p:par>
                          <p:cTn id="38" fill="hold">
                            <p:stCondLst>
                              <p:cond delay="2500"/>
                            </p:stCondLst>
                            <p:childTnLst>
                              <p:par>
                                <p:cTn id="39" presetID="23" presetClass="entr" presetSubtype="16"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childTnLst>
                                </p:cTn>
                              </p:par>
                            </p:childTnLst>
                          </p:cTn>
                        </p:par>
                        <p:par>
                          <p:cTn id="43" fill="hold">
                            <p:stCondLst>
                              <p:cond delay="3000"/>
                            </p:stCondLst>
                            <p:childTnLst>
                              <p:par>
                                <p:cTn id="44" presetID="2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p:cBhvr>
                                        <p:cTn id="49" dur="500"/>
                                        <p:tgtEl>
                                          <p:spTgt spid="18"/>
                                        </p:tgtEl>
                                      </p:cBhvr>
                                    </p:animEffect>
                                  </p:childTnLst>
                                </p:cTn>
                              </p:par>
                            </p:childTnLst>
                          </p:cTn>
                        </p:par>
                        <p:par>
                          <p:cTn id="50" fill="hold">
                            <p:stCondLst>
                              <p:cond delay="3500"/>
                            </p:stCondLst>
                            <p:childTnLst>
                              <p:par>
                                <p:cTn id="51" presetID="18" presetClass="entr" presetSubtype="3"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p:cBhvr>
                                        <p:cTn id="53" dur="500"/>
                                        <p:tgtEl>
                                          <p:spTgt spid="16"/>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p:cBhvr>
                                        <p:cTn id="56" dur="500"/>
                                        <p:tgtEl>
                                          <p:spTgt spid="22"/>
                                        </p:tgtEl>
                                      </p:cBhvr>
                                    </p:animEffect>
                                    <p:anim calcmode="lin" valueType="num">
                                      <p:cBhvr>
                                        <p:cTn id="57" dur="500" fill="hold"/>
                                        <p:tgtEl>
                                          <p:spTgt spid="22"/>
                                        </p:tgtEl>
                                        <p:attrNameLst>
                                          <p:attrName>ppt_x</p:attrName>
                                        </p:attrNameLst>
                                      </p:cBhvr>
                                      <p:tavLst>
                                        <p:tav tm="0">
                                          <p:val>
                                            <p:strVal val="#ppt_x"/>
                                          </p:val>
                                        </p:tav>
                                        <p:tav tm="100000">
                                          <p:val>
                                            <p:strVal val="#ppt_x"/>
                                          </p:val>
                                        </p:tav>
                                      </p:tavLst>
                                    </p:anim>
                                    <p:anim calcmode="lin" valueType="num">
                                      <p:cBhvr>
                                        <p:cTn id="58" dur="500" fill="hold"/>
                                        <p:tgtEl>
                                          <p:spTgt spid="22"/>
                                        </p:tgtEl>
                                        <p:attrNameLst>
                                          <p:attrName>ppt_y</p:attrName>
                                        </p:attrNameLst>
                                      </p:cBhvr>
                                      <p:tavLst>
                                        <p:tav tm="0">
                                          <p:val>
                                            <p:strVal val="#ppt_y+.1"/>
                                          </p:val>
                                        </p:tav>
                                        <p:tav tm="100000">
                                          <p:val>
                                            <p:strVal val="#ppt_y"/>
                                          </p:val>
                                        </p:tav>
                                      </p:tavLst>
                                    </p:anim>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p:cBhvr>
                                        <p:cTn id="63" dur="500"/>
                                        <p:tgtEl>
                                          <p:spTgt spid="24"/>
                                        </p:tgtEl>
                                      </p:cBhvr>
                                    </p:animEffect>
                                  </p:childTnLst>
                                </p:cTn>
                              </p:par>
                            </p:childTnLst>
                          </p:cTn>
                        </p:par>
                        <p:par>
                          <p:cTn id="64" fill="hold">
                            <p:stCondLst>
                              <p:cond delay="4000"/>
                            </p:stCondLst>
                            <p:childTnLst>
                              <p:par>
                                <p:cTn id="65" presetID="21" presetClass="entr" presetSubtype="1"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p:cBhvr>
                                        <p:cTn id="67" dur="1250"/>
                                        <p:tgtEl>
                                          <p:spTgt spid="19"/>
                                        </p:tgtEl>
                                      </p:cBhvr>
                                    </p:animEffect>
                                  </p:childTnLst>
                                </p:cTn>
                              </p:par>
                            </p:childTnLst>
                          </p:cTn>
                        </p:par>
                        <p:par>
                          <p:cTn id="68" fill="hold">
                            <p:stCondLst>
                              <p:cond delay="5500"/>
                            </p:stCondLst>
                            <p:childTnLst>
                              <p:par>
                                <p:cTn id="69" presetID="22" presetClass="entr" presetSubtype="1"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p:cBhvr>
                                        <p:cTn id="71" dur="750"/>
                                        <p:tgtEl>
                                          <p:spTgt spid="20"/>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p:cBhvr>
                                        <p:cTn id="74" dur="750"/>
                                        <p:tgtEl>
                                          <p:spTgt spid="21"/>
                                        </p:tgtEl>
                                      </p:cBhvr>
                                    </p:animEffect>
                                  </p:childTnLst>
                                </p:cTn>
                              </p:par>
                            </p:childTnLst>
                          </p:cTn>
                        </p:par>
                        <p:par>
                          <p:cTn id="75" fill="hold">
                            <p:stCondLst>
                              <p:cond delay="6500"/>
                            </p:stCondLst>
                            <p:childTnLst>
                              <p:par>
                                <p:cTn id="76" presetID="53" presetClass="entr" presetSubtype="16" fill="hold" nodeType="afterEffect">
                                  <p:stCondLst>
                                    <p:cond delay="0"/>
                                  </p:stCondLst>
                                  <p:iterate type="lt">
                                    <p:tmPct val="10000"/>
                                  </p:iterate>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Effect transition="in" filter="fade">
                                      <p:cBhvr>
                                        <p:cTn id="80" dur="500"/>
                                        <p:tgtEl>
                                          <p:spTgt spid="27"/>
                                        </p:tgtEl>
                                      </p:cBhvr>
                                    </p:animEffect>
                                  </p:childTnLst>
                                </p:cTn>
                              </p:par>
                            </p:childTnLst>
                          </p:cTn>
                        </p:par>
                        <p:par>
                          <p:cTn id="81" fill="hold">
                            <p:stCondLst>
                              <p:cond delay="6500"/>
                            </p:stCondLst>
                            <p:childTnLst>
                              <p:par>
                                <p:cTn id="82" presetID="42" presetClass="entr" presetSubtype="0" fill="hold" grpId="0" nodeType="afterEffect">
                                  <p:stCondLst>
                                    <p:cond delay="0"/>
                                  </p:stCondLst>
                                  <p:iterate type="lt">
                                    <p:tmPct val="10000"/>
                                  </p:iterate>
                                  <p:childTnLst>
                                    <p:set>
                                      <p:cBhvr>
                                        <p:cTn id="83" dur="1" fill="hold">
                                          <p:stCondLst>
                                            <p:cond delay="0"/>
                                          </p:stCondLst>
                                        </p:cTn>
                                        <p:tgtEl>
                                          <p:spTgt spid="30"/>
                                        </p:tgtEl>
                                        <p:attrNameLst>
                                          <p:attrName>style.visibility</p:attrName>
                                        </p:attrNameLst>
                                      </p:cBhvr>
                                      <p:to>
                                        <p:strVal val="visible"/>
                                      </p:to>
                                    </p:set>
                                    <p:animEffect>
                                      <p:cBhvr>
                                        <p:cTn id="84" dur="750"/>
                                        <p:tgtEl>
                                          <p:spTgt spid="30"/>
                                        </p:tgtEl>
                                      </p:cBhvr>
                                    </p:animEffect>
                                    <p:anim calcmode="lin" valueType="num">
                                      <p:cBhvr>
                                        <p:cTn id="85" dur="750" fill="hold"/>
                                        <p:tgtEl>
                                          <p:spTgt spid="30"/>
                                        </p:tgtEl>
                                        <p:attrNameLst>
                                          <p:attrName>ppt_x</p:attrName>
                                        </p:attrNameLst>
                                      </p:cBhvr>
                                      <p:tavLst>
                                        <p:tav tm="0">
                                          <p:val>
                                            <p:strVal val="#ppt_x"/>
                                          </p:val>
                                        </p:tav>
                                        <p:tav tm="100000">
                                          <p:val>
                                            <p:strVal val="#ppt_x"/>
                                          </p:val>
                                        </p:tav>
                                      </p:tavLst>
                                    </p:anim>
                                    <p:anim calcmode="lin" valueType="num">
                                      <p:cBhvr>
                                        <p:cTn id="86" dur="75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4" grpId="0" bldLvl="0"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utoUpdateAnimBg="0"/>
      <p:bldP spid="21" grpId="0" bldLvl="0" autoUpdateAnimBg="0"/>
      <p:bldP spid="22" grpId="0" bldLvl="0" autoUpdateAnimBg="0"/>
      <p:bldP spid="23" grpId="0" bldLvl="0" autoUpdateAnimBg="0"/>
      <p:bldP spid="24" grpId="0" bldLvl="0" autoUpdateAnimBg="0"/>
      <p:bldP spid="30"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8"/>
          <p:cNvSpPr/>
          <p:nvPr/>
        </p:nvSpPr>
        <p:spPr bwMode="auto">
          <a:xfrm>
            <a:off x="1042989" y="1490026"/>
            <a:ext cx="7056437" cy="2443179"/>
          </a:xfrm>
          <a:prstGeom prst="rect">
            <a:avLst/>
          </a:prstGeom>
          <a:solidFill>
            <a:srgbClr val="FFFFFF">
              <a:alpha val="57999"/>
            </a:srgbClr>
          </a:solidFill>
          <a:ln w="15875" cmpd="sng">
            <a:solidFill>
              <a:srgbClr val="0070C0"/>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sym typeface="Arial" panose="020B0604020202020204" pitchFamily="34" charset="0"/>
            </a:endParaRPr>
          </a:p>
        </p:txBody>
      </p:sp>
      <p:sp>
        <p:nvSpPr>
          <p:cNvPr id="5" name="TextBox 9"/>
          <p:cNvSpPr>
            <a:spLocks noChangeArrowheads="1"/>
          </p:cNvSpPr>
          <p:nvPr/>
        </p:nvSpPr>
        <p:spPr bwMode="auto">
          <a:xfrm>
            <a:off x="1254126" y="1768421"/>
            <a:ext cx="6645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sz="1600" dirty="0" smtClean="0">
                <a:solidFill>
                  <a:srgbClr val="0C0C0C"/>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sz="1600" dirty="0" smtClean="0">
                <a:solidFill>
                  <a:srgbClr val="0C0C0C"/>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1600" dirty="0" smtClean="0">
                <a:solidFill>
                  <a:srgbClr val="0C0C0C"/>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600" dirty="0" smtClean="0">
                <a:solidFill>
                  <a:srgbClr val="0C0C0C"/>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dirty="0" smtClean="0">
                <a:solidFill>
                  <a:srgbClr val="0C0C0C"/>
                </a:solidFill>
                <a:latin typeface="微软雅黑" panose="020B0503020204020204" pitchFamily="34" charset="-122"/>
                <a:ea typeface="微软雅黑" panose="020B0503020204020204" pitchFamily="34" charset="-122"/>
                <a:sym typeface="微软雅黑" panose="020B0503020204020204" pitchFamily="34" charset="-122"/>
              </a:rPr>
              <a:t>月进入格尔实习，到如今已经是将近一年的时间。一年的时间得到的锻炼，所学的知识，积累的经验都非常丰富，接下来我将汇报从转正到现在的工作经历</a:t>
            </a:r>
            <a:endParaRPr lang="zh-CN" altLang="en-US" sz="1600" dirty="0">
              <a:solidFill>
                <a:srgbClr val="0C0C0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17"/>
          <p:cNvSpPr>
            <a:spLocks noChangeArrowheads="1"/>
          </p:cNvSpPr>
          <p:nvPr/>
        </p:nvSpPr>
        <p:spPr bwMode="auto">
          <a:xfrm>
            <a:off x="1013569" y="565865"/>
            <a:ext cx="2550319" cy="963770"/>
          </a:xfrm>
          <a:prstGeom prst="round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ysClr val="windowText" lastClr="000000"/>
              </a:solidFill>
              <a:effectLst/>
              <a:uLnTx/>
              <a:uFillTx/>
              <a:sym typeface="Arial" panose="020B0604020202020204" pitchFamily="34" charset="0"/>
            </a:endParaRPr>
          </a:p>
        </p:txBody>
      </p:sp>
      <p:sp>
        <p:nvSpPr>
          <p:cNvPr id="7" name="TextBox 18"/>
          <p:cNvSpPr>
            <a:spLocks noChangeArrowheads="1"/>
          </p:cNvSpPr>
          <p:nvPr/>
        </p:nvSpPr>
        <p:spPr bwMode="auto">
          <a:xfrm>
            <a:off x="1425426" y="611545"/>
            <a:ext cx="163859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000" dirty="0">
                <a:solidFill>
                  <a:schemeClr val="bg1"/>
                </a:solidFill>
                <a:latin typeface="方正大黑简体" pitchFamily="2" charset="-122"/>
                <a:ea typeface="方正大黑简体" pitchFamily="2" charset="-122"/>
                <a:sym typeface="方正大黑简体" pitchFamily="2" charset="-122"/>
              </a:rPr>
              <a:t>前   言</a:t>
            </a:r>
            <a:endParaRPr lang="zh-CN" altLang="en-US" sz="4000" dirty="0">
              <a:solidFill>
                <a:schemeClr val="bg1"/>
              </a:solidFill>
              <a:latin typeface="方正大黑简体" pitchFamily="2" charset="-122"/>
              <a:ea typeface="方正大黑简体" pitchFamily="2" charset="-122"/>
              <a:sym typeface="方正大黑简体" pitchFamily="2" charset="-122"/>
            </a:endParaRPr>
          </a:p>
        </p:txBody>
      </p:sp>
      <p:sp>
        <p:nvSpPr>
          <p:cNvPr id="8" name="TextBox 19"/>
          <p:cNvSpPr>
            <a:spLocks noChangeArrowheads="1"/>
          </p:cNvSpPr>
          <p:nvPr/>
        </p:nvSpPr>
        <p:spPr bwMode="auto">
          <a:xfrm>
            <a:off x="1435469" y="1187609"/>
            <a:ext cx="1676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bg1"/>
                </a:solidFill>
                <a:latin typeface="Arial Black" panose="020B0A04020102020204" pitchFamily="34" charset="0"/>
                <a:ea typeface="方正大黑简体" pitchFamily="2" charset="-122"/>
                <a:sym typeface="Arial Black" panose="020B0A04020102020204" pitchFamily="34" charset="0"/>
              </a:rPr>
              <a:t>QIAN    YAN</a:t>
            </a:r>
            <a:endParaRPr lang="zh-CN" altLang="en-US" dirty="0">
              <a:solidFill>
                <a:schemeClr val="bg1"/>
              </a:solidFill>
              <a:latin typeface="Arial Black" panose="020B0A04020102020204" pitchFamily="34" charset="0"/>
              <a:ea typeface="方正大黑简体" pitchFamily="2" charset="-122"/>
              <a:sym typeface="Arial Black" panose="020B0A04020102020204" pitchFamily="34" charset="0"/>
            </a:endParaRPr>
          </a:p>
        </p:txBody>
      </p:sp>
      <p:sp>
        <p:nvSpPr>
          <p:cNvPr id="9" name="椭圆 20"/>
          <p:cNvSpPr>
            <a:spLocks noChangeArrowheads="1"/>
          </p:cNvSpPr>
          <p:nvPr/>
        </p:nvSpPr>
        <p:spPr bwMode="auto">
          <a:xfrm>
            <a:off x="5141914" y="950730"/>
            <a:ext cx="1131887" cy="894243"/>
          </a:xfrm>
          <a:prstGeom prst="ellipse">
            <a:avLst/>
          </a:prstGeom>
          <a:blipFill dpi="0" rotWithShape="1">
            <a:blip r:embed="rId1" cstate="screen"/>
            <a:srcRect/>
            <a:stretch>
              <a:fillRect/>
            </a:stretch>
          </a:blipFill>
          <a:ln w="15875" cmpd="sng">
            <a:solidFill>
              <a:srgbClr val="0070C0"/>
            </a:solidFill>
            <a:miter lim="800000"/>
          </a:ln>
        </p:spPr>
        <p:txBody>
          <a:bodyPr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10" name="椭圆 21"/>
          <p:cNvSpPr>
            <a:spLocks noChangeArrowheads="1"/>
          </p:cNvSpPr>
          <p:nvPr/>
        </p:nvSpPr>
        <p:spPr bwMode="auto">
          <a:xfrm>
            <a:off x="6443663" y="1147639"/>
            <a:ext cx="882650" cy="697334"/>
          </a:xfrm>
          <a:prstGeom prst="ellipse">
            <a:avLst/>
          </a:prstGeom>
          <a:blipFill dpi="0" rotWithShape="1">
            <a:blip r:embed="rId2" cstate="screen"/>
            <a:srcRect/>
            <a:stretch>
              <a:fillRect/>
            </a:stretch>
          </a:blipFill>
          <a:ln w="15875" cmpd="sng">
            <a:solidFill>
              <a:srgbClr val="0070C0"/>
            </a:solidFill>
            <a:miter lim="800000"/>
          </a:ln>
        </p:spPr>
        <p:txBody>
          <a:bodyPr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grpSp>
        <p:nvGrpSpPr>
          <p:cNvPr id="11" name="Group 2"/>
          <p:cNvGrpSpPr/>
          <p:nvPr/>
        </p:nvGrpSpPr>
        <p:grpSpPr bwMode="auto">
          <a:xfrm>
            <a:off x="-1979449" y="1096333"/>
            <a:ext cx="11734801" cy="7694613"/>
            <a:chOff x="0" y="0"/>
            <a:chExt cx="15998170" cy="10312383"/>
          </a:xfrm>
        </p:grpSpPr>
        <p:grpSp>
          <p:nvGrpSpPr>
            <p:cNvPr id="12" name="Group 3"/>
            <p:cNvGrpSpPr/>
            <p:nvPr/>
          </p:nvGrpSpPr>
          <p:grpSpPr bwMode="auto">
            <a:xfrm rot="-1809353">
              <a:off x="3012676" y="4939170"/>
              <a:ext cx="4949425" cy="5373213"/>
              <a:chOff x="0" y="0"/>
              <a:chExt cx="1643999" cy="1784764"/>
            </a:xfrm>
          </p:grpSpPr>
          <p:sp>
            <p:nvSpPr>
              <p:cNvPr id="41" name="直角三角形 120"/>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2" name="直角三角形 121"/>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3" name="直角三角形 122"/>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4" name="直角三角形 123"/>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5" name="直角三角形 124"/>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5"/>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3" name="Group 10"/>
            <p:cNvGrpSpPr/>
            <p:nvPr/>
          </p:nvGrpSpPr>
          <p:grpSpPr bwMode="auto">
            <a:xfrm rot="-1809353">
              <a:off x="8443513" y="4792891"/>
              <a:ext cx="4949425" cy="5373213"/>
              <a:chOff x="0" y="0"/>
              <a:chExt cx="1643999" cy="1784764"/>
            </a:xfrm>
          </p:grpSpPr>
          <p:sp>
            <p:nvSpPr>
              <p:cNvPr id="35" name="直角三角形 11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1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1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1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直角三角形 11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 name="直角三角形 119"/>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4" name="Group 17"/>
            <p:cNvGrpSpPr/>
            <p:nvPr/>
          </p:nvGrpSpPr>
          <p:grpSpPr bwMode="auto">
            <a:xfrm rot="-1809353">
              <a:off x="5485981" y="133874"/>
              <a:ext cx="4949425" cy="5373213"/>
              <a:chOff x="0" y="0"/>
              <a:chExt cx="1643999" cy="1784764"/>
            </a:xfrm>
          </p:grpSpPr>
          <p:sp>
            <p:nvSpPr>
              <p:cNvPr id="29" name="直角三角形 108"/>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直角三角形 109"/>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直角三角形 110"/>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直角三角形 111"/>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12"/>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直角三角形 113"/>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5" name="Group 24"/>
            <p:cNvGrpSpPr/>
            <p:nvPr/>
          </p:nvGrpSpPr>
          <p:grpSpPr bwMode="auto">
            <a:xfrm rot="-1809353">
              <a:off x="11048745" y="0"/>
              <a:ext cx="4949425" cy="5373213"/>
              <a:chOff x="0" y="0"/>
              <a:chExt cx="1643999" cy="1784764"/>
            </a:xfrm>
          </p:grpSpPr>
          <p:sp>
            <p:nvSpPr>
              <p:cNvPr id="23" name="直角三角形 127"/>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直角三角形 128"/>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直角三角形 129"/>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直角三角形 130"/>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直角三角形 131"/>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32"/>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6" name="Group 31"/>
            <p:cNvGrpSpPr/>
            <p:nvPr/>
          </p:nvGrpSpPr>
          <p:grpSpPr bwMode="auto">
            <a:xfrm rot="-1809353">
              <a:off x="0" y="195022"/>
              <a:ext cx="4949425" cy="5373213"/>
              <a:chOff x="0" y="0"/>
              <a:chExt cx="1643999" cy="1784764"/>
            </a:xfrm>
          </p:grpSpPr>
          <p:sp>
            <p:nvSpPr>
              <p:cNvPr id="17" name="直角三角形 13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直角三角形 13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直角三角形 13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直角三角形 13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直角三角形 13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直角三角形 139"/>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25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p:cBhvr>
                                        <p:cTn id="11" dur="250"/>
                                        <p:tgtEl>
                                          <p:spTgt spid="7"/>
                                        </p:tgtEl>
                                      </p:cBhvr>
                                    </p:animEffec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p:cBhvr>
                                        <p:cTn id="16" dur="250"/>
                                        <p:tgtEl>
                                          <p:spTgt spid="8"/>
                                        </p:tgtEl>
                                      </p:cBhvr>
                                    </p:animEffect>
                                    <p:anim calcmode="lin" valueType="num">
                                      <p:cBhvr>
                                        <p:cTn id="17" dur="250" fill="hold"/>
                                        <p:tgtEl>
                                          <p:spTgt spid="8"/>
                                        </p:tgtEl>
                                        <p:attrNameLst>
                                          <p:attrName>ppt_x</p:attrName>
                                        </p:attrNameLst>
                                      </p:cBhvr>
                                      <p:tavLst>
                                        <p:tav tm="0">
                                          <p:val>
                                            <p:strVal val="#ppt_x"/>
                                          </p:val>
                                        </p:tav>
                                        <p:tav tm="100000">
                                          <p:val>
                                            <p:strVal val="#ppt_x"/>
                                          </p:val>
                                        </p:tav>
                                      </p:tavLst>
                                    </p:anim>
                                    <p:anim calcmode="lin" valueType="num">
                                      <p:cBhvr>
                                        <p:cTn id="18" dur="2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p:cBhvr>
                                        <p:cTn id="22" dur="250"/>
                                        <p:tgtEl>
                                          <p:spTgt spid="4"/>
                                        </p:tgtEl>
                                      </p:cBhvr>
                                    </p:animEffect>
                                  </p:childTnLst>
                                </p:cTn>
                              </p:par>
                            </p:childTnLst>
                          </p:cTn>
                        </p:par>
                        <p:par>
                          <p:cTn id="23" fill="hold">
                            <p:stCondLst>
                              <p:cond delay="1500"/>
                            </p:stCondLst>
                            <p:childTnLst>
                              <p:par>
                                <p:cTn id="24" presetID="14" presetClass="entr" presetSubtype="1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500"/>
                                        <p:tgtEl>
                                          <p:spTgt spid="5"/>
                                        </p:tgtEl>
                                      </p:cBhvr>
                                    </p:animEffect>
                                  </p:childTnLst>
                                </p:cTn>
                              </p:par>
                            </p:childTnLst>
                          </p:cTn>
                        </p:par>
                        <p:par>
                          <p:cTn id="27" fill="hold">
                            <p:stCondLst>
                              <p:cond delay="2000"/>
                            </p:stCondLst>
                            <p:childTnLst>
                              <p:par>
                                <p:cTn id="28" presetID="5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Scale>
                                      <p:cBhvr>
                                        <p:cTn id="30" dur="25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250" decel="50000" fill="hold">
                                          <p:stCondLst>
                                            <p:cond delay="0"/>
                                          </p:stCondLst>
                                        </p:cTn>
                                        <p:tgtEl>
                                          <p:spTgt spid="9"/>
                                        </p:tgtEl>
                                        <p:attrNameLst>
                                          <p:attrName>ppt_x</p:attrName>
                                          <p:attrName>ppt_y</p:attrName>
                                        </p:attrNameLst>
                                      </p:cBhvr>
                                      <p:rCtr x="0" y="0"/>
                                    </p:animMotion>
                                    <p:animEffect>
                                      <p:cBhvr>
                                        <p:cTn id="32" dur="250"/>
                                        <p:tgtEl>
                                          <p:spTgt spid="9"/>
                                        </p:tgtEl>
                                      </p:cBhvr>
                                    </p:animEffect>
                                  </p:childTnLst>
                                </p:cTn>
                              </p:par>
                              <p:par>
                                <p:cTn id="33" presetID="52" presetClass="entr" presetSubtype="0" fill="hold" grpId="0" nodeType="withEffect">
                                  <p:stCondLst>
                                    <p:cond delay="250"/>
                                  </p:stCondLst>
                                  <p:childTnLst>
                                    <p:set>
                                      <p:cBhvr>
                                        <p:cTn id="34" dur="1" fill="hold">
                                          <p:stCondLst>
                                            <p:cond delay="0"/>
                                          </p:stCondLst>
                                        </p:cTn>
                                        <p:tgtEl>
                                          <p:spTgt spid="10"/>
                                        </p:tgtEl>
                                        <p:attrNameLst>
                                          <p:attrName>style.visibility</p:attrName>
                                        </p:attrNameLst>
                                      </p:cBhvr>
                                      <p:to>
                                        <p:strVal val="visible"/>
                                      </p:to>
                                    </p:set>
                                    <p:animScale>
                                      <p:cBhvr>
                                        <p:cTn id="35" dur="25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250" decel="50000" fill="hold">
                                          <p:stCondLst>
                                            <p:cond delay="0"/>
                                          </p:stCondLst>
                                        </p:cTn>
                                        <p:tgtEl>
                                          <p:spTgt spid="10"/>
                                        </p:tgtEl>
                                        <p:attrNameLst>
                                          <p:attrName>ppt_x</p:attrName>
                                          <p:attrName>ppt_y</p:attrName>
                                        </p:attrNameLst>
                                      </p:cBhvr>
                                      <p:rCtr x="0" y="0"/>
                                    </p:animMotion>
                                    <p:animEffect>
                                      <p:cBhvr>
                                        <p:cTn id="3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utoUpdateAnimBg="0"/>
      <p:bldP spid="6" grpId="0" bldLvl="0" animBg="1" autoUpdateAnimBg="0"/>
      <p:bldP spid="7" grpId="0" bldLvl="0" autoUpdateAnimBg="0"/>
      <p:bldP spid="8" grpId="0" bldLvl="0" autoUpdateAnimBg="0"/>
      <p:bldP spid="9" grpId="0" bldLvl="0" animBg="1" autoUpdateAnimBg="0"/>
      <p:bldP spid="10"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31840" y="2196302"/>
            <a:ext cx="4038847" cy="584775"/>
          </a:xfrm>
          <a:prstGeom prst="rect">
            <a:avLst/>
          </a:prstGeom>
          <a:noFill/>
        </p:spPr>
        <p:txBody>
          <a:bodyPr wrap="square" rtlCol="0">
            <a:sp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工作不足与改善</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1308230" y="2294039"/>
            <a:ext cx="54021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2300" b="0" i="0" u="none" strike="noStrike" kern="0" cap="none" spc="0" normalizeH="0" baseline="0" noProof="0" dirty="0" smtClean="0">
                <a:ln>
                  <a:noFill/>
                </a:ln>
                <a:solidFill>
                  <a:srgbClr val="FFFFFF"/>
                </a:solidFill>
                <a:effectLst/>
                <a:uLnTx/>
                <a:uFillTx/>
              </a:rPr>
              <a:t>Part</a:t>
            </a:r>
            <a:endParaRPr kumimoji="0" lang="zh-CN" altLang="zh-CN" sz="1800" b="0" i="0" u="none" strike="noStrike" kern="0" cap="none" spc="0" normalizeH="0" baseline="0" noProof="0" dirty="0" smtClean="0">
              <a:ln>
                <a:noFill/>
              </a:ln>
              <a:solidFill>
                <a:srgbClr val="FEAE01"/>
              </a:solidFill>
              <a:effectLst/>
              <a:uLnTx/>
              <a:uFillTx/>
            </a:endParaRPr>
          </a:p>
        </p:txBody>
      </p:sp>
      <p:sp>
        <p:nvSpPr>
          <p:cNvPr id="13" name="TextBox 12"/>
          <p:cNvSpPr txBox="1"/>
          <p:nvPr/>
        </p:nvSpPr>
        <p:spPr>
          <a:xfrm>
            <a:off x="2627784" y="3133566"/>
            <a:ext cx="5317950" cy="1015663"/>
          </a:xfrm>
          <a:prstGeom prst="rect">
            <a:avLst/>
          </a:prstGeom>
          <a:noFill/>
        </p:spPr>
        <p:txBody>
          <a:bodyPr wrap="square" rtlCol="0">
            <a:spAutoFit/>
          </a:bodyPr>
          <a:lstStyle/>
          <a:p>
            <a:pPr>
              <a:lnSpc>
                <a:spcPct val="150000"/>
              </a:lnSpc>
            </a:pPr>
            <a:r>
              <a:rPr lang="zh-CN" altLang="en-US" sz="2000" dirty="0" smtClean="0">
                <a:solidFill>
                  <a:srgbClr val="2B2A30"/>
                </a:solidFill>
                <a:latin typeface="微软雅黑" panose="020B0503020204020204" pitchFamily="34" charset="-122"/>
                <a:ea typeface="微软雅黑" panose="020B0503020204020204" pitchFamily="34" charset="-122"/>
              </a:rPr>
              <a:t>单击填加文字内容。用简短的话写出本章的中心思想，同时也给观众一个思维缓冲空间。</a:t>
            </a:r>
            <a:endParaRPr lang="zh-CN" altLang="en-US" sz="2000" dirty="0">
              <a:solidFill>
                <a:srgbClr val="2B2A3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888084" y="2925093"/>
            <a:ext cx="42762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ea typeface="微软雅黑" panose="020B0503020204020204" pitchFamily="34" charset="-122"/>
              </a:rPr>
              <a:t>标题一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标题二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标题三</a:t>
            </a:r>
            <a:endParaRPr kumimoji="0" lang="zh-CN" altLang="en-US" sz="1800" b="0" i="0" u="none" strike="noStrike" kern="0" cap="none" spc="0" normalizeH="0" baseline="0" noProof="0" dirty="0">
              <a:ln>
                <a:noFill/>
              </a:ln>
              <a:solidFill>
                <a:srgbClr val="2B2A30"/>
              </a:solidFill>
              <a:effectLst/>
              <a:uLnTx/>
              <a:uFillTx/>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7006" y="2903351"/>
            <a:ext cx="12487343" cy="0"/>
          </a:xfrm>
          <a:prstGeom prst="line">
            <a:avLst/>
          </a:prstGeom>
          <a:ln w="25400">
            <a:solidFill>
              <a:srgbClr val="0070C0"/>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95236" y="1988989"/>
            <a:ext cx="1732548" cy="1732548"/>
            <a:chOff x="7414667" y="3750264"/>
            <a:chExt cx="871129" cy="871129"/>
          </a:xfrm>
        </p:grpSpPr>
        <p:sp>
          <p:nvSpPr>
            <p:cNvPr id="18" name="椭圆 17"/>
            <p:cNvSpPr/>
            <p:nvPr/>
          </p:nvSpPr>
          <p:spPr>
            <a:xfrm>
              <a:off x="7414667" y="3750264"/>
              <a:ext cx="871129" cy="871129"/>
            </a:xfrm>
            <a:prstGeom prst="ellipse">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19" name="文本框 12"/>
            <p:cNvSpPr txBox="1"/>
            <p:nvPr/>
          </p:nvSpPr>
          <p:spPr>
            <a:xfrm>
              <a:off x="7461802" y="3771152"/>
              <a:ext cx="792991" cy="789229"/>
            </a:xfrm>
            <a:prstGeom prst="rect">
              <a:avLst/>
            </a:prstGeom>
            <a:noFill/>
          </p:spPr>
          <p:txBody>
            <a:bodyPr wrap="square" rtlCol="0">
              <a:spAutoFit/>
            </a:bodyPr>
            <a:lstStyle/>
            <a:p>
              <a:pPr algn="ctr"/>
              <a:r>
                <a:rPr lang="en-US" altLang="zh-CN" sz="96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04</a:t>
              </a:r>
              <a:endParaRPr lang="zh-CN" altLang="en-US" sz="96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 calcmode="lin" valueType="num">
                                      <p:cBhvr>
                                        <p:cTn id="18" dur="500" fill="hold"/>
                                        <p:tgtEl>
                                          <p:spTgt spid="12"/>
                                        </p:tgtEl>
                                        <p:attrNameLst>
                                          <p:attrName>style.rotation</p:attrName>
                                        </p:attrNameLst>
                                      </p:cBhvr>
                                      <p:tavLst>
                                        <p:tav tm="0">
                                          <p:val>
                                            <p:fltVal val="90"/>
                                          </p:val>
                                        </p:tav>
                                        <p:tav tm="100000">
                                          <p:val>
                                            <p:fltVal val="0"/>
                                          </p:val>
                                        </p:tav>
                                      </p:tavLst>
                                    </p:anim>
                                    <p:animEffect transition="in" filter="fade">
                                      <p:cBhvr>
                                        <p:cTn id="19" dur="500"/>
                                        <p:tgtEl>
                                          <p:spTgt spid="12"/>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1500"/>
                            </p:stCondLst>
                            <p:childTnLst>
                              <p:par>
                                <p:cTn id="28" presetID="3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 calcmode="lin" valueType="num">
                                      <p:cBhvr>
                                        <p:cTn id="32" dur="500" fill="hold"/>
                                        <p:tgtEl>
                                          <p:spTgt spid="13"/>
                                        </p:tgtEl>
                                        <p:attrNameLst>
                                          <p:attrName>style.rotation</p:attrName>
                                        </p:attrNameLst>
                                      </p:cBhvr>
                                      <p:tavLst>
                                        <p:tav tm="0">
                                          <p:val>
                                            <p:fltVal val="90"/>
                                          </p:val>
                                        </p:tav>
                                        <p:tav tm="100000">
                                          <p:val>
                                            <p:fltVal val="0"/>
                                          </p:val>
                                        </p:tav>
                                      </p:tavLst>
                                    </p:anim>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3976102" y="1022310"/>
          <a:ext cx="5623844" cy="3949420"/>
        </p:xfrm>
        <a:graphic>
          <a:graphicData uri="http://schemas.openxmlformats.org/drawingml/2006/chart">
            <c:chart xmlns:c="http://schemas.openxmlformats.org/drawingml/2006/chart" xmlns:r="http://schemas.openxmlformats.org/officeDocument/2006/relationships" r:id="rId1"/>
          </a:graphicData>
        </a:graphic>
      </p:graphicFrame>
      <p:sp>
        <p:nvSpPr>
          <p:cNvPr id="9" name="矩形 8"/>
          <p:cNvSpPr/>
          <p:nvPr/>
        </p:nvSpPr>
        <p:spPr>
          <a:xfrm>
            <a:off x="1304375" y="1465435"/>
            <a:ext cx="3620789" cy="756728"/>
          </a:xfrm>
          <a:prstGeom prst="rect">
            <a:avLst/>
          </a:prstGeom>
        </p:spPr>
        <p:txBody>
          <a:bodyPr wrap="square" lIns="69897" tIns="34948" rIns="69897" bIns="34948">
            <a:spAutoFit/>
          </a:bodyPr>
          <a:lstStyle/>
          <a:p>
            <a:pPr algn="just">
              <a:lnSpc>
                <a:spcPct val="130000"/>
              </a:lnSpc>
            </a:pPr>
            <a:r>
              <a:rPr lang="zh-CN" altLang="en-US" sz="1200" dirty="0">
                <a:latin typeface="方正正中黑简体" panose="02000000000000000000" pitchFamily="2" charset="-122"/>
                <a:ea typeface="方正正中黑简体" panose="02000000000000000000" pitchFamily="2" charset="-122"/>
              </a:rPr>
              <a:t>由中国最好的</a:t>
            </a:r>
            <a:r>
              <a:rPr lang="en-US" altLang="zh-CN" sz="1200" dirty="0">
                <a:latin typeface="方正正中黑简体" panose="02000000000000000000" pitchFamily="2" charset="-122"/>
                <a:ea typeface="方正正中黑简体" panose="02000000000000000000" pitchFamily="2" charset="-122"/>
              </a:rPr>
              <a:t>PPT</a:t>
            </a:r>
            <a:r>
              <a:rPr lang="zh-CN" altLang="en-US" sz="1200" dirty="0">
                <a:latin typeface="方正正中黑简体" panose="02000000000000000000" pitchFamily="2" charset="-122"/>
                <a:ea typeface="方正正中黑简体" panose="02000000000000000000" pitchFamily="2" charset="-122"/>
              </a:rPr>
              <a:t>设计公司全面运作。</a:t>
            </a:r>
            <a:r>
              <a:rPr lang="en-US" altLang="zh-CN" sz="1200" dirty="0">
                <a:latin typeface="方正正中黑简体" panose="02000000000000000000" pitchFamily="2" charset="-122"/>
                <a:ea typeface="方正正中黑简体" panose="02000000000000000000" pitchFamily="2" charset="-122"/>
              </a:rPr>
              <a:t>7</a:t>
            </a:r>
            <a:r>
              <a:rPr lang="zh-CN" altLang="en-US" sz="1200" dirty="0">
                <a:latin typeface="方正正中黑简体" panose="02000000000000000000" pitchFamily="2" charset="-122"/>
                <a:ea typeface="方正正中黑简体" panose="02000000000000000000" pitchFamily="2" charset="-122"/>
              </a:rPr>
              <a:t>年专业</a:t>
            </a:r>
            <a:r>
              <a:rPr lang="en-US" altLang="zh-CN" sz="1200" dirty="0">
                <a:latin typeface="方正正中黑简体" panose="02000000000000000000" pitchFamily="2" charset="-122"/>
                <a:ea typeface="方正正中黑简体" panose="02000000000000000000" pitchFamily="2" charset="-122"/>
              </a:rPr>
              <a:t>PPT</a:t>
            </a:r>
            <a:r>
              <a:rPr lang="zh-CN" altLang="en-US" sz="1200" dirty="0">
                <a:latin typeface="方正正中黑简体" panose="02000000000000000000" pitchFamily="2" charset="-122"/>
                <a:ea typeface="方正正中黑简体" panose="02000000000000000000" pitchFamily="2" charset="-122"/>
              </a:rPr>
              <a:t>演示设计经验对卖家资质进行精准审核确保专业对卖方进行技术培训和指导</a:t>
            </a:r>
            <a:endParaRPr lang="zh-CN" altLang="en-US" sz="1200" dirty="0">
              <a:latin typeface="方正正中黑简体" panose="02000000000000000000" pitchFamily="2" charset="-122"/>
              <a:ea typeface="方正正中黑简体" panose="02000000000000000000" pitchFamily="2" charset="-122"/>
            </a:endParaRPr>
          </a:p>
        </p:txBody>
      </p:sp>
      <p:sp>
        <p:nvSpPr>
          <p:cNvPr id="10" name="圆角矩形 9"/>
          <p:cNvSpPr/>
          <p:nvPr/>
        </p:nvSpPr>
        <p:spPr>
          <a:xfrm>
            <a:off x="770026" y="2889348"/>
            <a:ext cx="546953" cy="361001"/>
          </a:xfrm>
          <a:prstGeom prst="roundRect">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r>
              <a:rPr lang="en-US" altLang="zh-CN" b="1" dirty="0">
                <a:solidFill>
                  <a:schemeClr val="bg1"/>
                </a:solidFill>
                <a:latin typeface="Akzidenz-Grotesk BQ Condensed" pitchFamily="2" charset="0"/>
              </a:rPr>
              <a:t>24%</a:t>
            </a:r>
            <a:endParaRPr lang="zh-CN" altLang="en-US" b="1" dirty="0">
              <a:solidFill>
                <a:schemeClr val="bg1"/>
              </a:solidFill>
              <a:latin typeface="Akzidenz-Grotesk BQ Condensed" pitchFamily="2" charset="0"/>
            </a:endParaRPr>
          </a:p>
        </p:txBody>
      </p:sp>
      <p:sp>
        <p:nvSpPr>
          <p:cNvPr id="11" name="矩形 10"/>
          <p:cNvSpPr/>
          <p:nvPr/>
        </p:nvSpPr>
        <p:spPr>
          <a:xfrm>
            <a:off x="1304375" y="2769633"/>
            <a:ext cx="3620789" cy="756728"/>
          </a:xfrm>
          <a:prstGeom prst="rect">
            <a:avLst/>
          </a:prstGeom>
        </p:spPr>
        <p:txBody>
          <a:bodyPr wrap="square" lIns="69897" tIns="34948" rIns="69897" bIns="34948">
            <a:spAutoFit/>
          </a:bodyPr>
          <a:lstStyle/>
          <a:p>
            <a:pPr algn="just">
              <a:lnSpc>
                <a:spcPct val="130000"/>
              </a:lnSpc>
            </a:pPr>
            <a:r>
              <a:rPr lang="zh-CN" altLang="en-US" sz="1200" dirty="0">
                <a:latin typeface="方正正中黑简体" panose="02000000000000000000" pitchFamily="2" charset="-122"/>
                <a:ea typeface="方正正中黑简体" panose="02000000000000000000" pitchFamily="2" charset="-122"/>
              </a:rPr>
              <a:t>由中国最好的</a:t>
            </a:r>
            <a:r>
              <a:rPr lang="en-US" altLang="zh-CN" sz="1200" dirty="0">
                <a:latin typeface="方正正中黑简体" panose="02000000000000000000" pitchFamily="2" charset="-122"/>
                <a:ea typeface="方正正中黑简体" panose="02000000000000000000" pitchFamily="2" charset="-122"/>
              </a:rPr>
              <a:t>PPT</a:t>
            </a:r>
            <a:r>
              <a:rPr lang="zh-CN" altLang="en-US" sz="1200" dirty="0">
                <a:latin typeface="方正正中黑简体" panose="02000000000000000000" pitchFamily="2" charset="-122"/>
                <a:ea typeface="方正正中黑简体" panose="02000000000000000000" pitchFamily="2" charset="-122"/>
              </a:rPr>
              <a:t>设计公司全面运作。</a:t>
            </a:r>
            <a:r>
              <a:rPr lang="en-US" altLang="zh-CN" sz="1200" dirty="0">
                <a:latin typeface="方正正中黑简体" panose="02000000000000000000" pitchFamily="2" charset="-122"/>
                <a:ea typeface="方正正中黑简体" panose="02000000000000000000" pitchFamily="2" charset="-122"/>
              </a:rPr>
              <a:t>7</a:t>
            </a:r>
            <a:r>
              <a:rPr lang="zh-CN" altLang="en-US" sz="1200" dirty="0">
                <a:latin typeface="方正正中黑简体" panose="02000000000000000000" pitchFamily="2" charset="-122"/>
                <a:ea typeface="方正正中黑简体" panose="02000000000000000000" pitchFamily="2" charset="-122"/>
              </a:rPr>
              <a:t>年专业</a:t>
            </a:r>
            <a:r>
              <a:rPr lang="en-US" altLang="zh-CN" sz="1200" dirty="0">
                <a:latin typeface="方正正中黑简体" panose="02000000000000000000" pitchFamily="2" charset="-122"/>
                <a:ea typeface="方正正中黑简体" panose="02000000000000000000" pitchFamily="2" charset="-122"/>
              </a:rPr>
              <a:t>PPT</a:t>
            </a:r>
            <a:r>
              <a:rPr lang="zh-CN" altLang="en-US" sz="1200" dirty="0">
                <a:latin typeface="方正正中黑简体" panose="02000000000000000000" pitchFamily="2" charset="-122"/>
                <a:ea typeface="方正正中黑简体" panose="02000000000000000000" pitchFamily="2" charset="-122"/>
              </a:rPr>
              <a:t>演示设计经验对卖家资质进行精准审核确保专业对卖方进行技术培训和指导</a:t>
            </a:r>
            <a:endParaRPr lang="zh-CN" altLang="en-US" sz="1200" dirty="0">
              <a:latin typeface="方正正中黑简体" panose="02000000000000000000" pitchFamily="2" charset="-122"/>
              <a:ea typeface="方正正中黑简体" panose="02000000000000000000" pitchFamily="2" charset="-122"/>
            </a:endParaRPr>
          </a:p>
        </p:txBody>
      </p:sp>
      <p:sp>
        <p:nvSpPr>
          <p:cNvPr id="12" name="圆角矩形 11"/>
          <p:cNvSpPr/>
          <p:nvPr/>
        </p:nvSpPr>
        <p:spPr>
          <a:xfrm>
            <a:off x="594500" y="4205320"/>
            <a:ext cx="610732" cy="361001"/>
          </a:xfrm>
          <a:prstGeom prst="roundRect">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r>
              <a:rPr lang="en-US" altLang="zh-CN" b="1" dirty="0">
                <a:solidFill>
                  <a:schemeClr val="bg1"/>
                </a:solidFill>
                <a:latin typeface="Akzidenz-Grotesk BQ Condensed" pitchFamily="2" charset="0"/>
              </a:rPr>
              <a:t>12%</a:t>
            </a:r>
            <a:endParaRPr lang="zh-CN" altLang="en-US" b="1" dirty="0">
              <a:solidFill>
                <a:schemeClr val="bg1"/>
              </a:solidFill>
              <a:latin typeface="Akzidenz-Grotesk BQ Condensed" pitchFamily="2" charset="0"/>
            </a:endParaRPr>
          </a:p>
        </p:txBody>
      </p:sp>
      <p:sp>
        <p:nvSpPr>
          <p:cNvPr id="13" name="矩形 12"/>
          <p:cNvSpPr/>
          <p:nvPr/>
        </p:nvSpPr>
        <p:spPr>
          <a:xfrm>
            <a:off x="1304375" y="4073830"/>
            <a:ext cx="3620789" cy="756728"/>
          </a:xfrm>
          <a:prstGeom prst="rect">
            <a:avLst/>
          </a:prstGeom>
        </p:spPr>
        <p:txBody>
          <a:bodyPr wrap="square" lIns="69897" tIns="34948" rIns="69897" bIns="34948">
            <a:spAutoFit/>
          </a:bodyPr>
          <a:lstStyle/>
          <a:p>
            <a:pPr algn="just">
              <a:lnSpc>
                <a:spcPct val="130000"/>
              </a:lnSpc>
            </a:pPr>
            <a:r>
              <a:rPr lang="zh-CN" altLang="en-US" sz="1200" dirty="0">
                <a:latin typeface="方正正中黑简体" panose="02000000000000000000" pitchFamily="2" charset="-122"/>
                <a:ea typeface="方正正中黑简体" panose="02000000000000000000" pitchFamily="2" charset="-122"/>
              </a:rPr>
              <a:t>由中国最好的</a:t>
            </a:r>
            <a:r>
              <a:rPr lang="en-US" altLang="zh-CN" sz="1200" dirty="0">
                <a:latin typeface="方正正中黑简体" panose="02000000000000000000" pitchFamily="2" charset="-122"/>
                <a:ea typeface="方正正中黑简体" panose="02000000000000000000" pitchFamily="2" charset="-122"/>
              </a:rPr>
              <a:t>PPT</a:t>
            </a:r>
            <a:r>
              <a:rPr lang="zh-CN" altLang="en-US" sz="1200" dirty="0">
                <a:latin typeface="方正正中黑简体" panose="02000000000000000000" pitchFamily="2" charset="-122"/>
                <a:ea typeface="方正正中黑简体" panose="02000000000000000000" pitchFamily="2" charset="-122"/>
              </a:rPr>
              <a:t>设计公司全面运作。</a:t>
            </a:r>
            <a:r>
              <a:rPr lang="en-US" altLang="zh-CN" sz="1200" dirty="0">
                <a:latin typeface="方正正中黑简体" panose="02000000000000000000" pitchFamily="2" charset="-122"/>
                <a:ea typeface="方正正中黑简体" panose="02000000000000000000" pitchFamily="2" charset="-122"/>
              </a:rPr>
              <a:t>7</a:t>
            </a:r>
            <a:r>
              <a:rPr lang="zh-CN" altLang="en-US" sz="1200" dirty="0">
                <a:latin typeface="方正正中黑简体" panose="02000000000000000000" pitchFamily="2" charset="-122"/>
                <a:ea typeface="方正正中黑简体" panose="02000000000000000000" pitchFamily="2" charset="-122"/>
              </a:rPr>
              <a:t>年专业</a:t>
            </a:r>
            <a:r>
              <a:rPr lang="en-US" altLang="zh-CN" sz="1200" dirty="0">
                <a:latin typeface="方正正中黑简体" panose="02000000000000000000" pitchFamily="2" charset="-122"/>
                <a:ea typeface="方正正中黑简体" panose="02000000000000000000" pitchFamily="2" charset="-122"/>
              </a:rPr>
              <a:t>PPT</a:t>
            </a:r>
            <a:r>
              <a:rPr lang="zh-CN" altLang="en-US" sz="1200" dirty="0">
                <a:latin typeface="方正正中黑简体" panose="02000000000000000000" pitchFamily="2" charset="-122"/>
                <a:ea typeface="方正正中黑简体" panose="02000000000000000000" pitchFamily="2" charset="-122"/>
              </a:rPr>
              <a:t>演示设计经验对卖家资质进行精准审核确保专业对卖方进行技术培训和指导</a:t>
            </a:r>
            <a:endParaRPr lang="zh-CN" altLang="en-US" sz="1200" dirty="0">
              <a:latin typeface="方正正中黑简体" panose="02000000000000000000" pitchFamily="2" charset="-122"/>
              <a:ea typeface="方正正中黑简体" panose="02000000000000000000" pitchFamily="2" charset="-122"/>
            </a:endParaRPr>
          </a:p>
        </p:txBody>
      </p:sp>
      <p:sp>
        <p:nvSpPr>
          <p:cNvPr id="14" name="圆角矩形 13"/>
          <p:cNvSpPr/>
          <p:nvPr/>
        </p:nvSpPr>
        <p:spPr>
          <a:xfrm>
            <a:off x="772898" y="1573376"/>
            <a:ext cx="531477" cy="361001"/>
          </a:xfrm>
          <a:prstGeom prst="roundRect">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r>
              <a:rPr lang="en-US" altLang="zh-CN" b="1" dirty="0">
                <a:solidFill>
                  <a:schemeClr val="bg1"/>
                </a:solidFill>
                <a:latin typeface="Akzidenz-Grotesk BQ Condensed" pitchFamily="2" charset="0"/>
              </a:rPr>
              <a:t>64%</a:t>
            </a:r>
            <a:endParaRPr lang="zh-CN" altLang="en-US" b="1" dirty="0">
              <a:solidFill>
                <a:schemeClr val="bg1"/>
              </a:solidFill>
              <a:latin typeface="Akzidenz-Grotesk BQ Condensed" pitchFamily="2" charset="0"/>
            </a:endParaRPr>
          </a:p>
        </p:txBody>
      </p:sp>
      <p:sp>
        <p:nvSpPr>
          <p:cNvPr id="21" name="TextBox 20"/>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22" name="组合 21"/>
          <p:cNvGrpSpPr/>
          <p:nvPr/>
        </p:nvGrpSpPr>
        <p:grpSpPr>
          <a:xfrm>
            <a:off x="276716" y="-27235"/>
            <a:ext cx="834190" cy="834190"/>
            <a:chOff x="7414667" y="3750264"/>
            <a:chExt cx="871129" cy="871129"/>
          </a:xfrm>
        </p:grpSpPr>
        <p:sp>
          <p:nvSpPr>
            <p:cNvPr id="23" name="椭圆 22"/>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24"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04</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25"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工作不足与改善</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Effect>
                                      <p:cBhvr>
                                        <p:cTn id="13" dur="750"/>
                                        <p:tgtEl>
                                          <p:spTgt spid="25"/>
                                        </p:tgtEl>
                                      </p:cBhvr>
                                    </p:animEffect>
                                    <p:anim calcmode="lin" valueType="num">
                                      <p:cBhvr>
                                        <p:cTn id="14" dur="750" fill="hold"/>
                                        <p:tgtEl>
                                          <p:spTgt spid="25"/>
                                        </p:tgtEl>
                                        <p:attrNameLst>
                                          <p:attrName>ppt_x</p:attrName>
                                        </p:attrNameLst>
                                      </p:cBhvr>
                                      <p:tavLst>
                                        <p:tav tm="0">
                                          <p:val>
                                            <p:strVal val="#ppt_x"/>
                                          </p:val>
                                        </p:tav>
                                        <p:tav tm="100000">
                                          <p:val>
                                            <p:strVal val="#ppt_x"/>
                                          </p:val>
                                        </p:tav>
                                      </p:tavLst>
                                    </p:anim>
                                    <p:anim calcmode="lin" valueType="num">
                                      <p:cBhvr>
                                        <p:cTn id="15" dur="75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1700"/>
                            </p:stCondLst>
                            <p:childTnLst>
                              <p:par>
                                <p:cTn id="17" presetID="16" presetClass="entr" presetSubtype="2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22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700"/>
                            </p:stCondLst>
                            <p:childTnLst>
                              <p:par>
                                <p:cTn id="27" presetID="53" presetClass="entr" presetSubtype="16"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par>
                          <p:cTn id="32" fill="hold">
                            <p:stCondLst>
                              <p:cond delay="3200"/>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par>
                          <p:cTn id="38" fill="hold">
                            <p:stCondLst>
                              <p:cond delay="37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par>
                          <p:cTn id="44" fill="hold">
                            <p:stCondLst>
                              <p:cond delay="4200"/>
                            </p:stCondLst>
                            <p:childTnLst>
                              <p:par>
                                <p:cTn id="45" presetID="53" presetClass="entr" presetSubtype="16"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par>
                          <p:cTn id="50" fill="hold">
                            <p:stCondLst>
                              <p:cond delay="4700"/>
                            </p:stCondLst>
                            <p:childTnLst>
                              <p:par>
                                <p:cTn id="51" presetID="53" presetClass="entr" presetSubtype="16"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P spid="10" grpId="0" animBg="1"/>
      <p:bldP spid="11" grpId="0"/>
      <p:bldP spid="12" grpId="0" animBg="1"/>
      <p:bldP spid="13" grpId="0"/>
      <p:bldP spid="14" grpId="0" animBg="1"/>
      <p:bldP spid="25"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06861" y="3406269"/>
            <a:ext cx="1203642" cy="1116133"/>
            <a:chOff x="2738853" y="5182145"/>
            <a:chExt cx="1360789" cy="1197556"/>
          </a:xfrm>
          <a:solidFill>
            <a:srgbClr val="0070C0"/>
          </a:solidFill>
        </p:grpSpPr>
        <p:sp>
          <p:nvSpPr>
            <p:cNvPr id="3" name="未知"/>
            <p:cNvSpPr>
              <a:spLocks noChangeAspect="1"/>
            </p:cNvSpPr>
            <p:nvPr/>
          </p:nvSpPr>
          <p:spPr bwMode="auto">
            <a:xfrm>
              <a:off x="2738853" y="5182145"/>
              <a:ext cx="1360789" cy="1197556"/>
            </a:xfrm>
            <a:custGeom>
              <a:avLst/>
              <a:gdLst/>
              <a:ahLst/>
              <a:cxnLst>
                <a:cxn ang="0">
                  <a:pos x="0" y="328"/>
                </a:cxn>
                <a:cxn ang="0">
                  <a:pos x="944" y="0"/>
                </a:cxn>
                <a:cxn ang="0">
                  <a:pos x="963" y="691"/>
                </a:cxn>
                <a:cxn ang="0">
                  <a:pos x="3" y="691"/>
                </a:cxn>
                <a:cxn ang="0">
                  <a:pos x="0" y="328"/>
                </a:cxn>
              </a:cxnLst>
              <a:rect l="0" t="0" r="r" b="b"/>
              <a:pathLst>
                <a:path w="963" h="691">
                  <a:moveTo>
                    <a:pt x="0" y="328"/>
                  </a:moveTo>
                  <a:lnTo>
                    <a:pt x="944" y="0"/>
                  </a:lnTo>
                  <a:lnTo>
                    <a:pt x="963" y="691"/>
                  </a:lnTo>
                  <a:lnTo>
                    <a:pt x="3" y="691"/>
                  </a:lnTo>
                  <a:lnTo>
                    <a:pt x="0" y="328"/>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 name="Text Box 11"/>
            <p:cNvSpPr txBox="1">
              <a:spLocks noChangeAspect="1" noChangeArrowheads="1"/>
            </p:cNvSpPr>
            <p:nvPr/>
          </p:nvSpPr>
          <p:spPr bwMode="auto">
            <a:xfrm>
              <a:off x="3564537" y="5630357"/>
              <a:ext cx="512404" cy="676970"/>
            </a:xfrm>
            <a:prstGeom prst="rect">
              <a:avLst/>
            </a:prstGeom>
            <a:grpFill/>
            <a:ln w="9525" cap="flat" cmpd="sng">
              <a:solidFill>
                <a:srgbClr val="0070C0"/>
              </a:solidFill>
              <a:miter lim="800000"/>
            </a:ln>
            <a:effectLst/>
          </p:spPr>
          <p:txBody>
            <a:bodyPr>
              <a:spAutoFit/>
            </a:bodyPr>
            <a:lstStyle/>
            <a:p>
              <a:pPr>
                <a:spcBef>
                  <a:spcPct val="50000"/>
                </a:spcBef>
                <a:defRPr/>
              </a:pPr>
              <a:r>
                <a:rPr lang="zh-CN" altLang="zh-CN" sz="3500" b="1" dirty="0">
                  <a:solidFill>
                    <a:schemeClr val="bg1"/>
                  </a:solidFill>
                  <a:latin typeface="微软雅黑" panose="020B0503020204020204" pitchFamily="34" charset="-122"/>
                  <a:ea typeface="微软雅黑" panose="020B0503020204020204" pitchFamily="34" charset="-122"/>
                </a:rPr>
                <a:t>1</a:t>
              </a:r>
              <a:endParaRPr lang="zh-CN" altLang="zh-CN" sz="35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851061" y="2687455"/>
            <a:ext cx="1199052" cy="1844438"/>
            <a:chOff x="4258552" y="4410893"/>
            <a:chExt cx="1355600" cy="1978990"/>
          </a:xfrm>
          <a:solidFill>
            <a:srgbClr val="0070C0"/>
          </a:solidFill>
        </p:grpSpPr>
        <p:sp>
          <p:nvSpPr>
            <p:cNvPr id="6" name="未知"/>
            <p:cNvSpPr>
              <a:spLocks noChangeAspect="1"/>
            </p:cNvSpPr>
            <p:nvPr/>
          </p:nvSpPr>
          <p:spPr bwMode="auto">
            <a:xfrm>
              <a:off x="4258552" y="4410893"/>
              <a:ext cx="1355600" cy="1968809"/>
            </a:xfrm>
            <a:custGeom>
              <a:avLst/>
              <a:gdLst/>
              <a:ahLst/>
              <a:cxnLst>
                <a:cxn ang="0">
                  <a:pos x="0" y="390"/>
                </a:cxn>
                <a:cxn ang="0">
                  <a:pos x="952" y="0"/>
                </a:cxn>
                <a:cxn ang="0">
                  <a:pos x="960" y="1110"/>
                </a:cxn>
                <a:cxn ang="0">
                  <a:pos x="0" y="1110"/>
                </a:cxn>
                <a:cxn ang="0">
                  <a:pos x="0" y="390"/>
                </a:cxn>
              </a:cxnLst>
              <a:rect l="0" t="0" r="r" b="b"/>
              <a:pathLst>
                <a:path w="960" h="1110">
                  <a:moveTo>
                    <a:pt x="0" y="390"/>
                  </a:moveTo>
                  <a:lnTo>
                    <a:pt x="952" y="0"/>
                  </a:lnTo>
                  <a:lnTo>
                    <a:pt x="960" y="1110"/>
                  </a:lnTo>
                  <a:lnTo>
                    <a:pt x="0" y="1110"/>
                  </a:lnTo>
                  <a:lnTo>
                    <a:pt x="0" y="390"/>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Text Box 12"/>
            <p:cNvSpPr txBox="1">
              <a:spLocks noChangeAspect="1" noChangeArrowheads="1"/>
            </p:cNvSpPr>
            <p:nvPr/>
          </p:nvSpPr>
          <p:spPr bwMode="auto">
            <a:xfrm>
              <a:off x="5092019" y="5630357"/>
              <a:ext cx="512404" cy="759526"/>
            </a:xfrm>
            <a:prstGeom prst="rect">
              <a:avLst/>
            </a:prstGeom>
            <a:grpFill/>
            <a:ln w="9525" cap="flat" cmpd="sng">
              <a:solidFill>
                <a:srgbClr val="0070C0"/>
              </a:solidFill>
              <a:miter lim="800000"/>
            </a:ln>
            <a:effectLst/>
          </p:spPr>
          <p:txBody>
            <a:bodyPr>
              <a:spAutoFit/>
            </a:bodyPr>
            <a:lstStyle>
              <a:defPPr>
                <a:defRPr lang="zh-CN"/>
              </a:defPPr>
              <a:lvl1pPr marR="0" lvl="0" indent="0" fontAlgn="auto">
                <a:lnSpc>
                  <a:spcPct val="100000"/>
                </a:lnSpc>
                <a:spcBef>
                  <a:spcPct val="50000"/>
                </a:spcBef>
                <a:spcAft>
                  <a:spcPts val="0"/>
                </a:spcAft>
                <a:buClrTx/>
                <a:buSzTx/>
                <a:buFontTx/>
                <a:buNone/>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zh-CN" altLang="zh-CN" dirty="0">
                  <a:solidFill>
                    <a:schemeClr val="bg1"/>
                  </a:solidFill>
                  <a:latin typeface="微软雅黑" panose="020B0503020204020204" pitchFamily="34" charset="-122"/>
                  <a:ea typeface="微软雅黑" panose="020B0503020204020204" pitchFamily="34" charset="-122"/>
                </a:rPr>
                <a:t>2</a:t>
              </a:r>
              <a:endParaRPr lang="zh-CN" altLang="zh-CN"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5183215" y="2031574"/>
            <a:ext cx="1207083" cy="2500318"/>
            <a:chOff x="5764630" y="3707166"/>
            <a:chExt cx="1364680" cy="2682717"/>
          </a:xfrm>
          <a:solidFill>
            <a:srgbClr val="0070C0"/>
          </a:solidFill>
        </p:grpSpPr>
        <p:sp>
          <p:nvSpPr>
            <p:cNvPr id="9" name="未知"/>
            <p:cNvSpPr>
              <a:spLocks noChangeAspect="1"/>
            </p:cNvSpPr>
            <p:nvPr/>
          </p:nvSpPr>
          <p:spPr bwMode="auto">
            <a:xfrm>
              <a:off x="5764630" y="3707166"/>
              <a:ext cx="1364680" cy="2671722"/>
            </a:xfrm>
            <a:custGeom>
              <a:avLst/>
              <a:gdLst/>
              <a:ahLst/>
              <a:cxnLst>
                <a:cxn ang="0">
                  <a:pos x="0" y="381"/>
                </a:cxn>
                <a:cxn ang="0">
                  <a:pos x="949" y="0"/>
                </a:cxn>
                <a:cxn ang="0">
                  <a:pos x="967" y="1507"/>
                </a:cxn>
                <a:cxn ang="0">
                  <a:pos x="7" y="1507"/>
                </a:cxn>
                <a:cxn ang="0">
                  <a:pos x="0" y="381"/>
                </a:cxn>
              </a:cxnLst>
              <a:rect l="0" t="0" r="r" b="b"/>
              <a:pathLst>
                <a:path w="967" h="1507">
                  <a:moveTo>
                    <a:pt x="0" y="381"/>
                  </a:moveTo>
                  <a:lnTo>
                    <a:pt x="949" y="0"/>
                  </a:lnTo>
                  <a:lnTo>
                    <a:pt x="967" y="1507"/>
                  </a:lnTo>
                  <a:lnTo>
                    <a:pt x="7" y="1507"/>
                  </a:lnTo>
                  <a:lnTo>
                    <a:pt x="0" y="381"/>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 name="Text Box 13"/>
            <p:cNvSpPr txBox="1">
              <a:spLocks noChangeAspect="1" noChangeArrowheads="1"/>
            </p:cNvSpPr>
            <p:nvPr/>
          </p:nvSpPr>
          <p:spPr bwMode="auto">
            <a:xfrm>
              <a:off x="6590313" y="5630357"/>
              <a:ext cx="512404" cy="759526"/>
            </a:xfrm>
            <a:prstGeom prst="rect">
              <a:avLst/>
            </a:prstGeom>
            <a:grpFill/>
            <a:ln w="9525" cap="flat" cmpd="sng">
              <a:solidFill>
                <a:srgbClr val="0070C0"/>
              </a:solidFill>
              <a:miter lim="800000"/>
            </a:ln>
            <a:effectLst/>
          </p:spPr>
          <p:txBody>
            <a:bodyPr>
              <a:spAutoFit/>
            </a:bodyPr>
            <a:lstStyle>
              <a:defPPr>
                <a:defRPr lang="zh-CN"/>
              </a:defPPr>
              <a:lvl1pPr marR="0" lvl="0" indent="0" fontAlgn="auto">
                <a:lnSpc>
                  <a:spcPct val="100000"/>
                </a:lnSpc>
                <a:spcBef>
                  <a:spcPct val="50000"/>
                </a:spcBef>
                <a:spcAft>
                  <a:spcPts val="0"/>
                </a:spcAft>
                <a:buClrTx/>
                <a:buSzTx/>
                <a:buFontTx/>
                <a:buNone/>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zh-CN" altLang="zh-CN" dirty="0">
                  <a:solidFill>
                    <a:schemeClr val="bg1"/>
                  </a:solidFill>
                  <a:latin typeface="微软雅黑" panose="020B0503020204020204" pitchFamily="34" charset="-122"/>
                  <a:ea typeface="微软雅黑" panose="020B0503020204020204" pitchFamily="34" charset="-122"/>
                </a:rPr>
                <a:t>3</a:t>
              </a:r>
              <a:endParaRPr lang="zh-CN" altLang="zh-CN"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6530283" y="1298354"/>
            <a:ext cx="1227737" cy="3233538"/>
            <a:chOff x="7287572" y="2920456"/>
            <a:chExt cx="1388030" cy="3469426"/>
          </a:xfrm>
          <a:solidFill>
            <a:srgbClr val="0070C0"/>
          </a:solidFill>
        </p:grpSpPr>
        <p:sp>
          <p:nvSpPr>
            <p:cNvPr id="12" name="未知"/>
            <p:cNvSpPr>
              <a:spLocks noChangeAspect="1"/>
            </p:cNvSpPr>
            <p:nvPr/>
          </p:nvSpPr>
          <p:spPr bwMode="auto">
            <a:xfrm>
              <a:off x="7287572" y="2920456"/>
              <a:ext cx="1388030" cy="3460872"/>
            </a:xfrm>
            <a:custGeom>
              <a:avLst/>
              <a:gdLst/>
              <a:ahLst/>
              <a:cxnLst>
                <a:cxn ang="0">
                  <a:pos x="0" y="422"/>
                </a:cxn>
                <a:cxn ang="0">
                  <a:pos x="982" y="0"/>
                </a:cxn>
                <a:cxn ang="0">
                  <a:pos x="978" y="1953"/>
                </a:cxn>
                <a:cxn ang="0">
                  <a:pos x="18" y="1953"/>
                </a:cxn>
                <a:cxn ang="0">
                  <a:pos x="0" y="422"/>
                </a:cxn>
              </a:cxnLst>
              <a:rect l="0" t="0" r="r" b="b"/>
              <a:pathLst>
                <a:path w="982" h="1953">
                  <a:moveTo>
                    <a:pt x="0" y="422"/>
                  </a:moveTo>
                  <a:lnTo>
                    <a:pt x="982" y="0"/>
                  </a:lnTo>
                  <a:lnTo>
                    <a:pt x="978" y="1953"/>
                  </a:lnTo>
                  <a:lnTo>
                    <a:pt x="18" y="1953"/>
                  </a:lnTo>
                  <a:lnTo>
                    <a:pt x="0" y="422"/>
                  </a:lnTo>
                  <a:close/>
                </a:path>
              </a:pathLst>
            </a:custGeom>
            <a:gr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Text Box 14"/>
            <p:cNvSpPr txBox="1">
              <a:spLocks noChangeAspect="1" noChangeArrowheads="1"/>
            </p:cNvSpPr>
            <p:nvPr/>
          </p:nvSpPr>
          <p:spPr bwMode="auto">
            <a:xfrm>
              <a:off x="8146983" y="5630356"/>
              <a:ext cx="512404" cy="759526"/>
            </a:xfrm>
            <a:prstGeom prst="rect">
              <a:avLst/>
            </a:prstGeom>
            <a:grpFill/>
            <a:ln w="9525" cap="flat" cmpd="sng">
              <a:solidFill>
                <a:srgbClr val="0070C0"/>
              </a:solidFill>
              <a:miter lim="800000"/>
            </a:ln>
            <a:effectLst/>
          </p:spPr>
          <p:txBody>
            <a:bodyPr>
              <a:spAutoFit/>
            </a:bodyPr>
            <a:lstStyle>
              <a:defPPr>
                <a:defRPr lang="zh-CN"/>
              </a:defPPr>
              <a:lvl1pPr marR="0" lvl="0" indent="0" fontAlgn="auto">
                <a:lnSpc>
                  <a:spcPct val="100000"/>
                </a:lnSpc>
                <a:spcBef>
                  <a:spcPct val="50000"/>
                </a:spcBef>
                <a:spcAft>
                  <a:spcPts val="0"/>
                </a:spcAft>
                <a:buClrTx/>
                <a:buSzTx/>
                <a:buFontTx/>
                <a:buNone/>
                <a:defRPr sz="4000" b="1">
                  <a:gradFill>
                    <a:gsLst>
                      <a:gs pos="100000">
                        <a:srgbClr val="398EB6"/>
                      </a:gs>
                      <a:gs pos="0">
                        <a:srgbClr val="B4DAF1"/>
                      </a:gs>
                    </a:gsLst>
                    <a:path path="circle">
                      <a:fillToRect l="50000" t="50000" r="50000" b="50000"/>
                    </a:path>
                  </a:gradFill>
                  <a:latin typeface="Edwardian Script ITC" pitchFamily="66" charset="0"/>
                  <a:ea typeface="方正铁筋隶书简体" pitchFamily="65" charset="-122"/>
                </a:defRPr>
              </a:lvl1pPr>
            </a:lstStyle>
            <a:p>
              <a:r>
                <a:rPr lang="zh-CN" altLang="zh-CN" dirty="0">
                  <a:solidFill>
                    <a:schemeClr val="bg1"/>
                  </a:solidFill>
                  <a:latin typeface="微软雅黑" panose="020B0503020204020204" pitchFamily="34" charset="-122"/>
                  <a:ea typeface="微软雅黑" panose="020B0503020204020204" pitchFamily="34" charset="-122"/>
                </a:rPr>
                <a:t>4</a:t>
              </a:r>
              <a:endParaRPr lang="zh-CN" altLang="zh-CN" dirty="0">
                <a:solidFill>
                  <a:schemeClr val="bg1"/>
                </a:solidFill>
                <a:latin typeface="微软雅黑" panose="020B0503020204020204" pitchFamily="34" charset="-122"/>
                <a:ea typeface="微软雅黑" panose="020B0503020204020204" pitchFamily="34" charset="-122"/>
              </a:endParaRPr>
            </a:p>
          </p:txBody>
        </p:sp>
      </p:grpSp>
      <p:sp>
        <p:nvSpPr>
          <p:cNvPr id="14" name="Line 15"/>
          <p:cNvSpPr>
            <a:spLocks noChangeAspect="1" noChangeShapeType="1"/>
          </p:cNvSpPr>
          <p:nvPr/>
        </p:nvSpPr>
        <p:spPr bwMode="auto">
          <a:xfrm flipH="1">
            <a:off x="1366328" y="3730798"/>
            <a:ext cx="2094038" cy="0"/>
          </a:xfrm>
          <a:prstGeom prst="line">
            <a:avLst/>
          </a:prstGeom>
          <a:noFill/>
          <a:ln w="9525" cap="flat" cmpd="sng">
            <a:solidFill>
              <a:srgbClr val="0070C0"/>
            </a:solidFill>
            <a:round/>
            <a:headEnd type="oval" w="med" len="med"/>
          </a:ln>
          <a:effectLst/>
        </p:spPr>
        <p:txBody>
          <a:bodyPr lIns="80888" tIns="40444" rIns="80888" bIns="40444"/>
          <a:lstStyle/>
          <a:p>
            <a:pPr>
              <a:defRPr/>
            </a:pPr>
            <a:endParaRPr lang="zh-CN" altLang="en-US" sz="1400" kern="0">
              <a:solidFill>
                <a:schemeClr val="bg1"/>
              </a:solidFill>
              <a:latin typeface="微软雅黑" panose="020B0503020204020204" pitchFamily="34" charset="-122"/>
              <a:ea typeface="微软雅黑" panose="020B0503020204020204" pitchFamily="34" charset="-122"/>
            </a:endParaRPr>
          </a:p>
        </p:txBody>
      </p:sp>
      <p:sp>
        <p:nvSpPr>
          <p:cNvPr id="15" name="Rectangle 16"/>
          <p:cNvSpPr>
            <a:spLocks noChangeAspect="1" noChangeArrowheads="1"/>
          </p:cNvSpPr>
          <p:nvPr/>
        </p:nvSpPr>
        <p:spPr bwMode="auto">
          <a:xfrm>
            <a:off x="1305805" y="3353032"/>
            <a:ext cx="2447442" cy="340210"/>
          </a:xfrm>
          <a:prstGeom prst="rect">
            <a:avLst/>
          </a:prstGeom>
          <a:noFill/>
          <a:ln w="9525" cap="flat" cmpd="sng">
            <a:noFill/>
            <a:miter lim="800000"/>
          </a:ln>
          <a:effectLst/>
        </p:spPr>
        <p:txBody>
          <a:bodyPr wrap="square" lIns="80888" tIns="40444" rIns="80888" bIns="40444">
            <a:sp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单击添加文字内容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Line 17"/>
          <p:cNvSpPr>
            <a:spLocks noChangeAspect="1" noChangeShapeType="1"/>
          </p:cNvSpPr>
          <p:nvPr/>
        </p:nvSpPr>
        <p:spPr bwMode="auto">
          <a:xfrm flipH="1">
            <a:off x="1366328" y="2997576"/>
            <a:ext cx="3470940" cy="0"/>
          </a:xfrm>
          <a:prstGeom prst="line">
            <a:avLst/>
          </a:prstGeom>
          <a:noFill/>
          <a:ln w="9525" cap="flat" cmpd="sng">
            <a:solidFill>
              <a:srgbClr val="0070C0"/>
            </a:solidFill>
            <a:round/>
            <a:headEnd type="oval" w="med" len="med"/>
          </a:ln>
          <a:effectLst/>
        </p:spPr>
        <p:txBody>
          <a:bodyPr lIns="80888" tIns="40444" rIns="80888" bIns="40444"/>
          <a:lstStyle/>
          <a:p>
            <a:pPr>
              <a:defRPr/>
            </a:pPr>
            <a:endParaRPr lang="zh-CN" altLang="en-US" kern="0">
              <a:solidFill>
                <a:schemeClr val="bg1"/>
              </a:solidFill>
            </a:endParaRPr>
          </a:p>
        </p:txBody>
      </p:sp>
      <p:sp>
        <p:nvSpPr>
          <p:cNvPr id="17" name="Rectangle 18"/>
          <p:cNvSpPr>
            <a:spLocks noChangeAspect="1" noChangeArrowheads="1"/>
          </p:cNvSpPr>
          <p:nvPr/>
        </p:nvSpPr>
        <p:spPr bwMode="auto">
          <a:xfrm>
            <a:off x="1305805" y="2619811"/>
            <a:ext cx="2447442" cy="340210"/>
          </a:xfrm>
          <a:prstGeom prst="rect">
            <a:avLst/>
          </a:prstGeom>
          <a:noFill/>
          <a:ln w="9525" cap="flat" cmpd="sng">
            <a:noFill/>
            <a:miter lim="800000"/>
          </a:ln>
          <a:effectLst/>
        </p:spPr>
        <p:txBody>
          <a:bodyPr wrap="square" lIns="80888" tIns="40444" rIns="80888" bIns="40444">
            <a:sp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单击添加文字内容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Line 19"/>
          <p:cNvSpPr>
            <a:spLocks noChangeAspect="1" noChangeShapeType="1"/>
          </p:cNvSpPr>
          <p:nvPr/>
        </p:nvSpPr>
        <p:spPr bwMode="auto">
          <a:xfrm flipH="1">
            <a:off x="1366329" y="2303784"/>
            <a:ext cx="4820303" cy="0"/>
          </a:xfrm>
          <a:prstGeom prst="line">
            <a:avLst/>
          </a:prstGeom>
          <a:noFill/>
          <a:ln w="9525" cap="flat" cmpd="sng">
            <a:solidFill>
              <a:srgbClr val="0070C0"/>
            </a:solidFill>
            <a:round/>
            <a:headEnd type="oval" w="med" len="med"/>
          </a:ln>
          <a:effectLst/>
        </p:spPr>
        <p:txBody>
          <a:bodyPr lIns="80888" tIns="40444" rIns="80888" bIns="40444"/>
          <a:lstStyle/>
          <a:p>
            <a:pPr>
              <a:defRPr/>
            </a:pPr>
            <a:endParaRPr lang="zh-CN" altLang="en-US" kern="0">
              <a:solidFill>
                <a:schemeClr val="bg1"/>
              </a:solidFill>
            </a:endParaRPr>
          </a:p>
        </p:txBody>
      </p:sp>
      <p:sp>
        <p:nvSpPr>
          <p:cNvPr id="19" name="Rectangle 20"/>
          <p:cNvSpPr>
            <a:spLocks noChangeAspect="1" noChangeArrowheads="1"/>
          </p:cNvSpPr>
          <p:nvPr/>
        </p:nvSpPr>
        <p:spPr bwMode="auto">
          <a:xfrm>
            <a:off x="1305806" y="1926019"/>
            <a:ext cx="2158003" cy="340210"/>
          </a:xfrm>
          <a:prstGeom prst="rect">
            <a:avLst/>
          </a:prstGeom>
          <a:noFill/>
          <a:ln w="9525" cap="flat" cmpd="sng">
            <a:noFill/>
            <a:miter lim="800000"/>
          </a:ln>
          <a:effectLst/>
        </p:spPr>
        <p:txBody>
          <a:bodyPr wrap="square" lIns="80888" tIns="40444" rIns="80888" bIns="40444">
            <a:spAutoFit/>
          </a:bodyPr>
          <a:lstStyle/>
          <a:p>
            <a:pPr>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单击添加文字内容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Line 21"/>
          <p:cNvSpPr>
            <a:spLocks noChangeAspect="1" noChangeShapeType="1"/>
          </p:cNvSpPr>
          <p:nvPr/>
        </p:nvSpPr>
        <p:spPr bwMode="auto">
          <a:xfrm flipH="1">
            <a:off x="1366329" y="1645629"/>
            <a:ext cx="6197205" cy="0"/>
          </a:xfrm>
          <a:prstGeom prst="line">
            <a:avLst/>
          </a:prstGeom>
          <a:noFill/>
          <a:ln w="9525" cap="flat" cmpd="sng">
            <a:solidFill>
              <a:srgbClr val="0070C0"/>
            </a:solidFill>
            <a:round/>
            <a:headEnd type="oval" w="med" len="med"/>
          </a:ln>
          <a:effectLst/>
        </p:spPr>
        <p:txBody>
          <a:bodyPr lIns="80888" tIns="40444" rIns="80888" bIns="40444"/>
          <a:lstStyle/>
          <a:p>
            <a:pPr>
              <a:defRPr/>
            </a:pPr>
            <a:endParaRPr lang="zh-CN" altLang="en-US" kern="0">
              <a:solidFill>
                <a:schemeClr val="bg1"/>
              </a:solidFill>
            </a:endParaRPr>
          </a:p>
        </p:txBody>
      </p:sp>
      <p:sp>
        <p:nvSpPr>
          <p:cNvPr id="21" name="Rectangle 22"/>
          <p:cNvSpPr>
            <a:spLocks noChangeAspect="1" noChangeArrowheads="1"/>
          </p:cNvSpPr>
          <p:nvPr/>
        </p:nvSpPr>
        <p:spPr bwMode="auto">
          <a:xfrm>
            <a:off x="1305804" y="1267864"/>
            <a:ext cx="2154562" cy="340210"/>
          </a:xfrm>
          <a:prstGeom prst="rect">
            <a:avLst/>
          </a:prstGeom>
          <a:noFill/>
          <a:ln w="9525" cap="flat" cmpd="sng">
            <a:noFill/>
            <a:miter lim="800000"/>
          </a:ln>
          <a:effectLst/>
        </p:spPr>
        <p:txBody>
          <a:bodyPr wrap="square" lIns="80888" tIns="40444" rIns="80888" bIns="40444">
            <a:spAutoFit/>
          </a:bodyPr>
          <a:lstStyle/>
          <a:p>
            <a:pPr>
              <a:lnSpc>
                <a:spcPct val="12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单击添加文字内容</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Line 25"/>
          <p:cNvSpPr>
            <a:spLocks noChangeAspect="1" noChangeShapeType="1"/>
          </p:cNvSpPr>
          <p:nvPr/>
        </p:nvSpPr>
        <p:spPr bwMode="auto">
          <a:xfrm flipV="1">
            <a:off x="1852238" y="4531380"/>
            <a:ext cx="6320162" cy="0"/>
          </a:xfrm>
          <a:prstGeom prst="line">
            <a:avLst/>
          </a:prstGeom>
          <a:noFill/>
          <a:ln w="28575" cap="flat" cmpd="sng">
            <a:solidFill>
              <a:srgbClr val="0070C0"/>
            </a:solidFill>
            <a:round/>
          </a:ln>
          <a:effectLst/>
        </p:spPr>
        <p:txBody>
          <a:bodyPr lIns="80888" tIns="40444" rIns="80888" bIns="40444"/>
          <a:lstStyle/>
          <a:p>
            <a:pPr>
              <a:defRPr/>
            </a:pPr>
            <a:endParaRPr lang="zh-CN" altLang="en-US" kern="0">
              <a:solidFill>
                <a:schemeClr val="bg1"/>
              </a:solidFill>
            </a:endParaRPr>
          </a:p>
        </p:txBody>
      </p:sp>
      <p:sp>
        <p:nvSpPr>
          <p:cNvPr id="24" name="TextBox 23"/>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25" name="组合 24"/>
          <p:cNvGrpSpPr/>
          <p:nvPr/>
        </p:nvGrpSpPr>
        <p:grpSpPr>
          <a:xfrm>
            <a:off x="276716" y="-27235"/>
            <a:ext cx="834190" cy="834190"/>
            <a:chOff x="7414667" y="3750264"/>
            <a:chExt cx="871129" cy="871129"/>
          </a:xfrm>
        </p:grpSpPr>
        <p:sp>
          <p:nvSpPr>
            <p:cNvPr id="26" name="椭圆 25"/>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27"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04</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28"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工作不足与改善</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8"/>
                                        </p:tgtEl>
                                        <p:attrNameLst>
                                          <p:attrName>style.visibility</p:attrName>
                                        </p:attrNameLst>
                                      </p:cBhvr>
                                      <p:to>
                                        <p:strVal val="visible"/>
                                      </p:to>
                                    </p:set>
                                    <p:animEffect>
                                      <p:cBhvr>
                                        <p:cTn id="13" dur="750"/>
                                        <p:tgtEl>
                                          <p:spTgt spid="28"/>
                                        </p:tgtEl>
                                      </p:cBhvr>
                                    </p:animEffect>
                                    <p:anim calcmode="lin" valueType="num">
                                      <p:cBhvr>
                                        <p:cTn id="14" dur="750" fill="hold"/>
                                        <p:tgtEl>
                                          <p:spTgt spid="28"/>
                                        </p:tgtEl>
                                        <p:attrNameLst>
                                          <p:attrName>ppt_x</p:attrName>
                                        </p:attrNameLst>
                                      </p:cBhvr>
                                      <p:tavLst>
                                        <p:tav tm="0">
                                          <p:val>
                                            <p:strVal val="#ppt_x"/>
                                          </p:val>
                                        </p:tav>
                                        <p:tav tm="100000">
                                          <p:val>
                                            <p:strVal val="#ppt_x"/>
                                          </p:val>
                                        </p:tav>
                                      </p:tavLst>
                                    </p:anim>
                                    <p:anim calcmode="lin" valueType="num">
                                      <p:cBhvr>
                                        <p:cTn id="15" dur="750" fill="hold"/>
                                        <p:tgtEl>
                                          <p:spTgt spid="28"/>
                                        </p:tgtEl>
                                        <p:attrNameLst>
                                          <p:attrName>ppt_y</p:attrName>
                                        </p:attrNameLst>
                                      </p:cBhvr>
                                      <p:tavLst>
                                        <p:tav tm="0">
                                          <p:val>
                                            <p:strVal val="#ppt_y+.1"/>
                                          </p:val>
                                        </p:tav>
                                        <p:tav tm="100000">
                                          <p:val>
                                            <p:strVal val="#ppt_y"/>
                                          </p:val>
                                        </p:tav>
                                      </p:tavLst>
                                    </p:anim>
                                  </p:childTnLst>
                                </p:cTn>
                              </p:par>
                              <p:par>
                                <p:cTn id="16" presetID="22" presetClass="entr" presetSubtype="2"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right)">
                                      <p:cBhvr>
                                        <p:cTn id="18" dur="1000"/>
                                        <p:tgtEl>
                                          <p:spTgt spid="22"/>
                                        </p:tgtEl>
                                      </p:cBhvr>
                                    </p:animEffect>
                                  </p:childTnLst>
                                </p:cTn>
                              </p:par>
                              <p:par>
                                <p:cTn id="19" presetID="22" presetClass="entr" presetSubtype="4" fill="hold" nodeType="withEffect">
                                  <p:stCondLst>
                                    <p:cond delay="60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1000"/>
                                        <p:tgtEl>
                                          <p:spTgt spid="2"/>
                                        </p:tgtEl>
                                      </p:cBhvr>
                                    </p:animEffect>
                                  </p:childTnLst>
                                </p:cTn>
                              </p:par>
                              <p:par>
                                <p:cTn id="22" presetID="22" presetClass="entr" presetSubtype="4" fill="hold" nodeType="withEffect">
                                  <p:stCondLst>
                                    <p:cond delay="100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1000"/>
                                        <p:tgtEl>
                                          <p:spTgt spid="5"/>
                                        </p:tgtEl>
                                      </p:cBhvr>
                                    </p:animEffect>
                                  </p:childTnLst>
                                </p:cTn>
                              </p:par>
                              <p:par>
                                <p:cTn id="25" presetID="22" presetClass="entr" presetSubtype="4" fill="hold" nodeType="withEffect">
                                  <p:stCondLst>
                                    <p:cond delay="150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1000"/>
                                        <p:tgtEl>
                                          <p:spTgt spid="8"/>
                                        </p:tgtEl>
                                      </p:cBhvr>
                                    </p:animEffect>
                                  </p:childTnLst>
                                </p:cTn>
                              </p:par>
                              <p:par>
                                <p:cTn id="28" presetID="22" presetClass="entr" presetSubtype="4" fill="hold" nodeType="withEffect">
                                  <p:stCondLst>
                                    <p:cond delay="180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1000"/>
                                        <p:tgtEl>
                                          <p:spTgt spid="11"/>
                                        </p:tgtEl>
                                      </p:cBhvr>
                                    </p:animEffect>
                                  </p:childTnLst>
                                </p:cTn>
                              </p:par>
                              <p:par>
                                <p:cTn id="31" presetID="22" presetClass="entr" presetSubtype="2" fill="hold" grpId="0" nodeType="withEffect">
                                  <p:stCondLst>
                                    <p:cond delay="290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par>
                                <p:cTn id="34" presetID="22" presetClass="entr" presetSubtype="2" fill="hold" grpId="0" nodeType="withEffect">
                                  <p:stCondLst>
                                    <p:cond delay="2900"/>
                                  </p:stCondLst>
                                  <p:childTnLst>
                                    <p:set>
                                      <p:cBhvr>
                                        <p:cTn id="35" dur="1" fill="hold">
                                          <p:stCondLst>
                                            <p:cond delay="0"/>
                                          </p:stCondLst>
                                        </p:cTn>
                                        <p:tgtEl>
                                          <p:spTgt spid="18"/>
                                        </p:tgtEl>
                                        <p:attrNameLst>
                                          <p:attrName>style.visibility</p:attrName>
                                        </p:attrNameLst>
                                      </p:cBhvr>
                                      <p:to>
                                        <p:strVal val="visible"/>
                                      </p:to>
                                    </p:set>
                                    <p:animEffect transition="in" filter="wipe(right)">
                                      <p:cBhvr>
                                        <p:cTn id="36" dur="500"/>
                                        <p:tgtEl>
                                          <p:spTgt spid="18"/>
                                        </p:tgtEl>
                                      </p:cBhvr>
                                    </p:animEffect>
                                  </p:childTnLst>
                                </p:cTn>
                              </p:par>
                              <p:par>
                                <p:cTn id="37" presetID="22" presetClass="entr" presetSubtype="2" fill="hold" grpId="0" nodeType="withEffect">
                                  <p:stCondLst>
                                    <p:cond delay="2900"/>
                                  </p:stCondLst>
                                  <p:childTnLst>
                                    <p:set>
                                      <p:cBhvr>
                                        <p:cTn id="38" dur="1" fill="hold">
                                          <p:stCondLst>
                                            <p:cond delay="0"/>
                                          </p:stCondLst>
                                        </p:cTn>
                                        <p:tgtEl>
                                          <p:spTgt spid="16"/>
                                        </p:tgtEl>
                                        <p:attrNameLst>
                                          <p:attrName>style.visibility</p:attrName>
                                        </p:attrNameLst>
                                      </p:cBhvr>
                                      <p:to>
                                        <p:strVal val="visible"/>
                                      </p:to>
                                    </p:set>
                                    <p:animEffect transition="in" filter="wipe(right)">
                                      <p:cBhvr>
                                        <p:cTn id="39" dur="500"/>
                                        <p:tgtEl>
                                          <p:spTgt spid="16"/>
                                        </p:tgtEl>
                                      </p:cBhvr>
                                    </p:animEffect>
                                  </p:childTnLst>
                                </p:cTn>
                              </p:par>
                              <p:par>
                                <p:cTn id="40" presetID="22" presetClass="entr" presetSubtype="2" fill="hold" grpId="0" nodeType="withEffect">
                                  <p:stCondLst>
                                    <p:cond delay="290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500"/>
                                        <p:tgtEl>
                                          <p:spTgt spid="14"/>
                                        </p:tgtEl>
                                      </p:cBhvr>
                                    </p:animEffect>
                                  </p:childTnLst>
                                </p:cTn>
                              </p:par>
                              <p:par>
                                <p:cTn id="43" presetID="49" presetClass="entr" presetSubtype="0" decel="100000" fill="hold" grpId="0" nodeType="withEffect">
                                  <p:stCondLst>
                                    <p:cond delay="34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360"/>
                                          </p:val>
                                        </p:tav>
                                        <p:tav tm="100000">
                                          <p:val>
                                            <p:fltVal val="0"/>
                                          </p:val>
                                        </p:tav>
                                      </p:tavLst>
                                    </p:anim>
                                    <p:animEffect transition="in" filter="fade">
                                      <p:cBhvr>
                                        <p:cTn id="48" dur="1000"/>
                                        <p:tgtEl>
                                          <p:spTgt spid="21"/>
                                        </p:tgtEl>
                                      </p:cBhvr>
                                    </p:animEffect>
                                  </p:childTnLst>
                                </p:cTn>
                              </p:par>
                              <p:par>
                                <p:cTn id="49" presetID="49" presetClass="entr" presetSubtype="0" decel="100000" fill="hold" grpId="0" nodeType="withEffect">
                                  <p:stCondLst>
                                    <p:cond delay="3400"/>
                                  </p:stCondLst>
                                  <p:childTnLst>
                                    <p:set>
                                      <p:cBhvr>
                                        <p:cTn id="50" dur="1" fill="hold">
                                          <p:stCondLst>
                                            <p:cond delay="0"/>
                                          </p:stCondLst>
                                        </p:cTn>
                                        <p:tgtEl>
                                          <p:spTgt spid="19"/>
                                        </p:tgtEl>
                                        <p:attrNameLst>
                                          <p:attrName>style.visibility</p:attrName>
                                        </p:attrNameLst>
                                      </p:cBhvr>
                                      <p:to>
                                        <p:strVal val="visible"/>
                                      </p:to>
                                    </p:set>
                                    <p:anim calcmode="lin" valueType="num">
                                      <p:cBhvr>
                                        <p:cTn id="51" dur="1000" fill="hold"/>
                                        <p:tgtEl>
                                          <p:spTgt spid="19"/>
                                        </p:tgtEl>
                                        <p:attrNameLst>
                                          <p:attrName>ppt_w</p:attrName>
                                        </p:attrNameLst>
                                      </p:cBhvr>
                                      <p:tavLst>
                                        <p:tav tm="0">
                                          <p:val>
                                            <p:fltVal val="0"/>
                                          </p:val>
                                        </p:tav>
                                        <p:tav tm="100000">
                                          <p:val>
                                            <p:strVal val="#ppt_w"/>
                                          </p:val>
                                        </p:tav>
                                      </p:tavLst>
                                    </p:anim>
                                    <p:anim calcmode="lin" valueType="num">
                                      <p:cBhvr>
                                        <p:cTn id="52" dur="1000" fill="hold"/>
                                        <p:tgtEl>
                                          <p:spTgt spid="19"/>
                                        </p:tgtEl>
                                        <p:attrNameLst>
                                          <p:attrName>ppt_h</p:attrName>
                                        </p:attrNameLst>
                                      </p:cBhvr>
                                      <p:tavLst>
                                        <p:tav tm="0">
                                          <p:val>
                                            <p:fltVal val="0"/>
                                          </p:val>
                                        </p:tav>
                                        <p:tav tm="100000">
                                          <p:val>
                                            <p:strVal val="#ppt_h"/>
                                          </p:val>
                                        </p:tav>
                                      </p:tavLst>
                                    </p:anim>
                                    <p:anim calcmode="lin" valueType="num">
                                      <p:cBhvr>
                                        <p:cTn id="53" dur="1000" fill="hold"/>
                                        <p:tgtEl>
                                          <p:spTgt spid="19"/>
                                        </p:tgtEl>
                                        <p:attrNameLst>
                                          <p:attrName>style.rotation</p:attrName>
                                        </p:attrNameLst>
                                      </p:cBhvr>
                                      <p:tavLst>
                                        <p:tav tm="0">
                                          <p:val>
                                            <p:fltVal val="360"/>
                                          </p:val>
                                        </p:tav>
                                        <p:tav tm="100000">
                                          <p:val>
                                            <p:fltVal val="0"/>
                                          </p:val>
                                        </p:tav>
                                      </p:tavLst>
                                    </p:anim>
                                    <p:animEffect transition="in" filter="fade">
                                      <p:cBhvr>
                                        <p:cTn id="54" dur="1000"/>
                                        <p:tgtEl>
                                          <p:spTgt spid="19"/>
                                        </p:tgtEl>
                                      </p:cBhvr>
                                    </p:animEffect>
                                  </p:childTnLst>
                                </p:cTn>
                              </p:par>
                              <p:par>
                                <p:cTn id="55" presetID="49" presetClass="entr" presetSubtype="0" decel="100000" fill="hold" grpId="0" nodeType="withEffect">
                                  <p:stCondLst>
                                    <p:cond delay="340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360"/>
                                          </p:val>
                                        </p:tav>
                                        <p:tav tm="100000">
                                          <p:val>
                                            <p:fltVal val="0"/>
                                          </p:val>
                                        </p:tav>
                                      </p:tavLst>
                                    </p:anim>
                                    <p:animEffect transition="in" filter="fade">
                                      <p:cBhvr>
                                        <p:cTn id="60" dur="1000"/>
                                        <p:tgtEl>
                                          <p:spTgt spid="17"/>
                                        </p:tgtEl>
                                      </p:cBhvr>
                                    </p:animEffect>
                                  </p:childTnLst>
                                </p:cTn>
                              </p:par>
                              <p:par>
                                <p:cTn id="61" presetID="49" presetClass="entr" presetSubtype="0" decel="100000" fill="hold" grpId="0" nodeType="withEffect">
                                  <p:stCondLst>
                                    <p:cond delay="340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fltVal val="0"/>
                                          </p:val>
                                        </p:tav>
                                        <p:tav tm="100000">
                                          <p:val>
                                            <p:strVal val="#ppt_w"/>
                                          </p:val>
                                        </p:tav>
                                      </p:tavLst>
                                    </p:anim>
                                    <p:anim calcmode="lin" valueType="num">
                                      <p:cBhvr>
                                        <p:cTn id="64" dur="1000" fill="hold"/>
                                        <p:tgtEl>
                                          <p:spTgt spid="15"/>
                                        </p:tgtEl>
                                        <p:attrNameLst>
                                          <p:attrName>ppt_h</p:attrName>
                                        </p:attrNameLst>
                                      </p:cBhvr>
                                      <p:tavLst>
                                        <p:tav tm="0">
                                          <p:val>
                                            <p:fltVal val="0"/>
                                          </p:val>
                                        </p:tav>
                                        <p:tav tm="100000">
                                          <p:val>
                                            <p:strVal val="#ppt_h"/>
                                          </p:val>
                                        </p:tav>
                                      </p:tavLst>
                                    </p:anim>
                                    <p:anim calcmode="lin" valueType="num">
                                      <p:cBhvr>
                                        <p:cTn id="65" dur="1000" fill="hold"/>
                                        <p:tgtEl>
                                          <p:spTgt spid="15"/>
                                        </p:tgtEl>
                                        <p:attrNameLst>
                                          <p:attrName>style.rotation</p:attrName>
                                        </p:attrNameLst>
                                      </p:cBhvr>
                                      <p:tavLst>
                                        <p:tav tm="0">
                                          <p:val>
                                            <p:fltVal val="360"/>
                                          </p:val>
                                        </p:tav>
                                        <p:tav tm="100000">
                                          <p:val>
                                            <p:fltVal val="0"/>
                                          </p:val>
                                        </p:tav>
                                      </p:tavLst>
                                    </p:anim>
                                    <p:animEffect transition="in" filter="fade">
                                      <p:cBhvr>
                                        <p:cTn id="6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p:bldP spid="18" grpId="0" animBg="1"/>
      <p:bldP spid="19" grpId="0"/>
      <p:bldP spid="20" grpId="0" animBg="1"/>
      <p:bldP spid="21" grpId="0"/>
      <p:bldP spid="22" grpId="0" animBg="1"/>
      <p:bldP spid="28" grpId="0" bldLvl="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 name="组合 25"/>
          <p:cNvGrpSpPr/>
          <p:nvPr/>
        </p:nvGrpSpPr>
        <p:grpSpPr bwMode="auto">
          <a:xfrm>
            <a:off x="3707904" y="1441554"/>
            <a:ext cx="2713038" cy="2347635"/>
            <a:chOff x="3792217" y="1160192"/>
            <a:chExt cx="2713480" cy="2592289"/>
          </a:xfrm>
        </p:grpSpPr>
        <p:grpSp>
          <p:nvGrpSpPr>
            <p:cNvPr id="9" name="组合 26"/>
            <p:cNvGrpSpPr/>
            <p:nvPr/>
          </p:nvGrpSpPr>
          <p:grpSpPr bwMode="auto">
            <a:xfrm>
              <a:off x="3852813" y="1160192"/>
              <a:ext cx="2592288" cy="2592289"/>
              <a:chOff x="3091333" y="1182834"/>
              <a:chExt cx="3298687" cy="3298688"/>
            </a:xfrm>
          </p:grpSpPr>
          <p:sp>
            <p:nvSpPr>
              <p:cNvPr id="11" name="椭圆 10"/>
              <p:cNvSpPr/>
              <p:nvPr/>
            </p:nvSpPr>
            <p:spPr>
              <a:xfrm>
                <a:off x="3452657" y="1540378"/>
                <a:ext cx="2586141" cy="258360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p>
            </p:txBody>
          </p:sp>
          <p:grpSp>
            <p:nvGrpSpPr>
              <p:cNvPr id="12" name="组合 29"/>
              <p:cNvGrpSpPr/>
              <p:nvPr/>
            </p:nvGrpSpPr>
            <p:grpSpPr>
              <a:xfrm>
                <a:off x="3091333" y="1182834"/>
                <a:ext cx="3298687" cy="3298688"/>
                <a:chOff x="2555776" y="915566"/>
                <a:chExt cx="1944216" cy="1944216"/>
              </a:xfrm>
              <a:effectLst>
                <a:outerShdw blurRad="63500" dist="50800" dir="8100000" algn="tr" rotWithShape="0">
                  <a:prstClr val="black">
                    <a:alpha val="35000"/>
                  </a:prstClr>
                </a:outerShdw>
              </a:effectLst>
            </p:grpSpPr>
            <p:sp>
              <p:nvSpPr>
                <p:cNvPr id="13" name="同心圆 12"/>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solidFill>
                      <a:schemeClr val="tx1"/>
                    </a:solidFill>
                  </a:endParaRPr>
                </a:p>
              </p:txBody>
            </p:sp>
            <p:sp>
              <p:nvSpPr>
                <p:cNvPr id="14" name="同心圆 13"/>
                <p:cNvSpPr/>
                <p:nvPr/>
              </p:nvSpPr>
              <p:spPr>
                <a:xfrm>
                  <a:off x="2614636" y="974427"/>
                  <a:ext cx="1826499" cy="1826497"/>
                </a:xfrm>
                <a:prstGeom prst="donut">
                  <a:avLst>
                    <a:gd name="adj" fmla="val 8132"/>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solidFill>
                      <a:schemeClr val="tx1"/>
                    </a:solidFill>
                  </a:endParaRPr>
                </a:p>
              </p:txBody>
            </p:sp>
          </p:grpSp>
        </p:grpSp>
        <p:sp>
          <p:nvSpPr>
            <p:cNvPr id="10" name="矩形 27"/>
            <p:cNvSpPr>
              <a:spLocks noChangeArrowheads="1"/>
            </p:cNvSpPr>
            <p:nvPr/>
          </p:nvSpPr>
          <p:spPr bwMode="auto">
            <a:xfrm>
              <a:off x="3792217" y="1695707"/>
              <a:ext cx="2713480" cy="163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3600" b="1" dirty="0">
                  <a:solidFill>
                    <a:srgbClr val="F8F8F8"/>
                  </a:solidFill>
                  <a:latin typeface="微软雅黑" panose="020B0503020204020204" pitchFamily="34" charset="-122"/>
                  <a:ea typeface="微软雅黑" panose="020B0503020204020204" pitchFamily="34" charset="-122"/>
                </a:rPr>
                <a:t>① </a:t>
              </a:r>
              <a:endParaRPr lang="en-US" altLang="zh-CN" sz="3600" b="1" dirty="0">
                <a:solidFill>
                  <a:srgbClr val="F8F8F8"/>
                </a:solidFill>
                <a:latin typeface="微软雅黑" panose="020B0503020204020204" pitchFamily="34" charset="-122"/>
                <a:ea typeface="微软雅黑" panose="020B0503020204020204" pitchFamily="34" charset="-122"/>
              </a:endParaRPr>
            </a:p>
            <a:p>
              <a:pPr algn="ctr">
                <a:lnSpc>
                  <a:spcPct val="130000"/>
                </a:lnSpc>
              </a:pPr>
              <a:r>
                <a:rPr lang="zh-CN" altLang="en-US" sz="2400" b="1" dirty="0">
                  <a:solidFill>
                    <a:srgbClr val="F8F8F8"/>
                  </a:solidFill>
                  <a:latin typeface="微软雅黑" panose="020B0503020204020204" pitchFamily="34" charset="-122"/>
                  <a:ea typeface="微软雅黑" panose="020B0503020204020204" pitchFamily="34" charset="-122"/>
                </a:rPr>
                <a:t>您的标题</a:t>
              </a:r>
              <a:endParaRPr lang="zh-CN" altLang="en-US" sz="2400" b="1" dirty="0">
                <a:solidFill>
                  <a:srgbClr val="F8F8F8"/>
                </a:solidFill>
                <a:ea typeface="微软雅黑" panose="020B0503020204020204" pitchFamily="34" charset="-122"/>
              </a:endParaRPr>
            </a:p>
          </p:txBody>
        </p:sp>
      </p:grpSp>
      <p:grpSp>
        <p:nvGrpSpPr>
          <p:cNvPr id="15" name="组合 32"/>
          <p:cNvGrpSpPr/>
          <p:nvPr/>
        </p:nvGrpSpPr>
        <p:grpSpPr bwMode="auto">
          <a:xfrm>
            <a:off x="2267744" y="2997101"/>
            <a:ext cx="2454276" cy="1983152"/>
            <a:chOff x="3792217" y="1160192"/>
            <a:chExt cx="2713479" cy="2592289"/>
          </a:xfrm>
        </p:grpSpPr>
        <p:grpSp>
          <p:nvGrpSpPr>
            <p:cNvPr id="16" name="组合 33"/>
            <p:cNvGrpSpPr/>
            <p:nvPr/>
          </p:nvGrpSpPr>
          <p:grpSpPr bwMode="auto">
            <a:xfrm>
              <a:off x="3852813" y="1160192"/>
              <a:ext cx="2592288" cy="2592289"/>
              <a:chOff x="3091333" y="1182834"/>
              <a:chExt cx="3298687" cy="3298688"/>
            </a:xfrm>
          </p:grpSpPr>
          <p:sp>
            <p:nvSpPr>
              <p:cNvPr id="18" name="椭圆 17"/>
              <p:cNvSpPr/>
              <p:nvPr/>
            </p:nvSpPr>
            <p:spPr>
              <a:xfrm>
                <a:off x="3453686" y="1539313"/>
                <a:ext cx="2584025" cy="258573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solidFill>
                    <a:schemeClr val="accent4"/>
                  </a:solidFill>
                </a:endParaRPr>
              </a:p>
            </p:txBody>
          </p:sp>
          <p:grpSp>
            <p:nvGrpSpPr>
              <p:cNvPr id="19" name="组合 36"/>
              <p:cNvGrpSpPr/>
              <p:nvPr/>
            </p:nvGrpSpPr>
            <p:grpSpPr>
              <a:xfrm>
                <a:off x="3091333" y="1182834"/>
                <a:ext cx="3298687" cy="3298688"/>
                <a:chOff x="2555776" y="915566"/>
                <a:chExt cx="1944216" cy="1944216"/>
              </a:xfrm>
              <a:effectLst>
                <a:outerShdw blurRad="63500" dist="50800" dir="8100000" algn="tr" rotWithShape="0">
                  <a:prstClr val="black">
                    <a:alpha val="35000"/>
                  </a:prstClr>
                </a:outerShdw>
              </a:effectLst>
            </p:grpSpPr>
            <p:sp>
              <p:nvSpPr>
                <p:cNvPr id="20" name="同心圆 19"/>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solidFill>
                      <a:schemeClr val="tx1"/>
                    </a:solidFill>
                  </a:endParaRPr>
                </a:p>
              </p:txBody>
            </p:sp>
            <p:sp>
              <p:nvSpPr>
                <p:cNvPr id="21" name="同心圆 20"/>
                <p:cNvSpPr/>
                <p:nvPr/>
              </p:nvSpPr>
              <p:spPr>
                <a:xfrm>
                  <a:off x="2614636" y="974427"/>
                  <a:ext cx="1826499" cy="1826497"/>
                </a:xfrm>
                <a:prstGeom prst="donut">
                  <a:avLst>
                    <a:gd name="adj" fmla="val 8132"/>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solidFill>
                      <a:schemeClr val="tx1"/>
                    </a:solidFill>
                  </a:endParaRPr>
                </a:p>
              </p:txBody>
            </p:sp>
          </p:grpSp>
        </p:grpSp>
        <p:sp>
          <p:nvSpPr>
            <p:cNvPr id="17" name="矩形 34"/>
            <p:cNvSpPr>
              <a:spLocks noChangeArrowheads="1"/>
            </p:cNvSpPr>
            <p:nvPr/>
          </p:nvSpPr>
          <p:spPr bwMode="auto">
            <a:xfrm>
              <a:off x="3792217" y="1695707"/>
              <a:ext cx="2713479" cy="15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2800" b="1" dirty="0">
                  <a:solidFill>
                    <a:srgbClr val="F8F8F8"/>
                  </a:solidFill>
                  <a:latin typeface="微软雅黑" panose="020B0503020204020204" pitchFamily="34" charset="-122"/>
                  <a:ea typeface="微软雅黑" panose="020B0503020204020204" pitchFamily="34" charset="-122"/>
                </a:rPr>
                <a:t>② </a:t>
              </a:r>
              <a:endParaRPr lang="en-US" altLang="zh-CN" sz="2800" b="1" dirty="0">
                <a:solidFill>
                  <a:srgbClr val="F8F8F8"/>
                </a:solidFill>
                <a:latin typeface="微软雅黑" panose="020B0503020204020204" pitchFamily="34" charset="-122"/>
                <a:ea typeface="微软雅黑" panose="020B0503020204020204" pitchFamily="34" charset="-122"/>
              </a:endParaRPr>
            </a:p>
            <a:p>
              <a:pPr algn="ctr">
                <a:lnSpc>
                  <a:spcPct val="130000"/>
                </a:lnSpc>
              </a:pPr>
              <a:r>
                <a:rPr lang="zh-CN" altLang="en-US" sz="1800" b="1" dirty="0">
                  <a:solidFill>
                    <a:srgbClr val="F8F8F8"/>
                  </a:solidFill>
                  <a:latin typeface="微软雅黑" panose="020B0503020204020204" pitchFamily="34" charset="-122"/>
                  <a:ea typeface="微软雅黑" panose="020B0503020204020204" pitchFamily="34" charset="-122"/>
                </a:rPr>
                <a:t>您的标题</a:t>
              </a:r>
              <a:endParaRPr lang="zh-CN" altLang="en-US" sz="1800" b="1" dirty="0">
                <a:solidFill>
                  <a:srgbClr val="F8F8F8"/>
                </a:solidFill>
                <a:ea typeface="微软雅黑" panose="020B0503020204020204" pitchFamily="34" charset="-122"/>
              </a:endParaRPr>
            </a:p>
          </p:txBody>
        </p:sp>
      </p:grpSp>
      <p:grpSp>
        <p:nvGrpSpPr>
          <p:cNvPr id="22" name="组合 39"/>
          <p:cNvGrpSpPr/>
          <p:nvPr/>
        </p:nvGrpSpPr>
        <p:grpSpPr bwMode="auto">
          <a:xfrm>
            <a:off x="2051720" y="831535"/>
            <a:ext cx="2383978" cy="1775078"/>
            <a:chOff x="3792217" y="1160192"/>
            <a:chExt cx="2713479" cy="2592289"/>
          </a:xfrm>
        </p:grpSpPr>
        <p:grpSp>
          <p:nvGrpSpPr>
            <p:cNvPr id="23" name="组合 62"/>
            <p:cNvGrpSpPr/>
            <p:nvPr/>
          </p:nvGrpSpPr>
          <p:grpSpPr bwMode="auto">
            <a:xfrm>
              <a:off x="3852813" y="1160192"/>
              <a:ext cx="2592288" cy="2592289"/>
              <a:chOff x="3091333" y="1182834"/>
              <a:chExt cx="3298687" cy="3298688"/>
            </a:xfrm>
          </p:grpSpPr>
          <p:sp>
            <p:nvSpPr>
              <p:cNvPr id="25" name="椭圆 24"/>
              <p:cNvSpPr/>
              <p:nvPr/>
            </p:nvSpPr>
            <p:spPr>
              <a:xfrm>
                <a:off x="3451916" y="1538872"/>
                <a:ext cx="2586637" cy="258661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p>
            </p:txBody>
          </p:sp>
          <p:grpSp>
            <p:nvGrpSpPr>
              <p:cNvPr id="26" name="组合 65"/>
              <p:cNvGrpSpPr/>
              <p:nvPr/>
            </p:nvGrpSpPr>
            <p:grpSpPr>
              <a:xfrm>
                <a:off x="3091333" y="1182834"/>
                <a:ext cx="3298687" cy="3298688"/>
                <a:chOff x="2555776" y="915566"/>
                <a:chExt cx="1944216" cy="1944216"/>
              </a:xfrm>
              <a:effectLst>
                <a:outerShdw blurRad="63500" dist="50800" dir="8100000" algn="tr" rotWithShape="0">
                  <a:prstClr val="black">
                    <a:alpha val="35000"/>
                  </a:prstClr>
                </a:outerShdw>
              </a:effectLst>
            </p:grpSpPr>
            <p:sp>
              <p:nvSpPr>
                <p:cNvPr id="27" name="同心圆 26"/>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solidFill>
                      <a:schemeClr val="tx1"/>
                    </a:solidFill>
                  </a:endParaRPr>
                </a:p>
              </p:txBody>
            </p:sp>
            <p:sp>
              <p:nvSpPr>
                <p:cNvPr id="28" name="同心圆 27"/>
                <p:cNvSpPr/>
                <p:nvPr/>
              </p:nvSpPr>
              <p:spPr>
                <a:xfrm>
                  <a:off x="2614636" y="974427"/>
                  <a:ext cx="1826500" cy="1826497"/>
                </a:xfrm>
                <a:prstGeom prst="donut">
                  <a:avLst>
                    <a:gd name="adj" fmla="val 8132"/>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solidFill>
                      <a:schemeClr val="tx1"/>
                    </a:solidFill>
                  </a:endParaRPr>
                </a:p>
              </p:txBody>
            </p:sp>
          </p:grpSp>
        </p:grpSp>
        <p:sp>
          <p:nvSpPr>
            <p:cNvPr id="24" name="矩形 63"/>
            <p:cNvSpPr>
              <a:spLocks noChangeArrowheads="1"/>
            </p:cNvSpPr>
            <p:nvPr/>
          </p:nvSpPr>
          <p:spPr bwMode="auto">
            <a:xfrm>
              <a:off x="3792217" y="1512116"/>
              <a:ext cx="2713479" cy="193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2800" b="1" dirty="0">
                  <a:solidFill>
                    <a:srgbClr val="F8F8F8"/>
                  </a:solidFill>
                  <a:latin typeface="微软雅黑" panose="020B0503020204020204" pitchFamily="34" charset="-122"/>
                  <a:ea typeface="微软雅黑" panose="020B0503020204020204" pitchFamily="34" charset="-122"/>
                </a:rPr>
                <a:t>③ </a:t>
              </a:r>
              <a:endParaRPr lang="en-US" altLang="zh-CN" sz="2800" b="1" dirty="0">
                <a:solidFill>
                  <a:srgbClr val="F8F8F8"/>
                </a:solidFill>
                <a:latin typeface="微软雅黑" panose="020B0503020204020204" pitchFamily="34" charset="-122"/>
                <a:ea typeface="微软雅黑" panose="020B0503020204020204" pitchFamily="34" charset="-122"/>
              </a:endParaRPr>
            </a:p>
            <a:p>
              <a:pPr algn="ctr">
                <a:lnSpc>
                  <a:spcPct val="130000"/>
                </a:lnSpc>
              </a:pPr>
              <a:r>
                <a:rPr lang="zh-CN" altLang="en-US" sz="1800" b="1" dirty="0">
                  <a:solidFill>
                    <a:srgbClr val="F8F8F8"/>
                  </a:solidFill>
                  <a:latin typeface="微软雅黑" panose="020B0503020204020204" pitchFamily="34" charset="-122"/>
                  <a:ea typeface="微软雅黑" panose="020B0503020204020204" pitchFamily="34" charset="-122"/>
                </a:rPr>
                <a:t>您的标题</a:t>
              </a:r>
              <a:endParaRPr lang="zh-CN" altLang="en-US" sz="1800" b="1" dirty="0">
                <a:solidFill>
                  <a:srgbClr val="F8F8F8"/>
                </a:solidFill>
                <a:ea typeface="微软雅黑" panose="020B0503020204020204" pitchFamily="34" charset="-122"/>
              </a:endParaRPr>
            </a:p>
          </p:txBody>
        </p:sp>
      </p:grpSp>
      <p:sp>
        <p:nvSpPr>
          <p:cNvPr id="29" name="矩形 28"/>
          <p:cNvSpPr/>
          <p:nvPr/>
        </p:nvSpPr>
        <p:spPr>
          <a:xfrm>
            <a:off x="5026508" y="3789189"/>
            <a:ext cx="3365500" cy="1212640"/>
          </a:xfrm>
          <a:prstGeom prst="rect">
            <a:avLst/>
          </a:prstGeom>
        </p:spPr>
        <p:txBody>
          <a:bodyPr>
            <a:spAutoFit/>
          </a:bodyPr>
          <a:lstStyle/>
          <a:p>
            <a:pPr defTabSz="967740" fontAlgn="auto">
              <a:lnSpc>
                <a:spcPct val="130000"/>
              </a:lnSpc>
              <a:spcBef>
                <a:spcPts val="0"/>
              </a:spcBef>
              <a:spcAft>
                <a:spcPts val="0"/>
              </a:spcAft>
              <a:defRPr/>
            </a:pPr>
            <a:r>
              <a:rPr lang="zh-CN" altLang="en-US" sz="1800" dirty="0">
                <a:solidFill>
                  <a:schemeClr val="accent4"/>
                </a:solidFill>
                <a:latin typeface="微软雅黑" panose="020B0503020204020204" pitchFamily="34" charset="-122"/>
                <a:ea typeface="微软雅黑" panose="020B0503020204020204" pitchFamily="34" charset="-122"/>
              </a:rPr>
              <a:t>单击填加标题</a:t>
            </a:r>
            <a:endParaRPr lang="en-US" altLang="zh-CN" sz="1800" dirty="0">
              <a:solidFill>
                <a:schemeClr val="accent4"/>
              </a:solidFill>
              <a:latin typeface="微软雅黑" panose="020B0503020204020204" pitchFamily="34" charset="-122"/>
              <a:ea typeface="微软雅黑" panose="020B0503020204020204" pitchFamily="34" charset="-122"/>
            </a:endParaRPr>
          </a:p>
          <a:p>
            <a:pPr defTabSz="967740" fontAlgn="auto">
              <a:lnSpc>
                <a:spcPct val="130000"/>
              </a:lnSpc>
              <a:spcBef>
                <a:spcPts val="0"/>
              </a:spcBef>
              <a:spcAft>
                <a:spcPts val="0"/>
              </a:spcAft>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这里输入文字这里输入文字这里输入文字这里输入文字这里输入文字这里输入文字</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defTabSz="967740" fontAlgn="auto">
              <a:lnSpc>
                <a:spcPct val="130000"/>
              </a:lnSpc>
              <a:spcBef>
                <a:spcPts val="0"/>
              </a:spcBef>
              <a:spcAft>
                <a:spcPts val="0"/>
              </a:spcAft>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084392" y="1129071"/>
            <a:ext cx="2447925" cy="1452705"/>
          </a:xfrm>
          <a:prstGeom prst="rect">
            <a:avLst/>
          </a:prstGeom>
        </p:spPr>
        <p:txBody>
          <a:bodyPr>
            <a:spAutoFit/>
          </a:bodyPr>
          <a:lstStyle/>
          <a:p>
            <a:pPr defTabSz="967740" fontAlgn="auto">
              <a:lnSpc>
                <a:spcPct val="130000"/>
              </a:lnSpc>
              <a:spcBef>
                <a:spcPts val="0"/>
              </a:spcBef>
              <a:spcAft>
                <a:spcPts val="0"/>
              </a:spcAft>
              <a:defRPr/>
            </a:pPr>
            <a:r>
              <a:rPr lang="zh-CN" altLang="en-US" sz="1800" dirty="0">
                <a:solidFill>
                  <a:schemeClr val="accent1"/>
                </a:solidFill>
                <a:latin typeface="微软雅黑" panose="020B0503020204020204" pitchFamily="34" charset="-122"/>
                <a:ea typeface="微软雅黑" panose="020B0503020204020204" pitchFamily="34" charset="-122"/>
              </a:rPr>
              <a:t>单击填加标题</a:t>
            </a:r>
            <a:endParaRPr lang="en-US" altLang="zh-CN" sz="1800" dirty="0">
              <a:solidFill>
                <a:schemeClr val="accent1"/>
              </a:solidFill>
              <a:latin typeface="微软雅黑" panose="020B0503020204020204" pitchFamily="34" charset="-122"/>
              <a:ea typeface="微软雅黑" panose="020B0503020204020204" pitchFamily="34" charset="-122"/>
            </a:endParaRPr>
          </a:p>
          <a:p>
            <a:pPr defTabSz="967740" fontAlgn="auto">
              <a:lnSpc>
                <a:spcPct val="130000"/>
              </a:lnSpc>
              <a:spcBef>
                <a:spcPts val="0"/>
              </a:spcBef>
              <a:spcAft>
                <a:spcPts val="0"/>
              </a:spcAft>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这里输入文字这里输入文字这里输入文字这里输入文字这里输入文字这里输入文字</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defTabSz="967740" fontAlgn="auto">
              <a:lnSpc>
                <a:spcPct val="130000"/>
              </a:lnSpc>
              <a:spcBef>
                <a:spcPts val="0"/>
              </a:spcBef>
              <a:spcAft>
                <a:spcPts val="0"/>
              </a:spcAft>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203201" y="2122483"/>
            <a:ext cx="2449513" cy="1452705"/>
          </a:xfrm>
          <a:prstGeom prst="rect">
            <a:avLst/>
          </a:prstGeom>
        </p:spPr>
        <p:txBody>
          <a:bodyPr>
            <a:spAutoFit/>
          </a:bodyPr>
          <a:lstStyle/>
          <a:p>
            <a:pPr defTabSz="967740" fontAlgn="auto">
              <a:lnSpc>
                <a:spcPct val="130000"/>
              </a:lnSpc>
              <a:spcBef>
                <a:spcPts val="0"/>
              </a:spcBef>
              <a:spcAft>
                <a:spcPts val="0"/>
              </a:spcAft>
              <a:defRPr/>
            </a:pPr>
            <a:r>
              <a:rPr lang="zh-CN" altLang="en-US" sz="1800" dirty="0">
                <a:solidFill>
                  <a:schemeClr val="bg2"/>
                </a:solidFill>
                <a:latin typeface="微软雅黑" panose="020B0503020204020204" pitchFamily="34" charset="-122"/>
                <a:ea typeface="微软雅黑" panose="020B0503020204020204" pitchFamily="34" charset="-122"/>
              </a:rPr>
              <a:t>单击填加标题</a:t>
            </a:r>
            <a:endParaRPr lang="en-US" altLang="zh-CN" sz="1800" dirty="0">
              <a:solidFill>
                <a:schemeClr val="bg2"/>
              </a:solidFill>
              <a:latin typeface="微软雅黑" panose="020B0503020204020204" pitchFamily="34" charset="-122"/>
              <a:ea typeface="微软雅黑" panose="020B0503020204020204" pitchFamily="34" charset="-122"/>
            </a:endParaRPr>
          </a:p>
          <a:p>
            <a:pPr defTabSz="967740" fontAlgn="auto">
              <a:lnSpc>
                <a:spcPct val="130000"/>
              </a:lnSpc>
              <a:spcBef>
                <a:spcPts val="0"/>
              </a:spcBef>
              <a:spcAft>
                <a:spcPts val="0"/>
              </a:spcAft>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这里输入文字这里输入文字这里输入文字这里输入文字这里输入文字这里输入文字</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defTabSz="967740" fontAlgn="auto">
              <a:lnSpc>
                <a:spcPct val="130000"/>
              </a:lnSpc>
              <a:spcBef>
                <a:spcPts val="0"/>
              </a:spcBef>
              <a:spcAft>
                <a:spcPts val="0"/>
              </a:spcAft>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34" name="组合 33"/>
          <p:cNvGrpSpPr/>
          <p:nvPr/>
        </p:nvGrpSpPr>
        <p:grpSpPr>
          <a:xfrm>
            <a:off x="276716" y="-27235"/>
            <a:ext cx="834190" cy="834190"/>
            <a:chOff x="7414667" y="3750264"/>
            <a:chExt cx="871129" cy="871129"/>
          </a:xfrm>
        </p:grpSpPr>
        <p:sp>
          <p:nvSpPr>
            <p:cNvPr id="35" name="椭圆 34"/>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36"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04</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37"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工作不足与改善</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6*min(max(#ppt_w*#ppt_h,.3),1)-7.4)/-.7*#ppt_w"/>
                                          </p:val>
                                        </p:tav>
                                        <p:tav tm="100000">
                                          <p:val>
                                            <p:strVal val="#ppt_w"/>
                                          </p:val>
                                        </p:tav>
                                      </p:tavLst>
                                    </p:anim>
                                    <p:anim calcmode="lin" valueType="num">
                                      <p:cBhvr>
                                        <p:cTn id="8" dur="500" fill="hold"/>
                                        <p:tgtEl>
                                          <p:spTgt spid="8"/>
                                        </p:tgtEl>
                                        <p:attrNameLst>
                                          <p:attrName>ppt_h</p:attrName>
                                        </p:attrNameLst>
                                      </p:cBhvr>
                                      <p:tavLst>
                                        <p:tav tm="0">
                                          <p:val>
                                            <p:strVal val="(6*min(max(#ppt_w*#ppt_h,.3),1)-7.4)/-.7*#ppt_h"/>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strVal val="(6*min(max(#ppt_w*#ppt_h,.3),1)-7.4)/-.7*#ppt_w"/>
                                          </p:val>
                                        </p:tav>
                                        <p:tav tm="100000">
                                          <p:val>
                                            <p:strVal val="#ppt_w"/>
                                          </p:val>
                                        </p:tav>
                                      </p:tavLst>
                                    </p:anim>
                                    <p:anim calcmode="lin" valueType="num">
                                      <p:cBhvr>
                                        <p:cTn id="15" dur="500" fill="hold"/>
                                        <p:tgtEl>
                                          <p:spTgt spid="15"/>
                                        </p:tgtEl>
                                        <p:attrNameLst>
                                          <p:attrName>ppt_h</p:attrName>
                                        </p:attrNameLst>
                                      </p:cBhvr>
                                      <p:tavLst>
                                        <p:tav tm="0">
                                          <p:val>
                                            <p:strVal val="(6*min(max(#ppt_w*#ppt_h,.3),1)-7.4)/-.7*#ppt_h"/>
                                          </p:val>
                                        </p:tav>
                                        <p:tav tm="100000">
                                          <p:val>
                                            <p:strVal val="#ppt_h"/>
                                          </p:val>
                                        </p:tav>
                                      </p:tavLst>
                                    </p:anim>
                                    <p:anim calcmode="lin" valueType="num">
                                      <p:cBhvr>
                                        <p:cTn id="16" dur="500" fill="hold"/>
                                        <p:tgtEl>
                                          <p:spTgt spid="15"/>
                                        </p:tgtEl>
                                        <p:attrNameLst>
                                          <p:attrName>ppt_x</p:attrName>
                                        </p:attrNameLst>
                                      </p:cBhvr>
                                      <p:tavLst>
                                        <p:tav tm="0">
                                          <p:val>
                                            <p:fltVal val="0.5"/>
                                          </p:val>
                                        </p:tav>
                                        <p:tav tm="100000">
                                          <p:val>
                                            <p:strVal val="#ppt_x"/>
                                          </p:val>
                                        </p:tav>
                                      </p:tavLst>
                                    </p:anim>
                                    <p:anim calcmode="lin" valueType="num">
                                      <p:cBhvr>
                                        <p:cTn id="17"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3" presetClass="entr" presetSubtype="36"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strVal val="(6*min(max(#ppt_w*#ppt_h,.3),1)-7.4)/-.7*#ppt_w"/>
                                          </p:val>
                                        </p:tav>
                                        <p:tav tm="100000">
                                          <p:val>
                                            <p:strVal val="#ppt_w"/>
                                          </p:val>
                                        </p:tav>
                                      </p:tavLst>
                                    </p:anim>
                                    <p:anim calcmode="lin" valueType="num">
                                      <p:cBhvr>
                                        <p:cTn id="22" dur="500" fill="hold"/>
                                        <p:tgtEl>
                                          <p:spTgt spid="22"/>
                                        </p:tgtEl>
                                        <p:attrNameLst>
                                          <p:attrName>ppt_h</p:attrName>
                                        </p:attrNameLst>
                                      </p:cBhvr>
                                      <p:tavLst>
                                        <p:tav tm="0">
                                          <p:val>
                                            <p:strVal val="(6*min(max(#ppt_w*#ppt_h,.3),1)-7.4)/-.7*#ppt_h"/>
                                          </p:val>
                                        </p:tav>
                                        <p:tav tm="100000">
                                          <p:val>
                                            <p:strVal val="#ppt_h"/>
                                          </p:val>
                                        </p:tav>
                                      </p:tavLst>
                                    </p:anim>
                                    <p:anim calcmode="lin" valueType="num">
                                      <p:cBhvr>
                                        <p:cTn id="23" dur="500" fill="hold"/>
                                        <p:tgtEl>
                                          <p:spTgt spid="22"/>
                                        </p:tgtEl>
                                        <p:attrNameLst>
                                          <p:attrName>ppt_x</p:attrName>
                                        </p:attrNameLst>
                                      </p:cBhvr>
                                      <p:tavLst>
                                        <p:tav tm="0">
                                          <p:val>
                                            <p:fltVal val="0.5"/>
                                          </p:val>
                                        </p:tav>
                                        <p:tav tm="100000">
                                          <p:val>
                                            <p:strVal val="#ppt_x"/>
                                          </p:val>
                                        </p:tav>
                                      </p:tavLst>
                                    </p:anim>
                                    <p:anim calcmode="lin" valueType="num">
                                      <p:cBhvr>
                                        <p:cTn id="24" dur="50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1500"/>
                            </p:stCondLst>
                            <p:childTnLst>
                              <p:par>
                                <p:cTn id="26" presetID="2" presetClass="entr" presetSubtype="6" decel="10000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1+#ppt_w/2"/>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53" presetClass="entr" presetSubtype="16" fill="hold" nodeType="afterEffect">
                                  <p:stCondLst>
                                    <p:cond delay="0"/>
                                  </p:stCondLst>
                                  <p:iterate type="lt">
                                    <p:tmPct val="10000"/>
                                  </p:iterate>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2500"/>
                            </p:stCondLst>
                            <p:childTnLst>
                              <p:par>
                                <p:cTn id="45" presetID="42" presetClass="entr" presetSubtype="0" fill="hold" grpId="0" nodeType="afterEffect">
                                  <p:stCondLst>
                                    <p:cond delay="0"/>
                                  </p:stCondLst>
                                  <p:iterate type="lt">
                                    <p:tmPct val="10000"/>
                                  </p:iterate>
                                  <p:childTnLst>
                                    <p:set>
                                      <p:cBhvr>
                                        <p:cTn id="46" dur="1" fill="hold">
                                          <p:stCondLst>
                                            <p:cond delay="0"/>
                                          </p:stCondLst>
                                        </p:cTn>
                                        <p:tgtEl>
                                          <p:spTgt spid="37"/>
                                        </p:tgtEl>
                                        <p:attrNameLst>
                                          <p:attrName>style.visibility</p:attrName>
                                        </p:attrNameLst>
                                      </p:cBhvr>
                                      <p:to>
                                        <p:strVal val="visible"/>
                                      </p:to>
                                    </p:set>
                                    <p:animEffect>
                                      <p:cBhvr>
                                        <p:cTn id="47" dur="750"/>
                                        <p:tgtEl>
                                          <p:spTgt spid="37"/>
                                        </p:tgtEl>
                                      </p:cBhvr>
                                    </p:animEffect>
                                    <p:anim calcmode="lin" valueType="num">
                                      <p:cBhvr>
                                        <p:cTn id="48" dur="750" fill="hold"/>
                                        <p:tgtEl>
                                          <p:spTgt spid="37"/>
                                        </p:tgtEl>
                                        <p:attrNameLst>
                                          <p:attrName>ppt_x</p:attrName>
                                        </p:attrNameLst>
                                      </p:cBhvr>
                                      <p:tavLst>
                                        <p:tav tm="0">
                                          <p:val>
                                            <p:strVal val="#ppt_x"/>
                                          </p:val>
                                        </p:tav>
                                        <p:tav tm="100000">
                                          <p:val>
                                            <p:strVal val="#ppt_x"/>
                                          </p:val>
                                        </p:tav>
                                      </p:tavLst>
                                    </p:anim>
                                    <p:anim calcmode="lin" valueType="num">
                                      <p:cBhvr>
                                        <p:cTn id="49"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7" grpId="0" bldLvl="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AutoShape 3"/>
          <p:cNvSpPr>
            <a:spLocks noChangeArrowheads="1"/>
          </p:cNvSpPr>
          <p:nvPr/>
        </p:nvSpPr>
        <p:spPr bwMode="gray">
          <a:xfrm rot="16200000">
            <a:off x="2393664" y="1286124"/>
            <a:ext cx="2379489" cy="2962667"/>
          </a:xfrm>
          <a:custGeom>
            <a:avLst/>
            <a:gdLst>
              <a:gd name="G0" fmla="+- 7925 0 0"/>
              <a:gd name="G1" fmla="+- -11796007 0 0"/>
              <a:gd name="G2" fmla="+- 0 0 -11796007"/>
              <a:gd name="T0" fmla="*/ 0 256 1"/>
              <a:gd name="T1" fmla="*/ 180 256 1"/>
              <a:gd name="G3" fmla="+- -11796007 T0 T1"/>
              <a:gd name="T2" fmla="*/ 0 256 1"/>
              <a:gd name="T3" fmla="*/ 90 256 1"/>
              <a:gd name="G4" fmla="+- -11796007 T2 T3"/>
              <a:gd name="G5" fmla="*/ G4 2 1"/>
              <a:gd name="T4" fmla="*/ 90 256 1"/>
              <a:gd name="T5" fmla="*/ 0 256 1"/>
              <a:gd name="G6" fmla="+- -11796007 T4 T5"/>
              <a:gd name="G7" fmla="*/ G6 2 1"/>
              <a:gd name="G8" fmla="abs -1179600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925"/>
              <a:gd name="G18" fmla="*/ 7925 1 2"/>
              <a:gd name="G19" fmla="+- G18 5400 0"/>
              <a:gd name="G20" fmla="cos G19 -11796007"/>
              <a:gd name="G21" fmla="sin G19 -11796007"/>
              <a:gd name="G22" fmla="+- G20 10800 0"/>
              <a:gd name="G23" fmla="+- G21 10800 0"/>
              <a:gd name="G24" fmla="+- 10800 0 G20"/>
              <a:gd name="G25" fmla="+- 7925 10800 0"/>
              <a:gd name="G26" fmla="?: G9 G17 G25"/>
              <a:gd name="G27" fmla="?: G9 0 21600"/>
              <a:gd name="G28" fmla="cos 10800 -11796007"/>
              <a:gd name="G29" fmla="sin 10800 -11796007"/>
              <a:gd name="G30" fmla="sin 7925 -11796007"/>
              <a:gd name="G31" fmla="+- G28 10800 0"/>
              <a:gd name="G32" fmla="+- G29 10800 0"/>
              <a:gd name="G33" fmla="+- G30 10800 0"/>
              <a:gd name="G34" fmla="?: G4 0 G31"/>
              <a:gd name="G35" fmla="?: -11796007 G34 0"/>
              <a:gd name="G36" fmla="?: G6 G35 G31"/>
              <a:gd name="G37" fmla="+- 21600 0 G36"/>
              <a:gd name="G38" fmla="?: G4 0 G33"/>
              <a:gd name="G39" fmla="?: -11796007 G38 G32"/>
              <a:gd name="G40" fmla="?: G6 G39 0"/>
              <a:gd name="G41" fmla="?: G4 G32 21600"/>
              <a:gd name="G42" fmla="?: G6 G41 G33"/>
              <a:gd name="T12" fmla="*/ 10800 w 21600"/>
              <a:gd name="T13" fmla="*/ 0 h 21600"/>
              <a:gd name="T14" fmla="*/ 1437 w 21600"/>
              <a:gd name="T15" fmla="*/ 10798 h 21600"/>
              <a:gd name="T16" fmla="*/ 10800 w 21600"/>
              <a:gd name="T17" fmla="*/ 2875 h 21600"/>
              <a:gd name="T18" fmla="*/ 20163 w 21600"/>
              <a:gd name="T19" fmla="*/ 1079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875" y="10799"/>
                </a:moveTo>
                <a:cubicBezTo>
                  <a:pt x="2875" y="6422"/>
                  <a:pt x="6423" y="2874"/>
                  <a:pt x="10800" y="2875"/>
                </a:cubicBezTo>
                <a:cubicBezTo>
                  <a:pt x="15176" y="2875"/>
                  <a:pt x="18724" y="6422"/>
                  <a:pt x="18724" y="10799"/>
                </a:cubicBezTo>
                <a:lnTo>
                  <a:pt x="21599" y="10798"/>
                </a:lnTo>
                <a:cubicBezTo>
                  <a:pt x="21599" y="4834"/>
                  <a:pt x="16764" y="-1"/>
                  <a:pt x="10799" y="0"/>
                </a:cubicBezTo>
                <a:cubicBezTo>
                  <a:pt x="4835" y="0"/>
                  <a:pt x="0" y="4834"/>
                  <a:pt x="0" y="10798"/>
                </a:cubicBezTo>
                <a:close/>
              </a:path>
            </a:pathLst>
          </a:custGeom>
          <a:solidFill>
            <a:schemeClr val="bg1"/>
          </a:solidFill>
          <a:ln w="38100" algn="ctr">
            <a:noFill/>
            <a:miter lim="800000"/>
          </a:ln>
          <a:effectLst>
            <a:innerShdw blurRad="114300">
              <a:prstClr val="black"/>
            </a:innerShdw>
          </a:effectLst>
        </p:spPr>
        <p:txBody>
          <a:bodyPr wrap="none" anchor="ctr"/>
          <a:lstStyle/>
          <a:p>
            <a:pPr>
              <a:defRPr/>
            </a:pPr>
            <a:endParaRPr lang="zh-CN" altLang="en-US"/>
          </a:p>
        </p:txBody>
      </p:sp>
      <p:sp>
        <p:nvSpPr>
          <p:cNvPr id="9" name="Line 39"/>
          <p:cNvSpPr>
            <a:spLocks noChangeShapeType="1"/>
          </p:cNvSpPr>
          <p:nvPr/>
        </p:nvSpPr>
        <p:spPr bwMode="auto">
          <a:xfrm>
            <a:off x="4173420" y="1902414"/>
            <a:ext cx="915275" cy="355579"/>
          </a:xfrm>
          <a:prstGeom prst="line">
            <a:avLst/>
          </a:prstGeom>
          <a:noFill/>
          <a:ln w="57150" cap="rnd">
            <a:solidFill>
              <a:schemeClr val="tx1">
                <a:lumMod val="50000"/>
                <a:lumOff val="50000"/>
              </a:schemeClr>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40"/>
          <p:cNvSpPr>
            <a:spLocks noChangeShapeType="1"/>
          </p:cNvSpPr>
          <p:nvPr/>
        </p:nvSpPr>
        <p:spPr bwMode="auto">
          <a:xfrm>
            <a:off x="3650226" y="2762975"/>
            <a:ext cx="1241799" cy="996"/>
          </a:xfrm>
          <a:prstGeom prst="line">
            <a:avLst/>
          </a:prstGeom>
          <a:noFill/>
          <a:ln w="57150" cap="rnd">
            <a:solidFill>
              <a:schemeClr val="tx1">
                <a:lumMod val="50000"/>
                <a:lumOff val="50000"/>
              </a:schemeClr>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41"/>
          <p:cNvSpPr>
            <a:spLocks noChangeShapeType="1"/>
          </p:cNvSpPr>
          <p:nvPr/>
        </p:nvSpPr>
        <p:spPr bwMode="auto">
          <a:xfrm flipV="1">
            <a:off x="4149466" y="3360586"/>
            <a:ext cx="954357" cy="302790"/>
          </a:xfrm>
          <a:prstGeom prst="line">
            <a:avLst/>
          </a:prstGeom>
          <a:noFill/>
          <a:ln w="57150" cap="rnd">
            <a:solidFill>
              <a:schemeClr val="tx1">
                <a:lumMod val="50000"/>
                <a:lumOff val="50000"/>
              </a:schemeClr>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组合 11"/>
          <p:cNvGrpSpPr/>
          <p:nvPr/>
        </p:nvGrpSpPr>
        <p:grpSpPr>
          <a:xfrm>
            <a:off x="2642209" y="1196901"/>
            <a:ext cx="1284820" cy="1015067"/>
            <a:chOff x="5760133" y="2274196"/>
            <a:chExt cx="1284820" cy="1284820"/>
          </a:xfrm>
        </p:grpSpPr>
        <p:sp>
          <p:nvSpPr>
            <p:cNvPr id="13" name="椭圆 12"/>
            <p:cNvSpPr/>
            <p:nvPr/>
          </p:nvSpPr>
          <p:spPr>
            <a:xfrm rot="1245109">
              <a:off x="5760133" y="2274196"/>
              <a:ext cx="1284820" cy="1284820"/>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13"/>
            <p:cNvSpPr/>
            <p:nvPr/>
          </p:nvSpPr>
          <p:spPr>
            <a:xfrm>
              <a:off x="5839094" y="2359019"/>
              <a:ext cx="1117070" cy="1117070"/>
            </a:xfrm>
            <a:prstGeom prst="ellipse">
              <a:avLst/>
            </a:prstGeom>
            <a:solidFill>
              <a:srgbClr val="0070C0"/>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TextBox 14"/>
            <p:cNvSpPr txBox="1"/>
            <p:nvPr/>
          </p:nvSpPr>
          <p:spPr>
            <a:xfrm flipH="1">
              <a:off x="6101415" y="2634972"/>
              <a:ext cx="631932" cy="74017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anose="020B0503020204020204" pitchFamily="34" charset="-122"/>
                  <a:cs typeface="Times New Roman" panose="02020603050405020304"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normalizeH="0" baseline="0" noProof="0" dirty="0" smtClean="0">
                  <a:ln>
                    <a:noFill/>
                  </a:ln>
                  <a:effectLst/>
                  <a:uLnTx/>
                  <a:uFillTx/>
                </a:rPr>
                <a:t>添加</a:t>
              </a:r>
              <a:endParaRPr kumimoji="0" lang="en-US" altLang="zh-CN" sz="1600" b="1" i="0" u="none" strike="noStrike" kern="0" normalizeH="0" baseline="0" noProof="0" dirty="0" smtClean="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dirty="0">
                  <a:ln>
                    <a:noFill/>
                  </a:ln>
                  <a:effectLst/>
                </a:rPr>
                <a:t>文本</a:t>
              </a:r>
              <a:endParaRPr kumimoji="0" lang="zh-CN" altLang="en-US" sz="1600" b="1" i="0" u="none" strike="noStrike" kern="0" normalizeH="0" baseline="0" noProof="0" dirty="0">
                <a:ln>
                  <a:noFill/>
                </a:ln>
                <a:effectLst/>
                <a:uLnTx/>
                <a:uFillTx/>
              </a:endParaRPr>
            </a:p>
          </p:txBody>
        </p:sp>
      </p:grpSp>
      <p:grpSp>
        <p:nvGrpSpPr>
          <p:cNvPr id="16" name="组合 15"/>
          <p:cNvGrpSpPr/>
          <p:nvPr/>
        </p:nvGrpSpPr>
        <p:grpSpPr>
          <a:xfrm>
            <a:off x="1429408" y="2205013"/>
            <a:ext cx="1558416" cy="1280179"/>
            <a:chOff x="5760133" y="2274196"/>
            <a:chExt cx="1284820" cy="1284820"/>
          </a:xfrm>
        </p:grpSpPr>
        <p:sp>
          <p:nvSpPr>
            <p:cNvPr id="17" name="椭圆 16"/>
            <p:cNvSpPr/>
            <p:nvPr/>
          </p:nvSpPr>
          <p:spPr>
            <a:xfrm rot="1245109">
              <a:off x="5760133" y="2274196"/>
              <a:ext cx="1284820" cy="1284820"/>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椭圆 17"/>
            <p:cNvSpPr/>
            <p:nvPr/>
          </p:nvSpPr>
          <p:spPr>
            <a:xfrm>
              <a:off x="5839094" y="2359019"/>
              <a:ext cx="1117070" cy="1117070"/>
            </a:xfrm>
            <a:prstGeom prst="ellipse">
              <a:avLst/>
            </a:prstGeom>
            <a:solidFill>
              <a:srgbClr val="0070C0"/>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TextBox 18"/>
            <p:cNvSpPr txBox="1"/>
            <p:nvPr/>
          </p:nvSpPr>
          <p:spPr>
            <a:xfrm flipH="1">
              <a:off x="6101415" y="2634972"/>
              <a:ext cx="631932" cy="74017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anose="020B0503020204020204" pitchFamily="34" charset="-122"/>
                  <a:cs typeface="Times New Roman" panose="02020603050405020304"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normalizeH="0" baseline="0" noProof="0" dirty="0" smtClean="0">
                  <a:ln>
                    <a:noFill/>
                  </a:ln>
                  <a:effectLst/>
                  <a:uLnTx/>
                  <a:uFillTx/>
                </a:rPr>
                <a:t>添加</a:t>
              </a:r>
              <a:endParaRPr kumimoji="0" lang="en-US" altLang="zh-CN" sz="1600" b="1" i="0" u="none" strike="noStrike" kern="0" normalizeH="0" baseline="0" noProof="0" dirty="0" smtClean="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dirty="0">
                  <a:ln>
                    <a:noFill/>
                  </a:ln>
                  <a:effectLst/>
                </a:rPr>
                <a:t>文本</a:t>
              </a:r>
              <a:endParaRPr kumimoji="0" lang="zh-CN" altLang="en-US" sz="1600" b="1" i="0" u="none" strike="noStrike" kern="0" normalizeH="0" baseline="0" noProof="0" dirty="0">
                <a:ln>
                  <a:noFill/>
                </a:ln>
                <a:effectLst/>
                <a:uLnTx/>
                <a:uFillTx/>
              </a:endParaRPr>
            </a:p>
          </p:txBody>
        </p:sp>
      </p:grpSp>
      <p:grpSp>
        <p:nvGrpSpPr>
          <p:cNvPr id="20" name="组合 19"/>
          <p:cNvGrpSpPr/>
          <p:nvPr/>
        </p:nvGrpSpPr>
        <p:grpSpPr>
          <a:xfrm>
            <a:off x="2612120" y="3433171"/>
            <a:ext cx="1284820" cy="1015067"/>
            <a:chOff x="5760133" y="2274196"/>
            <a:chExt cx="1284820" cy="1284820"/>
          </a:xfrm>
        </p:grpSpPr>
        <p:sp>
          <p:nvSpPr>
            <p:cNvPr id="21" name="椭圆 20"/>
            <p:cNvSpPr/>
            <p:nvPr/>
          </p:nvSpPr>
          <p:spPr>
            <a:xfrm rot="1245109">
              <a:off x="5760133" y="2274196"/>
              <a:ext cx="1284820" cy="1284820"/>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393700" dist="38100" dir="5400000" algn="t" rotWithShape="0">
                <a:schemeClr val="tx1">
                  <a:alpha val="37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椭圆 21"/>
            <p:cNvSpPr/>
            <p:nvPr/>
          </p:nvSpPr>
          <p:spPr>
            <a:xfrm>
              <a:off x="5839094" y="2359019"/>
              <a:ext cx="1117070" cy="1117070"/>
            </a:xfrm>
            <a:prstGeom prst="ellipse">
              <a:avLst/>
            </a:prstGeom>
            <a:solidFill>
              <a:srgbClr val="0070C0"/>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 name="TextBox 22"/>
            <p:cNvSpPr txBox="1"/>
            <p:nvPr/>
          </p:nvSpPr>
          <p:spPr>
            <a:xfrm flipH="1">
              <a:off x="6101415" y="2634972"/>
              <a:ext cx="631932" cy="740178"/>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anose="020B0503020204020204" pitchFamily="34" charset="-122"/>
                  <a:cs typeface="Times New Roman" panose="02020603050405020304"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normalizeH="0" baseline="0" noProof="0" dirty="0" smtClean="0">
                  <a:ln>
                    <a:noFill/>
                  </a:ln>
                  <a:effectLst/>
                  <a:uLnTx/>
                  <a:uFillTx/>
                </a:rPr>
                <a:t>添加</a:t>
              </a:r>
              <a:endParaRPr kumimoji="0" lang="en-US" altLang="zh-CN" sz="1600" b="1" i="0" u="none" strike="noStrike" kern="0" normalizeH="0" baseline="0" noProof="0" dirty="0" smtClean="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dirty="0">
                  <a:ln>
                    <a:noFill/>
                  </a:ln>
                  <a:effectLst/>
                </a:rPr>
                <a:t>文本</a:t>
              </a:r>
              <a:endParaRPr kumimoji="0" lang="zh-CN" altLang="en-US" sz="1600" b="1" i="0" u="none" strike="noStrike" kern="0" normalizeH="0" baseline="0" noProof="0" dirty="0">
                <a:ln>
                  <a:noFill/>
                </a:ln>
                <a:effectLst/>
                <a:uLnTx/>
                <a:uFillTx/>
              </a:endParaRPr>
            </a:p>
          </p:txBody>
        </p:sp>
      </p:grpSp>
      <p:grpSp>
        <p:nvGrpSpPr>
          <p:cNvPr id="24" name="组合 23"/>
          <p:cNvGrpSpPr/>
          <p:nvPr/>
        </p:nvGrpSpPr>
        <p:grpSpPr>
          <a:xfrm>
            <a:off x="5242942" y="1878493"/>
            <a:ext cx="2281386" cy="1802401"/>
            <a:chOff x="1403648" y="1115468"/>
            <a:chExt cx="1294414" cy="1294414"/>
          </a:xfrm>
        </p:grpSpPr>
        <p:sp>
          <p:nvSpPr>
            <p:cNvPr id="25" name="椭圆 24"/>
            <p:cNvSpPr/>
            <p:nvPr/>
          </p:nvSpPr>
          <p:spPr>
            <a:xfrm>
              <a:off x="1539485" y="1259632"/>
              <a:ext cx="1022740" cy="102274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26" name="组合 25"/>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28" name="同心圆 27"/>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sp>
            <p:nvSpPr>
              <p:cNvPr id="29" name="同心圆 28"/>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grpSp>
        <p:sp>
          <p:nvSpPr>
            <p:cNvPr id="27" name="TextBox 26"/>
            <p:cNvSpPr txBox="1"/>
            <p:nvPr/>
          </p:nvSpPr>
          <p:spPr>
            <a:xfrm>
              <a:off x="1687876" y="1485936"/>
              <a:ext cx="725958" cy="685202"/>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800" dirty="0">
                  <a:solidFill>
                    <a:schemeClr val="bg1"/>
                  </a:solidFill>
                  <a:effectLst/>
                </a:rPr>
                <a:t>添加</a:t>
              </a:r>
              <a:endParaRPr lang="en-US" altLang="zh-CN" sz="2800" dirty="0">
                <a:solidFill>
                  <a:schemeClr val="bg1"/>
                </a:solidFill>
                <a:effectLst/>
              </a:endParaRPr>
            </a:p>
            <a:p>
              <a:r>
                <a:rPr lang="zh-CN" altLang="en-US" sz="2800" dirty="0">
                  <a:solidFill>
                    <a:schemeClr val="bg1"/>
                  </a:solidFill>
                  <a:effectLst/>
                </a:rPr>
                <a:t>文本</a:t>
              </a:r>
              <a:endParaRPr lang="zh-CN" altLang="en-US" sz="2800" dirty="0">
                <a:solidFill>
                  <a:schemeClr val="bg1"/>
                </a:solidFill>
                <a:effectLst/>
              </a:endParaRPr>
            </a:p>
          </p:txBody>
        </p:sp>
      </p:grpSp>
      <p:sp>
        <p:nvSpPr>
          <p:cNvPr id="31" name="TextBox 30"/>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32" name="组合 31"/>
          <p:cNvGrpSpPr/>
          <p:nvPr/>
        </p:nvGrpSpPr>
        <p:grpSpPr>
          <a:xfrm>
            <a:off x="276716" y="-27235"/>
            <a:ext cx="834190" cy="834190"/>
            <a:chOff x="7414667" y="3750264"/>
            <a:chExt cx="871129" cy="871129"/>
          </a:xfrm>
        </p:grpSpPr>
        <p:sp>
          <p:nvSpPr>
            <p:cNvPr id="33" name="椭圆 32"/>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34"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04</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35"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工作不足与改善</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35"/>
                                        </p:tgtEl>
                                        <p:attrNameLst>
                                          <p:attrName>style.visibility</p:attrName>
                                        </p:attrNameLst>
                                      </p:cBhvr>
                                      <p:to>
                                        <p:strVal val="visible"/>
                                      </p:to>
                                    </p:set>
                                    <p:animEffect>
                                      <p:cBhvr>
                                        <p:cTn id="13" dur="750"/>
                                        <p:tgtEl>
                                          <p:spTgt spid="35"/>
                                        </p:tgtEl>
                                      </p:cBhvr>
                                    </p:animEffect>
                                    <p:anim calcmode="lin" valueType="num">
                                      <p:cBhvr>
                                        <p:cTn id="14" dur="750" fill="hold"/>
                                        <p:tgtEl>
                                          <p:spTgt spid="35"/>
                                        </p:tgtEl>
                                        <p:attrNameLst>
                                          <p:attrName>ppt_x</p:attrName>
                                        </p:attrNameLst>
                                      </p:cBhvr>
                                      <p:tavLst>
                                        <p:tav tm="0">
                                          <p:val>
                                            <p:strVal val="#ppt_x"/>
                                          </p:val>
                                        </p:tav>
                                        <p:tav tm="100000">
                                          <p:val>
                                            <p:strVal val="#ppt_x"/>
                                          </p:val>
                                        </p:tav>
                                      </p:tavLst>
                                    </p:anim>
                                    <p:anim calcmode="lin" valueType="num">
                                      <p:cBhvr>
                                        <p:cTn id="15" dur="750" fill="hold"/>
                                        <p:tgtEl>
                                          <p:spTgt spid="35"/>
                                        </p:tgtEl>
                                        <p:attrNameLst>
                                          <p:attrName>ppt_y</p:attrName>
                                        </p:attrNameLst>
                                      </p:cBhvr>
                                      <p:tavLst>
                                        <p:tav tm="0">
                                          <p:val>
                                            <p:strVal val="#ppt_y+.1"/>
                                          </p:val>
                                        </p:tav>
                                        <p:tav tm="100000">
                                          <p:val>
                                            <p:strVal val="#ppt_y"/>
                                          </p:val>
                                        </p:tav>
                                      </p:tavLst>
                                    </p:anim>
                                  </p:childTnLst>
                                </p:cTn>
                              </p:par>
                            </p:childTnLst>
                          </p:cTn>
                        </p:par>
                        <p:par>
                          <p:cTn id="16" fill="hold">
                            <p:stCondLst>
                              <p:cond delay="1700"/>
                            </p:stCondLst>
                            <p:childTnLst>
                              <p:par>
                                <p:cTn id="17" presetID="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childTnLst>
                          </p:cTn>
                        </p:par>
                        <p:par>
                          <p:cTn id="29" fill="hold">
                            <p:stCondLst>
                              <p:cond delay="22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2700"/>
                            </p:stCondLst>
                            <p:childTnLst>
                              <p:par>
                                <p:cTn id="34" presetID="2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3200"/>
                            </p:stCondLst>
                            <p:childTnLst>
                              <p:par>
                                <p:cTn id="44" presetID="53" presetClass="entr" presetSubtype="16"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5"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97449" y="2196302"/>
            <a:ext cx="4038847"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明年</a:t>
            </a:r>
            <a:r>
              <a:rPr lang="zh-CN" altLang="en-US" sz="3200" b="1" dirty="0" smtClean="0">
                <a:solidFill>
                  <a:srgbClr val="0070C0"/>
                </a:solidFill>
                <a:latin typeface="微软雅黑" panose="020B0503020204020204" pitchFamily="34" charset="-122"/>
                <a:ea typeface="微软雅黑" panose="020B0503020204020204" pitchFamily="34" charset="-122"/>
              </a:rPr>
              <a:t>工作计划</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1308230" y="2294039"/>
            <a:ext cx="54021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2300" b="0" i="0" u="none" strike="noStrike" kern="0" cap="none" spc="0" normalizeH="0" baseline="0" noProof="0" dirty="0" smtClean="0">
                <a:ln>
                  <a:noFill/>
                </a:ln>
                <a:solidFill>
                  <a:srgbClr val="FFFFFF"/>
                </a:solidFill>
                <a:effectLst/>
                <a:uLnTx/>
                <a:uFillTx/>
              </a:rPr>
              <a:t>Part</a:t>
            </a:r>
            <a:endParaRPr kumimoji="0" lang="zh-CN" altLang="zh-CN" sz="1800" b="0" i="0" u="none" strike="noStrike" kern="0" cap="none" spc="0" normalizeH="0" baseline="0" noProof="0" dirty="0" smtClean="0">
              <a:ln>
                <a:noFill/>
              </a:ln>
              <a:solidFill>
                <a:srgbClr val="FEAE01"/>
              </a:solidFill>
              <a:effectLst/>
              <a:uLnTx/>
              <a:uFillTx/>
            </a:endParaRPr>
          </a:p>
        </p:txBody>
      </p:sp>
      <p:sp>
        <p:nvSpPr>
          <p:cNvPr id="13" name="TextBox 12"/>
          <p:cNvSpPr txBox="1"/>
          <p:nvPr/>
        </p:nvSpPr>
        <p:spPr>
          <a:xfrm>
            <a:off x="2627784" y="3133566"/>
            <a:ext cx="5317950" cy="1015663"/>
          </a:xfrm>
          <a:prstGeom prst="rect">
            <a:avLst/>
          </a:prstGeom>
          <a:noFill/>
        </p:spPr>
        <p:txBody>
          <a:bodyPr wrap="square" rtlCol="0">
            <a:spAutoFit/>
          </a:bodyPr>
          <a:lstStyle/>
          <a:p>
            <a:pPr>
              <a:lnSpc>
                <a:spcPct val="150000"/>
              </a:lnSpc>
            </a:pPr>
            <a:r>
              <a:rPr lang="zh-CN" altLang="en-US" sz="2000" dirty="0" smtClean="0">
                <a:solidFill>
                  <a:srgbClr val="2B2A30"/>
                </a:solidFill>
                <a:latin typeface="微软雅黑" panose="020B0503020204020204" pitchFamily="34" charset="-122"/>
                <a:ea typeface="微软雅黑" panose="020B0503020204020204" pitchFamily="34" charset="-122"/>
              </a:rPr>
              <a:t>单击填加文字内容。用简短的话写出本章的中心思想，同时也给观众一个思维缓冲空间。</a:t>
            </a:r>
            <a:endParaRPr lang="zh-CN" altLang="en-US" sz="2000" dirty="0">
              <a:solidFill>
                <a:srgbClr val="2B2A3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888084" y="2925093"/>
            <a:ext cx="42762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ea typeface="微软雅黑" panose="020B0503020204020204" pitchFamily="34" charset="-122"/>
              </a:rPr>
              <a:t>标题一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标题二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标题三</a:t>
            </a:r>
            <a:endParaRPr kumimoji="0" lang="zh-CN" altLang="en-US" sz="1800" b="0" i="0" u="none" strike="noStrike" kern="0" cap="none" spc="0" normalizeH="0" baseline="0" noProof="0" dirty="0">
              <a:ln>
                <a:noFill/>
              </a:ln>
              <a:solidFill>
                <a:srgbClr val="2B2A30"/>
              </a:solidFill>
              <a:effectLst/>
              <a:uLnTx/>
              <a:uFillTx/>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7006" y="2903351"/>
            <a:ext cx="12487343" cy="0"/>
          </a:xfrm>
          <a:prstGeom prst="line">
            <a:avLst/>
          </a:prstGeom>
          <a:ln w="25400">
            <a:solidFill>
              <a:srgbClr val="0070C0"/>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95236" y="1988989"/>
            <a:ext cx="1732548" cy="1732548"/>
            <a:chOff x="7414667" y="3750264"/>
            <a:chExt cx="871129" cy="871129"/>
          </a:xfrm>
        </p:grpSpPr>
        <p:sp>
          <p:nvSpPr>
            <p:cNvPr id="18" name="椭圆 17"/>
            <p:cNvSpPr/>
            <p:nvPr/>
          </p:nvSpPr>
          <p:spPr>
            <a:xfrm>
              <a:off x="7414667" y="3750264"/>
              <a:ext cx="871129" cy="871129"/>
            </a:xfrm>
            <a:prstGeom prst="ellipse">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19" name="文本框 12"/>
            <p:cNvSpPr txBox="1"/>
            <p:nvPr/>
          </p:nvSpPr>
          <p:spPr>
            <a:xfrm>
              <a:off x="7461802" y="3771152"/>
              <a:ext cx="792991" cy="789229"/>
            </a:xfrm>
            <a:prstGeom prst="rect">
              <a:avLst/>
            </a:prstGeom>
            <a:noFill/>
          </p:spPr>
          <p:txBody>
            <a:bodyPr wrap="square" rtlCol="0">
              <a:spAutoFit/>
            </a:bodyPr>
            <a:lstStyle/>
            <a:p>
              <a:pPr algn="ctr"/>
              <a:r>
                <a:rPr lang="en-US" altLang="zh-CN" sz="96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05</a:t>
              </a:r>
              <a:endParaRPr lang="zh-CN" altLang="en-US" sz="96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 calcmode="lin" valueType="num">
                                      <p:cBhvr>
                                        <p:cTn id="18" dur="500" fill="hold"/>
                                        <p:tgtEl>
                                          <p:spTgt spid="12"/>
                                        </p:tgtEl>
                                        <p:attrNameLst>
                                          <p:attrName>style.rotation</p:attrName>
                                        </p:attrNameLst>
                                      </p:cBhvr>
                                      <p:tavLst>
                                        <p:tav tm="0">
                                          <p:val>
                                            <p:fltVal val="90"/>
                                          </p:val>
                                        </p:tav>
                                        <p:tav tm="100000">
                                          <p:val>
                                            <p:fltVal val="0"/>
                                          </p:val>
                                        </p:tav>
                                      </p:tavLst>
                                    </p:anim>
                                    <p:animEffect transition="in" filter="fade">
                                      <p:cBhvr>
                                        <p:cTn id="19" dur="500"/>
                                        <p:tgtEl>
                                          <p:spTgt spid="12"/>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1500"/>
                            </p:stCondLst>
                            <p:childTnLst>
                              <p:par>
                                <p:cTn id="28" presetID="3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 calcmode="lin" valueType="num">
                                      <p:cBhvr>
                                        <p:cTn id="32" dur="500" fill="hold"/>
                                        <p:tgtEl>
                                          <p:spTgt spid="13"/>
                                        </p:tgtEl>
                                        <p:attrNameLst>
                                          <p:attrName>style.rotation</p:attrName>
                                        </p:attrNameLst>
                                      </p:cBhvr>
                                      <p:tavLst>
                                        <p:tav tm="0">
                                          <p:val>
                                            <p:fltVal val="90"/>
                                          </p:val>
                                        </p:tav>
                                        <p:tav tm="100000">
                                          <p:val>
                                            <p:fltVal val="0"/>
                                          </p:val>
                                        </p:tav>
                                      </p:tavLst>
                                    </p:anim>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AutoShape 2"/>
          <p:cNvSpPr>
            <a:spLocks noChangeArrowheads="1"/>
          </p:cNvSpPr>
          <p:nvPr/>
        </p:nvSpPr>
        <p:spPr bwMode="auto">
          <a:xfrm>
            <a:off x="6564493" y="2717886"/>
            <a:ext cx="1754187" cy="1214064"/>
          </a:xfrm>
          <a:prstGeom prst="roundRect">
            <a:avLst>
              <a:gd name="adj" fmla="val 0"/>
            </a:avLst>
          </a:prstGeom>
          <a:noFill/>
          <a:ln w="3175" algn="ctr">
            <a:solidFill>
              <a:srgbClr val="969696"/>
            </a:solidFill>
            <a:prstDash val="dash"/>
            <a:round/>
          </a:ln>
        </p:spPr>
        <p:txBody>
          <a:bodyPr anchor="b"/>
          <a:lstStyle/>
          <a:p>
            <a:pPr defTabSz="967740" fontAlgn="auto">
              <a:lnSpc>
                <a:spcPct val="120000"/>
              </a:lnSpc>
              <a:spcBef>
                <a:spcPts val="0"/>
              </a:spcBef>
              <a:spcAft>
                <a:spcPts val="0"/>
              </a:spcAft>
              <a:defRPr/>
            </a:pPr>
            <a:r>
              <a:rPr lang="zh-CN" altLang="en-US" sz="1600" dirty="0">
                <a:latin typeface="微软雅黑" panose="020B0503020204020204" pitchFamily="34" charset="-122"/>
                <a:ea typeface="微软雅黑" panose="020B0503020204020204" pitchFamily="34" charset="-122"/>
              </a:rPr>
              <a:t>单击添加段落文字单击添加段落文字单击添加段落文字</a:t>
            </a:r>
            <a:endParaRPr lang="zh-CN" altLang="en-US" sz="1600" dirty="0">
              <a:latin typeface="微软雅黑" panose="020B0503020204020204" pitchFamily="34" charset="-122"/>
              <a:ea typeface="微软雅黑" panose="020B0503020204020204" pitchFamily="34" charset="-122"/>
            </a:endParaRPr>
          </a:p>
          <a:p>
            <a:pPr defTabSz="967740" fontAlgn="auto">
              <a:lnSpc>
                <a:spcPct val="120000"/>
              </a:lnSpc>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9" name="AutoShape 3"/>
          <p:cNvSpPr>
            <a:spLocks noChangeArrowheads="1"/>
          </p:cNvSpPr>
          <p:nvPr/>
        </p:nvSpPr>
        <p:spPr bwMode="auto">
          <a:xfrm>
            <a:off x="2664004" y="2712870"/>
            <a:ext cx="1754188" cy="1217826"/>
          </a:xfrm>
          <a:prstGeom prst="roundRect">
            <a:avLst>
              <a:gd name="adj" fmla="val 0"/>
            </a:avLst>
          </a:prstGeom>
          <a:noFill/>
          <a:ln w="3175" algn="ctr">
            <a:solidFill>
              <a:srgbClr val="969696"/>
            </a:solidFill>
            <a:prstDash val="dash"/>
            <a:round/>
          </a:ln>
        </p:spPr>
        <p:txBody>
          <a:bodyPr anchor="b"/>
          <a:lstStyle/>
          <a:p>
            <a:pPr defTabSz="967740" fontAlgn="auto">
              <a:lnSpc>
                <a:spcPct val="120000"/>
              </a:lnSpc>
              <a:spcBef>
                <a:spcPts val="0"/>
              </a:spcBef>
              <a:spcAft>
                <a:spcPts val="0"/>
              </a:spcAft>
              <a:defRPr/>
            </a:pPr>
            <a:r>
              <a:rPr lang="zh-CN" altLang="en-US" sz="1600" dirty="0">
                <a:latin typeface="微软雅黑" panose="020B0503020204020204" pitchFamily="34" charset="-122"/>
                <a:ea typeface="微软雅黑" panose="020B0503020204020204" pitchFamily="34" charset="-122"/>
              </a:rPr>
              <a:t>单击添加段落文字单击添加段落文字单击添加段落文字</a:t>
            </a:r>
            <a:endParaRPr lang="en-US" altLang="zh-CN" sz="1600" dirty="0">
              <a:latin typeface="微软雅黑" panose="020B0503020204020204" pitchFamily="34" charset="-122"/>
              <a:ea typeface="微软雅黑" panose="020B0503020204020204" pitchFamily="34" charset="-122"/>
            </a:endParaRPr>
          </a:p>
          <a:p>
            <a:pPr defTabSz="967740" fontAlgn="auto">
              <a:lnSpc>
                <a:spcPct val="120000"/>
              </a:lnSpc>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10" name="AutoShape 4"/>
          <p:cNvSpPr>
            <a:spLocks noChangeArrowheads="1"/>
          </p:cNvSpPr>
          <p:nvPr/>
        </p:nvSpPr>
        <p:spPr bwMode="auto">
          <a:xfrm>
            <a:off x="4613455" y="2722904"/>
            <a:ext cx="1744663" cy="1210301"/>
          </a:xfrm>
          <a:prstGeom prst="roundRect">
            <a:avLst>
              <a:gd name="adj" fmla="val 0"/>
            </a:avLst>
          </a:prstGeom>
          <a:noFill/>
          <a:ln w="3175" algn="ctr">
            <a:solidFill>
              <a:srgbClr val="969696"/>
            </a:solidFill>
            <a:prstDash val="dash"/>
            <a:round/>
          </a:ln>
        </p:spPr>
        <p:txBody>
          <a:bodyPr/>
          <a:lstStyle/>
          <a:p>
            <a:pPr defTabSz="967740" fontAlgn="auto">
              <a:lnSpc>
                <a:spcPct val="120000"/>
              </a:lnSpc>
              <a:spcBef>
                <a:spcPts val="0"/>
              </a:spcBef>
              <a:spcAft>
                <a:spcPts val="0"/>
              </a:spcAft>
              <a:defRPr/>
            </a:pPr>
            <a:r>
              <a:rPr lang="zh-CN" altLang="en-US" sz="1600" dirty="0">
                <a:latin typeface="微软雅黑" panose="020B0503020204020204" pitchFamily="34" charset="-122"/>
                <a:ea typeface="微软雅黑" panose="020B0503020204020204" pitchFamily="34" charset="-122"/>
              </a:rPr>
              <a:t>单击添加段落文字单击添加段落文字单击添加段落文字</a:t>
            </a:r>
            <a:endParaRPr lang="zh-CN" altLang="en-US" sz="1600" dirty="0">
              <a:latin typeface="微软雅黑" panose="020B0503020204020204" pitchFamily="34" charset="-122"/>
              <a:ea typeface="微软雅黑" panose="020B0503020204020204" pitchFamily="34" charset="-122"/>
            </a:endParaRPr>
          </a:p>
        </p:txBody>
      </p:sp>
      <p:sp>
        <p:nvSpPr>
          <p:cNvPr id="11" name="AutoShape 6"/>
          <p:cNvSpPr>
            <a:spLocks noChangeArrowheads="1"/>
          </p:cNvSpPr>
          <p:nvPr/>
        </p:nvSpPr>
        <p:spPr bwMode="auto">
          <a:xfrm>
            <a:off x="712968" y="2712870"/>
            <a:ext cx="1703387" cy="1210301"/>
          </a:xfrm>
          <a:prstGeom prst="roundRect">
            <a:avLst>
              <a:gd name="adj" fmla="val 0"/>
            </a:avLst>
          </a:prstGeom>
          <a:noFill/>
          <a:ln w="3175" algn="ctr">
            <a:solidFill>
              <a:srgbClr val="969696"/>
            </a:solidFill>
            <a:prstDash val="dash"/>
            <a:round/>
          </a:ln>
        </p:spPr>
        <p:txBody>
          <a:bodyPr/>
          <a:lstStyle/>
          <a:p>
            <a:pPr defTabSz="967740" fontAlgn="auto">
              <a:lnSpc>
                <a:spcPct val="120000"/>
              </a:lnSpc>
              <a:spcBef>
                <a:spcPts val="0"/>
              </a:spcBef>
              <a:spcAft>
                <a:spcPts val="0"/>
              </a:spcAft>
              <a:defRPr/>
            </a:pPr>
            <a:r>
              <a:rPr lang="zh-CN" altLang="en-US" sz="1600" dirty="0">
                <a:latin typeface="微软雅黑" panose="020B0503020204020204" pitchFamily="34" charset="-122"/>
                <a:ea typeface="微软雅黑" panose="020B0503020204020204" pitchFamily="34" charset="-122"/>
              </a:rPr>
              <a:t>单击添加段落文字单击添加段落文字单击添加段落文字</a:t>
            </a:r>
            <a:endParaRPr lang="zh-CN" altLang="en-US" sz="1600" dirty="0">
              <a:latin typeface="微软雅黑" panose="020B0503020204020204" pitchFamily="34" charset="-122"/>
              <a:ea typeface="微软雅黑" panose="020B0503020204020204" pitchFamily="34" charset="-122"/>
            </a:endParaRPr>
          </a:p>
        </p:txBody>
      </p:sp>
      <p:sp>
        <p:nvSpPr>
          <p:cNvPr id="12" name="AutoShape 9"/>
          <p:cNvSpPr>
            <a:spLocks noChangeArrowheads="1"/>
          </p:cNvSpPr>
          <p:nvPr/>
        </p:nvSpPr>
        <p:spPr bwMode="auto">
          <a:xfrm>
            <a:off x="2662417" y="1782255"/>
            <a:ext cx="2068512" cy="940649"/>
          </a:xfrm>
          <a:prstGeom prst="chevron">
            <a:avLst>
              <a:gd name="adj" fmla="val 25746"/>
            </a:avLst>
          </a:prstGeom>
          <a:solidFill>
            <a:srgbClr val="0070C0"/>
          </a:solidFill>
          <a:ln>
            <a:noFill/>
          </a:ln>
        </p:spPr>
        <p:txBody>
          <a:bodyPr wrap="none" anchor="ctr"/>
          <a:lstStyle/>
          <a:p>
            <a:pPr algn="ctr"/>
            <a:r>
              <a:rPr lang="en-US" altLang="zh-CN" sz="2400">
                <a:solidFill>
                  <a:srgbClr val="F8F8F8"/>
                </a:solidFill>
                <a:latin typeface="微软雅黑" panose="020B0503020204020204" pitchFamily="34" charset="-122"/>
                <a:ea typeface="微软雅黑" panose="020B0503020204020204" pitchFamily="34" charset="-122"/>
              </a:rPr>
              <a:t>NO.2</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13" name="AutoShape 10"/>
          <p:cNvSpPr>
            <a:spLocks noChangeArrowheads="1"/>
          </p:cNvSpPr>
          <p:nvPr/>
        </p:nvSpPr>
        <p:spPr bwMode="auto">
          <a:xfrm>
            <a:off x="712967" y="1782255"/>
            <a:ext cx="2068512" cy="940649"/>
          </a:xfrm>
          <a:prstGeom prst="homePlate">
            <a:avLst>
              <a:gd name="adj" fmla="val 30452"/>
            </a:avLst>
          </a:prstGeom>
          <a:solidFill>
            <a:srgbClr val="0070C0"/>
          </a:solidFill>
          <a:ln>
            <a:noFill/>
          </a:ln>
        </p:spPr>
        <p:txBody>
          <a:bodyPr wrap="none" anchor="ctr"/>
          <a:lstStyle/>
          <a:p>
            <a:pPr algn="ctr"/>
            <a:r>
              <a:rPr lang="en-US" altLang="zh-CN" sz="2400">
                <a:solidFill>
                  <a:srgbClr val="F8F8F8"/>
                </a:solidFill>
                <a:latin typeface="微软雅黑" panose="020B0503020204020204" pitchFamily="34" charset="-122"/>
                <a:ea typeface="微软雅黑" panose="020B0503020204020204" pitchFamily="34" charset="-122"/>
              </a:rPr>
              <a:t>NO.1</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14" name="AutoShape 11"/>
          <p:cNvSpPr>
            <a:spLocks noChangeArrowheads="1"/>
          </p:cNvSpPr>
          <p:nvPr/>
        </p:nvSpPr>
        <p:spPr bwMode="auto">
          <a:xfrm>
            <a:off x="4611867" y="1782255"/>
            <a:ext cx="2068512" cy="940649"/>
          </a:xfrm>
          <a:prstGeom prst="chevron">
            <a:avLst>
              <a:gd name="adj" fmla="val 25746"/>
            </a:avLst>
          </a:prstGeom>
          <a:solidFill>
            <a:srgbClr val="0070C0"/>
          </a:solidFill>
          <a:ln>
            <a:noFill/>
          </a:ln>
        </p:spPr>
        <p:txBody>
          <a:bodyPr wrap="none" anchor="ctr"/>
          <a:lstStyle/>
          <a:p>
            <a:pPr algn="ctr"/>
            <a:r>
              <a:rPr lang="en-US" altLang="zh-CN" sz="2400">
                <a:solidFill>
                  <a:srgbClr val="F8F8F8"/>
                </a:solidFill>
                <a:latin typeface="微软雅黑" panose="020B0503020204020204" pitchFamily="34" charset="-122"/>
                <a:ea typeface="微软雅黑" panose="020B0503020204020204" pitchFamily="34" charset="-122"/>
              </a:rPr>
              <a:t>NO.3</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15" name="AutoShape 12"/>
          <p:cNvSpPr>
            <a:spLocks noChangeArrowheads="1"/>
          </p:cNvSpPr>
          <p:nvPr/>
        </p:nvSpPr>
        <p:spPr bwMode="auto">
          <a:xfrm>
            <a:off x="6559730" y="1782255"/>
            <a:ext cx="2068513" cy="940649"/>
          </a:xfrm>
          <a:prstGeom prst="chevron">
            <a:avLst>
              <a:gd name="adj" fmla="val 25780"/>
            </a:avLst>
          </a:prstGeom>
          <a:solidFill>
            <a:srgbClr val="0070C0"/>
          </a:solidFill>
          <a:ln>
            <a:noFill/>
          </a:ln>
        </p:spPr>
        <p:txBody>
          <a:bodyPr wrap="none" anchor="ctr"/>
          <a:lstStyle/>
          <a:p>
            <a:pPr algn="ctr" defTabSz="967740" fontAlgn="auto">
              <a:spcBef>
                <a:spcPts val="0"/>
              </a:spcBef>
              <a:spcAft>
                <a:spcPts val="0"/>
              </a:spcAft>
              <a:defRPr/>
            </a:pPr>
            <a:r>
              <a:rPr lang="en-US" altLang="zh-CN" sz="2400">
                <a:solidFill>
                  <a:srgbClr val="F8F8F8"/>
                </a:solidFill>
                <a:latin typeface="微软雅黑" panose="020B0503020204020204" pitchFamily="34" charset="-122"/>
                <a:ea typeface="微软雅黑" panose="020B0503020204020204" pitchFamily="34" charset="-122"/>
              </a:rPr>
              <a:t>NO.4</a:t>
            </a:r>
            <a:endParaRPr lang="en-US" altLang="zh-CN" sz="2400">
              <a:solidFill>
                <a:srgbClr val="F8F8F8"/>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18" name="组合 17"/>
          <p:cNvGrpSpPr/>
          <p:nvPr/>
        </p:nvGrpSpPr>
        <p:grpSpPr>
          <a:xfrm>
            <a:off x="276716" y="-27235"/>
            <a:ext cx="834190" cy="834190"/>
            <a:chOff x="7414667" y="3750264"/>
            <a:chExt cx="871129" cy="871129"/>
          </a:xfrm>
        </p:grpSpPr>
        <p:sp>
          <p:nvSpPr>
            <p:cNvPr id="19" name="椭圆 18"/>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20"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05</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21"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今年工作计划</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1"/>
                                        </p:tgtEl>
                                        <p:attrNameLst>
                                          <p:attrName>style.visibility</p:attrName>
                                        </p:attrNameLst>
                                      </p:cBhvr>
                                      <p:to>
                                        <p:strVal val="visible"/>
                                      </p:to>
                                    </p:set>
                                    <p:animEffect>
                                      <p:cBhvr>
                                        <p:cTn id="13" dur="750"/>
                                        <p:tgtEl>
                                          <p:spTgt spid="21"/>
                                        </p:tgtEl>
                                      </p:cBhvr>
                                    </p:animEffect>
                                    <p:anim calcmode="lin" valueType="num">
                                      <p:cBhvr>
                                        <p:cTn id="14" dur="750" fill="hold"/>
                                        <p:tgtEl>
                                          <p:spTgt spid="21"/>
                                        </p:tgtEl>
                                        <p:attrNameLst>
                                          <p:attrName>ppt_x</p:attrName>
                                        </p:attrNameLst>
                                      </p:cBhvr>
                                      <p:tavLst>
                                        <p:tav tm="0">
                                          <p:val>
                                            <p:strVal val="#ppt_x"/>
                                          </p:val>
                                        </p:tav>
                                        <p:tav tm="100000">
                                          <p:val>
                                            <p:strVal val="#ppt_x"/>
                                          </p:val>
                                        </p:tav>
                                      </p:tavLst>
                                    </p:anim>
                                    <p:anim calcmode="lin" valueType="num">
                                      <p:cBhvr>
                                        <p:cTn id="15" dur="75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2" presetClass="entr" presetSubtype="8"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300" fill="hold"/>
                                        <p:tgtEl>
                                          <p:spTgt spid="13"/>
                                        </p:tgtEl>
                                        <p:attrNameLst>
                                          <p:attrName>ppt_x</p:attrName>
                                        </p:attrNameLst>
                                      </p:cBhvr>
                                      <p:tavLst>
                                        <p:tav tm="0">
                                          <p:val>
                                            <p:strVal val="0-#ppt_w/2"/>
                                          </p:val>
                                        </p:tav>
                                        <p:tav tm="100000">
                                          <p:val>
                                            <p:strVal val="#ppt_x"/>
                                          </p:val>
                                        </p:tav>
                                      </p:tavLst>
                                    </p:anim>
                                    <p:anim calcmode="lin" valueType="num">
                                      <p:cBhvr additive="base">
                                        <p:cTn id="20" dur="3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2125"/>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2625"/>
                            </p:stCondLst>
                            <p:childTnLst>
                              <p:par>
                                <p:cTn id="26" presetID="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300" fill="hold"/>
                                        <p:tgtEl>
                                          <p:spTgt spid="12"/>
                                        </p:tgtEl>
                                        <p:attrNameLst>
                                          <p:attrName>ppt_x</p:attrName>
                                        </p:attrNameLst>
                                      </p:cBhvr>
                                      <p:tavLst>
                                        <p:tav tm="0">
                                          <p:val>
                                            <p:strVal val="0-#ppt_w/2"/>
                                          </p:val>
                                        </p:tav>
                                        <p:tav tm="100000">
                                          <p:val>
                                            <p:strVal val="#ppt_x"/>
                                          </p:val>
                                        </p:tav>
                                      </p:tavLst>
                                    </p:anim>
                                    <p:anim calcmode="lin" valueType="num">
                                      <p:cBhvr additive="base">
                                        <p:cTn id="29" dur="3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3125"/>
                            </p:stCondLst>
                            <p:childTnLst>
                              <p:par>
                                <p:cTn id="31" presetID="22" presetClass="entr" presetSubtype="1"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3625"/>
                            </p:stCondLst>
                            <p:childTnLst>
                              <p:par>
                                <p:cTn id="35" presetID="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300" fill="hold"/>
                                        <p:tgtEl>
                                          <p:spTgt spid="14"/>
                                        </p:tgtEl>
                                        <p:attrNameLst>
                                          <p:attrName>ppt_x</p:attrName>
                                        </p:attrNameLst>
                                      </p:cBhvr>
                                      <p:tavLst>
                                        <p:tav tm="0">
                                          <p:val>
                                            <p:strVal val="0-#ppt_w/2"/>
                                          </p:val>
                                        </p:tav>
                                        <p:tav tm="100000">
                                          <p:val>
                                            <p:strVal val="#ppt_x"/>
                                          </p:val>
                                        </p:tav>
                                      </p:tavLst>
                                    </p:anim>
                                    <p:anim calcmode="lin" valueType="num">
                                      <p:cBhvr additive="base">
                                        <p:cTn id="38" dur="3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4125"/>
                            </p:stCondLst>
                            <p:childTnLst>
                              <p:par>
                                <p:cTn id="40" presetID="22" presetClass="entr" presetSubtype="1"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4625"/>
                            </p:stCondLst>
                            <p:childTnLst>
                              <p:par>
                                <p:cTn id="44" presetID="2" presetClass="entr" presetSubtype="8"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300" fill="hold"/>
                                        <p:tgtEl>
                                          <p:spTgt spid="15"/>
                                        </p:tgtEl>
                                        <p:attrNameLst>
                                          <p:attrName>ppt_x</p:attrName>
                                        </p:attrNameLst>
                                      </p:cBhvr>
                                      <p:tavLst>
                                        <p:tav tm="0">
                                          <p:val>
                                            <p:strVal val="0-#ppt_w/2"/>
                                          </p:val>
                                        </p:tav>
                                        <p:tav tm="100000">
                                          <p:val>
                                            <p:strVal val="#ppt_x"/>
                                          </p:val>
                                        </p:tav>
                                      </p:tavLst>
                                    </p:anim>
                                    <p:anim calcmode="lin" valueType="num">
                                      <p:cBhvr additive="base">
                                        <p:cTn id="47" dur="3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5125"/>
                            </p:stCondLst>
                            <p:childTnLst>
                              <p:par>
                                <p:cTn id="49" presetID="22" presetClass="entr" presetSubtype="1"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up)">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21" grpId="0"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1027"/>
          <p:cNvSpPr>
            <a:spLocks noChangeShapeType="1"/>
          </p:cNvSpPr>
          <p:nvPr/>
        </p:nvSpPr>
        <p:spPr bwMode="gray">
          <a:xfrm flipH="1">
            <a:off x="-7620" y="4989825"/>
            <a:ext cx="2525730" cy="145613"/>
          </a:xfrm>
          <a:prstGeom prst="line">
            <a:avLst/>
          </a:prstGeom>
          <a:noFill/>
          <a:ln w="952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Line 1028"/>
          <p:cNvSpPr>
            <a:spLocks noChangeShapeType="1"/>
          </p:cNvSpPr>
          <p:nvPr/>
        </p:nvSpPr>
        <p:spPr bwMode="gray">
          <a:xfrm flipH="1">
            <a:off x="-7620" y="3436614"/>
            <a:ext cx="546104" cy="1698825"/>
          </a:xfrm>
          <a:prstGeom prst="line">
            <a:avLst/>
          </a:prstGeom>
          <a:noFill/>
          <a:ln w="952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AutoShape 1029"/>
          <p:cNvSpPr>
            <a:spLocks noChangeArrowheads="1"/>
          </p:cNvSpPr>
          <p:nvPr/>
        </p:nvSpPr>
        <p:spPr bwMode="gray">
          <a:xfrm>
            <a:off x="1438704" y="3169657"/>
            <a:ext cx="204789" cy="145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chemeClr val="accent1"/>
            </a:solidFill>
            <a:round/>
          </a:ln>
          <a:effectLst/>
        </p:spPr>
        <p:txBody>
          <a:bodyPr wrap="none" anchor="ctr"/>
          <a:lstStyle/>
          <a:p>
            <a:endParaRPr lang="zh-CN" altLang="en-US"/>
          </a:p>
        </p:txBody>
      </p:sp>
      <p:sp>
        <p:nvSpPr>
          <p:cNvPr id="6" name="AutoShape 1030"/>
          <p:cNvSpPr>
            <a:spLocks noChangeArrowheads="1"/>
          </p:cNvSpPr>
          <p:nvPr/>
        </p:nvSpPr>
        <p:spPr bwMode="gray">
          <a:xfrm>
            <a:off x="2237948" y="3481107"/>
            <a:ext cx="204789" cy="145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chemeClr val="accent1"/>
            </a:solidFill>
            <a:round/>
          </a:ln>
          <a:effectLst/>
        </p:spPr>
        <p:txBody>
          <a:bodyPr wrap="none" anchor="ctr"/>
          <a:lstStyle/>
          <a:p>
            <a:endParaRPr lang="zh-CN" altLang="en-US"/>
          </a:p>
        </p:txBody>
      </p:sp>
      <p:sp>
        <p:nvSpPr>
          <p:cNvPr id="7" name="AutoShape 1031"/>
          <p:cNvSpPr>
            <a:spLocks noChangeArrowheads="1"/>
          </p:cNvSpPr>
          <p:nvPr/>
        </p:nvSpPr>
        <p:spPr bwMode="gray">
          <a:xfrm>
            <a:off x="2576421" y="4310296"/>
            <a:ext cx="204789" cy="145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chemeClr val="accent1"/>
            </a:solidFill>
            <a:round/>
          </a:ln>
          <a:effectLst/>
        </p:spPr>
        <p:txBody>
          <a:bodyPr wrap="none" anchor="ctr"/>
          <a:lstStyle/>
          <a:p>
            <a:endParaRPr lang="zh-CN" altLang="en-US"/>
          </a:p>
        </p:txBody>
      </p:sp>
      <p:sp>
        <p:nvSpPr>
          <p:cNvPr id="8" name="Line 1032"/>
          <p:cNvSpPr>
            <a:spLocks noChangeShapeType="1"/>
          </p:cNvSpPr>
          <p:nvPr/>
        </p:nvSpPr>
        <p:spPr bwMode="gray">
          <a:xfrm flipH="1">
            <a:off x="-7620" y="3302125"/>
            <a:ext cx="1491831" cy="1833314"/>
          </a:xfrm>
          <a:prstGeom prst="line">
            <a:avLst/>
          </a:prstGeom>
          <a:noFill/>
          <a:ln w="952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033"/>
          <p:cNvSpPr>
            <a:spLocks noChangeShapeType="1"/>
          </p:cNvSpPr>
          <p:nvPr/>
        </p:nvSpPr>
        <p:spPr bwMode="gray">
          <a:xfrm flipH="1">
            <a:off x="-7620" y="4404337"/>
            <a:ext cx="2593993" cy="731101"/>
          </a:xfrm>
          <a:prstGeom prst="line">
            <a:avLst/>
          </a:prstGeom>
          <a:noFill/>
          <a:ln w="952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34"/>
          <p:cNvSpPr>
            <a:spLocks noChangeShapeType="1"/>
          </p:cNvSpPr>
          <p:nvPr/>
        </p:nvSpPr>
        <p:spPr bwMode="gray">
          <a:xfrm flipH="1">
            <a:off x="-7620" y="2341480"/>
            <a:ext cx="1672443" cy="2793959"/>
          </a:xfrm>
          <a:prstGeom prst="line">
            <a:avLst/>
          </a:prstGeom>
          <a:noFill/>
          <a:ln w="190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035"/>
          <p:cNvSpPr>
            <a:spLocks noChangeShapeType="1"/>
          </p:cNvSpPr>
          <p:nvPr/>
        </p:nvSpPr>
        <p:spPr bwMode="gray">
          <a:xfrm flipH="1">
            <a:off x="-7620" y="3186847"/>
            <a:ext cx="2069222" cy="1948592"/>
          </a:xfrm>
          <a:prstGeom prst="line">
            <a:avLst/>
          </a:prstGeom>
          <a:noFill/>
          <a:ln w="190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36"/>
          <p:cNvSpPr>
            <a:spLocks noChangeShapeType="1"/>
          </p:cNvSpPr>
          <p:nvPr/>
        </p:nvSpPr>
        <p:spPr bwMode="gray">
          <a:xfrm flipH="1">
            <a:off x="-7620" y="3993788"/>
            <a:ext cx="2549907" cy="1141650"/>
          </a:xfrm>
          <a:prstGeom prst="line">
            <a:avLst/>
          </a:prstGeom>
          <a:noFill/>
          <a:ln w="190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37"/>
          <p:cNvSpPr>
            <a:spLocks noChangeShapeType="1"/>
          </p:cNvSpPr>
          <p:nvPr/>
        </p:nvSpPr>
        <p:spPr bwMode="gray">
          <a:xfrm flipH="1">
            <a:off x="-7620" y="4660173"/>
            <a:ext cx="3464346" cy="475266"/>
          </a:xfrm>
          <a:prstGeom prst="line">
            <a:avLst/>
          </a:prstGeom>
          <a:noFill/>
          <a:ln w="190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Group 1038"/>
          <p:cNvGrpSpPr/>
          <p:nvPr/>
        </p:nvGrpSpPr>
        <p:grpSpPr bwMode="auto">
          <a:xfrm>
            <a:off x="-7620" y="3906319"/>
            <a:ext cx="2264056" cy="1539054"/>
            <a:chOff x="0" y="2654"/>
            <a:chExt cx="1592" cy="1522"/>
          </a:xfrm>
        </p:grpSpPr>
        <p:sp>
          <p:nvSpPr>
            <p:cNvPr id="15" name="Arc 1039"/>
            <p:cNvSpPr/>
            <p:nvPr/>
          </p:nvSpPr>
          <p:spPr bwMode="gray">
            <a:xfrm>
              <a:off x="0" y="2733"/>
              <a:ext cx="1440" cy="144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chemeClr val="tx1">
                <a:alpha val="50000"/>
              </a:schemeClr>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040"/>
            <p:cNvSpPr>
              <a:spLocks noChangeShapeType="1"/>
            </p:cNvSpPr>
            <p:nvPr/>
          </p:nvSpPr>
          <p:spPr bwMode="gray">
            <a:xfrm flipH="1">
              <a:off x="0" y="2654"/>
              <a:ext cx="1592" cy="1522"/>
            </a:xfrm>
            <a:prstGeom prst="line">
              <a:avLst/>
            </a:prstGeom>
            <a:noFill/>
            <a:ln w="9525">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Arc 1041"/>
            <p:cNvSpPr/>
            <p:nvPr/>
          </p:nvSpPr>
          <p:spPr bwMode="gray">
            <a:xfrm>
              <a:off x="0" y="2796"/>
              <a:ext cx="1382" cy="13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ln>
            <a:effectLst/>
            <a:extLst>
              <a:ext uri="{AF507438-7753-43E0-B8FC-AC1667EBCBE1}">
                <a14:hiddenEffects xmlns:a14="http://schemas.microsoft.com/office/drawing/2010/main">
                  <a:effectLst>
                    <a:outerShdw dist="17961" dir="2700000" algn="ctr" rotWithShape="0">
                      <a:srgbClr val="CBBC63">
                        <a:gamma/>
                        <a:shade val="60000"/>
                        <a:invGamma/>
                      </a:srgbClr>
                    </a:outerShdw>
                  </a:effectLst>
                </a14:hiddenEffects>
              </a:ext>
            </a:extLst>
          </p:spPr>
          <p:txBody>
            <a:bodyPr wrap="none" anchor="ctr"/>
            <a:lstStyle/>
            <a:p>
              <a:endParaRPr lang="zh-CN" altLang="en-US"/>
            </a:p>
          </p:txBody>
        </p:sp>
        <p:sp>
          <p:nvSpPr>
            <p:cNvPr id="18" name="Arc 1042"/>
            <p:cNvSpPr/>
            <p:nvPr/>
          </p:nvSpPr>
          <p:spPr bwMode="gray">
            <a:xfrm>
              <a:off x="14" y="2817"/>
              <a:ext cx="1347" cy="1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solidFill>
              <a:srgbClr val="0070C0"/>
            </a:solidFill>
            <a:ln w="9525">
              <a:noFill/>
              <a:round/>
            </a:ln>
            <a:effectLst/>
            <a:extLst>
              <a:ext uri="{AF507438-7753-43E0-B8FC-AC1667EBCBE1}">
                <a14:hiddenEffects xmlns:a14="http://schemas.microsoft.com/office/drawing/2010/main">
                  <a:effectLst>
                    <a:outerShdw dist="17961" dir="2700000" algn="ctr" rotWithShape="0">
                      <a:srgbClr val="CBBC63">
                        <a:gamma/>
                        <a:shade val="60000"/>
                        <a:invGamma/>
                      </a:srgbClr>
                    </a:outerShdw>
                  </a:effectLst>
                </a14:hiddenEffects>
              </a:ext>
            </a:extLst>
          </p:spPr>
          <p:txBody>
            <a:bodyPr wrap="none" anchor="ctr"/>
            <a:lstStyle/>
            <a:p>
              <a:endParaRPr lang="zh-CN" altLang="en-US"/>
            </a:p>
          </p:txBody>
        </p:sp>
      </p:grpSp>
      <p:sp>
        <p:nvSpPr>
          <p:cNvPr id="19" name="AutoShape 1048"/>
          <p:cNvSpPr>
            <a:spLocks noChangeArrowheads="1"/>
          </p:cNvSpPr>
          <p:nvPr/>
        </p:nvSpPr>
        <p:spPr bwMode="gray">
          <a:xfrm>
            <a:off x="3398419" y="4413438"/>
            <a:ext cx="588768" cy="4186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rgbClr val="FEFFFF"/>
            </a:solidFill>
            <a:round/>
          </a:ln>
          <a:effectLst>
            <a:outerShdw dist="35921" dir="2700000" algn="ctr" rotWithShape="0">
              <a:srgbClr val="080808">
                <a:alpha val="50000"/>
              </a:srgbClr>
            </a:outerShdw>
          </a:effectLst>
        </p:spPr>
        <p:txBody>
          <a:bodyPr wrap="none" anchor="ctr"/>
          <a:lstStyle/>
          <a:p>
            <a:endParaRPr lang="zh-CN" altLang="en-US"/>
          </a:p>
        </p:txBody>
      </p:sp>
      <p:sp>
        <p:nvSpPr>
          <p:cNvPr id="20" name="AutoShape 1065"/>
          <p:cNvSpPr>
            <a:spLocks noChangeArrowheads="1"/>
          </p:cNvSpPr>
          <p:nvPr/>
        </p:nvSpPr>
        <p:spPr bwMode="gray">
          <a:xfrm>
            <a:off x="1511231" y="1999693"/>
            <a:ext cx="588768" cy="4186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rgbClr val="FEFFFF"/>
            </a:solidFill>
            <a:round/>
          </a:ln>
          <a:effectLst>
            <a:outerShdw dist="35921" dir="2700000" algn="ctr" rotWithShape="0">
              <a:srgbClr val="080808">
                <a:alpha val="50000"/>
              </a:srgbClr>
            </a:outerShdw>
          </a:effectLst>
        </p:spPr>
        <p:txBody>
          <a:bodyPr wrap="none" anchor="ctr"/>
          <a:lstStyle/>
          <a:p>
            <a:endParaRPr lang="zh-CN" altLang="en-US"/>
          </a:p>
        </p:txBody>
      </p:sp>
      <p:sp>
        <p:nvSpPr>
          <p:cNvPr id="21" name="AutoShape 1066"/>
          <p:cNvSpPr>
            <a:spLocks noChangeArrowheads="1"/>
          </p:cNvSpPr>
          <p:nvPr/>
        </p:nvSpPr>
        <p:spPr bwMode="gray">
          <a:xfrm>
            <a:off x="1946408" y="2869329"/>
            <a:ext cx="588768" cy="4186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rgbClr val="FEFFFF"/>
            </a:solidFill>
            <a:round/>
          </a:ln>
          <a:effectLst>
            <a:outerShdw dist="35921" dir="2700000" algn="ctr" rotWithShape="0">
              <a:srgbClr val="080808">
                <a:alpha val="50000"/>
              </a:srgbClr>
            </a:outerShdw>
          </a:effectLst>
        </p:spPr>
        <p:txBody>
          <a:bodyPr wrap="none" anchor="ctr"/>
          <a:lstStyle/>
          <a:p>
            <a:endParaRPr lang="zh-CN" altLang="en-US"/>
          </a:p>
        </p:txBody>
      </p:sp>
      <p:sp>
        <p:nvSpPr>
          <p:cNvPr id="22" name="AutoShape 1067"/>
          <p:cNvSpPr>
            <a:spLocks noChangeArrowheads="1"/>
          </p:cNvSpPr>
          <p:nvPr/>
        </p:nvSpPr>
        <p:spPr bwMode="gray">
          <a:xfrm>
            <a:off x="2458380" y="3706607"/>
            <a:ext cx="588768" cy="418638"/>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rgbClr val="FEFFFF"/>
            </a:solidFill>
            <a:round/>
          </a:ln>
          <a:effectLst>
            <a:outerShdw dist="35921" dir="2700000" algn="ctr" rotWithShape="0">
              <a:srgbClr val="080808">
                <a:alpha val="50000"/>
              </a:srgbClr>
            </a:outerShdw>
          </a:effectLst>
        </p:spPr>
        <p:txBody>
          <a:bodyPr wrap="none" anchor="ctr"/>
          <a:lstStyle/>
          <a:p>
            <a:endParaRPr lang="zh-CN" altLang="en-US"/>
          </a:p>
        </p:txBody>
      </p:sp>
      <p:sp>
        <p:nvSpPr>
          <p:cNvPr id="23" name="AutoShape 1068"/>
          <p:cNvSpPr>
            <a:spLocks noChangeArrowheads="1"/>
          </p:cNvSpPr>
          <p:nvPr/>
        </p:nvSpPr>
        <p:spPr bwMode="gray">
          <a:xfrm>
            <a:off x="471645" y="3289990"/>
            <a:ext cx="204789" cy="145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chemeClr val="accent1"/>
            </a:solidFill>
            <a:round/>
          </a:ln>
          <a:effectLst/>
        </p:spPr>
        <p:txBody>
          <a:bodyPr wrap="none" anchor="ctr"/>
          <a:lstStyle/>
          <a:p>
            <a:endParaRPr lang="zh-CN" altLang="en-US"/>
          </a:p>
        </p:txBody>
      </p:sp>
      <p:sp>
        <p:nvSpPr>
          <p:cNvPr id="24" name="AutoShape 1069"/>
          <p:cNvSpPr>
            <a:spLocks noChangeArrowheads="1"/>
          </p:cNvSpPr>
          <p:nvPr/>
        </p:nvSpPr>
        <p:spPr bwMode="gray">
          <a:xfrm>
            <a:off x="2518112" y="4927131"/>
            <a:ext cx="204789" cy="14561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70C0"/>
          </a:solidFill>
          <a:ln w="9525">
            <a:solidFill>
              <a:schemeClr val="accent1"/>
            </a:solidFill>
            <a:round/>
          </a:ln>
          <a:effectLst/>
        </p:spPr>
        <p:txBody>
          <a:bodyPr wrap="none" anchor="ctr"/>
          <a:lstStyle/>
          <a:p>
            <a:endParaRPr lang="zh-CN" altLang="en-US"/>
          </a:p>
        </p:txBody>
      </p:sp>
      <p:sp>
        <p:nvSpPr>
          <p:cNvPr id="25" name="TextBox 24"/>
          <p:cNvSpPr txBox="1"/>
          <p:nvPr/>
        </p:nvSpPr>
        <p:spPr>
          <a:xfrm>
            <a:off x="2555776" y="1912614"/>
            <a:ext cx="5256758" cy="812530"/>
          </a:xfrm>
          <a:prstGeom prst="rect">
            <a:avLst/>
          </a:prstGeom>
          <a:noFill/>
        </p:spPr>
        <p:txBody>
          <a:bodyPr wrap="square">
            <a:spAutoFit/>
          </a:bodyPr>
          <a:lstStyle/>
          <a:p>
            <a:pPr algn="just" fontAlgn="auto">
              <a:lnSpc>
                <a:spcPct val="130000"/>
              </a:lnSpc>
              <a:spcBef>
                <a:spcPts val="0"/>
              </a:spcBef>
              <a:spcAft>
                <a:spcPts val="0"/>
              </a:spcAft>
              <a:buFontTx/>
              <a:buNone/>
              <a:defRPr/>
            </a:pPr>
            <a:r>
              <a:rPr lang="zh-CN" altLang="en-US" i="0" kern="0" dirty="0">
                <a:solidFill>
                  <a:sysClr val="windowText" lastClr="000000">
                    <a:lumMod val="75000"/>
                    <a:lumOff val="25000"/>
                  </a:sysClr>
                </a:solidFill>
                <a:latin typeface="微软雅黑" panose="020B0503020204020204" pitchFamily="34" charset="-122"/>
                <a:ea typeface="微软雅黑" panose="020B0503020204020204" pitchFamily="34" charset="-122"/>
              </a:rPr>
              <a:t>您的内容打在这里或者通过复制您的文本后在此框中选择粘贴您的内容打在这里</a:t>
            </a:r>
            <a:endParaRPr lang="en-US" altLang="zh-CN" i="0" kern="0" dirty="0">
              <a:solidFill>
                <a:sysClr val="windowText" lastClr="000000">
                  <a:lumMod val="75000"/>
                  <a:lumOff val="25000"/>
                </a:sys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2843808" y="2666363"/>
            <a:ext cx="5256758" cy="812530"/>
          </a:xfrm>
          <a:prstGeom prst="rect">
            <a:avLst/>
          </a:prstGeom>
          <a:noFill/>
        </p:spPr>
        <p:txBody>
          <a:bodyPr wrap="square">
            <a:spAutoFit/>
          </a:bodyPr>
          <a:lstStyle/>
          <a:p>
            <a:pPr algn="just" fontAlgn="auto">
              <a:lnSpc>
                <a:spcPct val="130000"/>
              </a:lnSpc>
              <a:spcBef>
                <a:spcPts val="0"/>
              </a:spcBef>
              <a:spcAft>
                <a:spcPts val="0"/>
              </a:spcAft>
              <a:buFontTx/>
              <a:buNone/>
              <a:defRPr/>
            </a:pPr>
            <a:r>
              <a:rPr lang="zh-CN" altLang="en-US" i="0" kern="0" dirty="0">
                <a:solidFill>
                  <a:sysClr val="windowText" lastClr="000000">
                    <a:lumMod val="75000"/>
                    <a:lumOff val="25000"/>
                  </a:sysClr>
                </a:solidFill>
                <a:latin typeface="微软雅黑" panose="020B0503020204020204" pitchFamily="34" charset="-122"/>
                <a:ea typeface="微软雅黑" panose="020B0503020204020204" pitchFamily="34" charset="-122"/>
              </a:rPr>
              <a:t>您的内容打在这里或者通过复制您的文本后在此框中选择粘贴您的内容打在这里</a:t>
            </a:r>
            <a:endParaRPr lang="en-US" altLang="zh-CN" i="0" kern="0" dirty="0">
              <a:solidFill>
                <a:sysClr val="windowText" lastClr="000000">
                  <a:lumMod val="75000"/>
                  <a:lumOff val="25000"/>
                </a:sys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3203848" y="3488798"/>
            <a:ext cx="5256758" cy="812530"/>
          </a:xfrm>
          <a:prstGeom prst="rect">
            <a:avLst/>
          </a:prstGeom>
          <a:noFill/>
        </p:spPr>
        <p:txBody>
          <a:bodyPr wrap="square">
            <a:spAutoFit/>
          </a:bodyPr>
          <a:lstStyle/>
          <a:p>
            <a:pPr algn="just" fontAlgn="auto">
              <a:lnSpc>
                <a:spcPct val="130000"/>
              </a:lnSpc>
              <a:spcBef>
                <a:spcPts val="0"/>
              </a:spcBef>
              <a:spcAft>
                <a:spcPts val="0"/>
              </a:spcAft>
              <a:buFontTx/>
              <a:buNone/>
              <a:defRPr/>
            </a:pPr>
            <a:r>
              <a:rPr lang="zh-CN" altLang="en-US" i="0" kern="0" dirty="0">
                <a:solidFill>
                  <a:sysClr val="windowText" lastClr="000000">
                    <a:lumMod val="75000"/>
                    <a:lumOff val="25000"/>
                  </a:sysClr>
                </a:solidFill>
                <a:latin typeface="微软雅黑" panose="020B0503020204020204" pitchFamily="34" charset="-122"/>
                <a:ea typeface="微软雅黑" panose="020B0503020204020204" pitchFamily="34" charset="-122"/>
              </a:rPr>
              <a:t>您的内容打在这里或者通过复制您的文本后在此框中选择粘贴您的内容打在这里</a:t>
            </a:r>
            <a:endParaRPr lang="en-US" altLang="zh-CN" i="0" kern="0" dirty="0">
              <a:solidFill>
                <a:sysClr val="windowText" lastClr="000000">
                  <a:lumMod val="75000"/>
                  <a:lumOff val="25000"/>
                </a:sys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211960" y="4340612"/>
            <a:ext cx="4608512" cy="812530"/>
          </a:xfrm>
          <a:prstGeom prst="rect">
            <a:avLst/>
          </a:prstGeom>
          <a:noFill/>
        </p:spPr>
        <p:txBody>
          <a:bodyPr wrap="square">
            <a:spAutoFit/>
          </a:bodyPr>
          <a:lstStyle/>
          <a:p>
            <a:pPr algn="just" fontAlgn="auto">
              <a:lnSpc>
                <a:spcPct val="130000"/>
              </a:lnSpc>
              <a:spcBef>
                <a:spcPts val="0"/>
              </a:spcBef>
              <a:spcAft>
                <a:spcPts val="0"/>
              </a:spcAft>
              <a:buFontTx/>
              <a:buNone/>
              <a:defRPr/>
            </a:pPr>
            <a:r>
              <a:rPr lang="zh-CN" altLang="en-US" i="0" kern="0" dirty="0">
                <a:solidFill>
                  <a:sysClr val="windowText" lastClr="000000">
                    <a:lumMod val="75000"/>
                    <a:lumOff val="25000"/>
                  </a:sysClr>
                </a:solidFill>
                <a:latin typeface="微软雅黑" panose="020B0503020204020204" pitchFamily="34" charset="-122"/>
                <a:ea typeface="微软雅黑" panose="020B0503020204020204" pitchFamily="34" charset="-122"/>
              </a:rPr>
              <a:t>您的内容打在这里或者通过复制您的文本后在此框中选择粘贴您的内容打在这里</a:t>
            </a:r>
            <a:endParaRPr lang="en-US" altLang="zh-CN" i="0" kern="0" dirty="0">
              <a:solidFill>
                <a:sysClr val="windowText" lastClr="000000">
                  <a:lumMod val="75000"/>
                  <a:lumOff val="25000"/>
                </a:sys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23529" y="4236216"/>
            <a:ext cx="836813" cy="1052596"/>
          </a:xfrm>
          <a:prstGeom prst="rect">
            <a:avLst/>
          </a:prstGeom>
          <a:noFill/>
        </p:spPr>
        <p:txBody>
          <a:bodyPr wrap="square">
            <a:spAutoFit/>
          </a:bodyPr>
          <a:lstStyle/>
          <a:p>
            <a:pPr algn="dist" fontAlgn="auto">
              <a:lnSpc>
                <a:spcPct val="130000"/>
              </a:lnSpc>
              <a:spcBef>
                <a:spcPts val="0"/>
              </a:spcBef>
              <a:spcAft>
                <a:spcPts val="0"/>
              </a:spcAft>
              <a:buFontTx/>
              <a:buNone/>
              <a:defRPr/>
            </a:pPr>
            <a:r>
              <a:rPr lang="zh-CN" altLang="en-US" sz="2400" b="1" i="0" kern="0" dirty="0">
                <a:solidFill>
                  <a:schemeClr val="bg1"/>
                </a:solidFill>
                <a:latin typeface="微软雅黑" panose="020B0503020204020204" pitchFamily="34" charset="-122"/>
                <a:ea typeface="微软雅黑" panose="020B0503020204020204" pitchFamily="34" charset="-122"/>
              </a:rPr>
              <a:t>您</a:t>
            </a:r>
            <a:r>
              <a:rPr lang="zh-CN" altLang="en-US" sz="2400" b="1" i="0" kern="0" dirty="0" smtClean="0">
                <a:solidFill>
                  <a:schemeClr val="bg1"/>
                </a:solidFill>
                <a:latin typeface="微软雅黑" panose="020B0503020204020204" pitchFamily="34" charset="-122"/>
                <a:ea typeface="微软雅黑" panose="020B0503020204020204" pitchFamily="34" charset="-122"/>
              </a:rPr>
              <a:t>的</a:t>
            </a:r>
            <a:endParaRPr lang="en-US" altLang="zh-CN" sz="2400" b="1" i="0" kern="0" dirty="0" smtClean="0">
              <a:solidFill>
                <a:schemeClr val="bg1"/>
              </a:solidFill>
              <a:latin typeface="微软雅黑" panose="020B0503020204020204" pitchFamily="34" charset="-122"/>
              <a:ea typeface="微软雅黑" panose="020B0503020204020204" pitchFamily="34" charset="-122"/>
            </a:endParaRPr>
          </a:p>
          <a:p>
            <a:pPr algn="dist" fontAlgn="auto">
              <a:lnSpc>
                <a:spcPct val="130000"/>
              </a:lnSpc>
              <a:spcBef>
                <a:spcPts val="0"/>
              </a:spcBef>
              <a:spcAft>
                <a:spcPts val="0"/>
              </a:spcAft>
              <a:buFontTx/>
              <a:buNone/>
              <a:defRPr/>
            </a:pPr>
            <a:r>
              <a:rPr lang="zh-CN" altLang="en-US" sz="2400" b="1" i="0" kern="0" dirty="0" smtClean="0">
                <a:solidFill>
                  <a:schemeClr val="bg1"/>
                </a:solidFill>
                <a:latin typeface="微软雅黑" panose="020B0503020204020204" pitchFamily="34" charset="-122"/>
                <a:ea typeface="微软雅黑" panose="020B0503020204020204" pitchFamily="34" charset="-122"/>
              </a:rPr>
              <a:t>标题</a:t>
            </a:r>
            <a:endParaRPr lang="zh-CN" altLang="en-US" sz="2400" b="1" i="0" kern="0"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31" name="组合 30"/>
          <p:cNvGrpSpPr/>
          <p:nvPr/>
        </p:nvGrpSpPr>
        <p:grpSpPr>
          <a:xfrm>
            <a:off x="276716" y="-27235"/>
            <a:ext cx="834190" cy="834190"/>
            <a:chOff x="7414667" y="3750264"/>
            <a:chExt cx="871129" cy="871129"/>
          </a:xfrm>
        </p:grpSpPr>
        <p:sp>
          <p:nvSpPr>
            <p:cNvPr id="32" name="椭圆 31"/>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33"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05</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34"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今年工作计划</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34"/>
                                        </p:tgtEl>
                                        <p:attrNameLst>
                                          <p:attrName>style.visibility</p:attrName>
                                        </p:attrNameLst>
                                      </p:cBhvr>
                                      <p:to>
                                        <p:strVal val="visible"/>
                                      </p:to>
                                    </p:set>
                                    <p:animEffect>
                                      <p:cBhvr>
                                        <p:cTn id="13" dur="750"/>
                                        <p:tgtEl>
                                          <p:spTgt spid="34"/>
                                        </p:tgtEl>
                                      </p:cBhvr>
                                    </p:animEffect>
                                    <p:anim calcmode="lin" valueType="num">
                                      <p:cBhvr>
                                        <p:cTn id="14" dur="750" fill="hold"/>
                                        <p:tgtEl>
                                          <p:spTgt spid="34"/>
                                        </p:tgtEl>
                                        <p:attrNameLst>
                                          <p:attrName>ppt_x</p:attrName>
                                        </p:attrNameLst>
                                      </p:cBhvr>
                                      <p:tavLst>
                                        <p:tav tm="0">
                                          <p:val>
                                            <p:strVal val="#ppt_x"/>
                                          </p:val>
                                        </p:tav>
                                        <p:tav tm="100000">
                                          <p:val>
                                            <p:strVal val="#ppt_x"/>
                                          </p:val>
                                        </p:tav>
                                      </p:tavLst>
                                    </p:anim>
                                    <p:anim calcmode="lin" valueType="num">
                                      <p:cBhvr>
                                        <p:cTn id="15" dur="750" fill="hold"/>
                                        <p:tgtEl>
                                          <p:spTgt spid="34"/>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21"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2000"/>
                                        <p:tgtEl>
                                          <p:spTgt spid="14"/>
                                        </p:tgtEl>
                                      </p:cBhvr>
                                    </p:animEffect>
                                  </p:childTnLst>
                                </p:cTn>
                              </p:par>
                            </p:childTnLst>
                          </p:cTn>
                        </p:par>
                        <p:par>
                          <p:cTn id="20" fill="hold">
                            <p:stCondLst>
                              <p:cond delay="3625"/>
                            </p:stCondLst>
                            <p:childTnLst>
                              <p:par>
                                <p:cTn id="21" presetID="14" presetClass="entr" presetSubtype="1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randombar(horizontal)">
                                      <p:cBhvr>
                                        <p:cTn id="23" dur="500"/>
                                        <p:tgtEl>
                                          <p:spTgt spid="29"/>
                                        </p:tgtEl>
                                      </p:cBhvr>
                                    </p:animEffect>
                                  </p:childTnLst>
                                </p:cTn>
                              </p:par>
                            </p:childTnLst>
                          </p:cTn>
                        </p:par>
                        <p:par>
                          <p:cTn id="24" fill="hold">
                            <p:stCondLst>
                              <p:cond delay="4125"/>
                            </p:stCondLst>
                            <p:childTnLst>
                              <p:par>
                                <p:cTn id="25" presetID="53" presetClass="entr" presetSubtype="16"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Effect transition="in" filter="fade">
                                      <p:cBhvr>
                                        <p:cTn id="54" dur="500"/>
                                        <p:tgtEl>
                                          <p:spTgt spid="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fltVal val="0"/>
                                          </p:val>
                                        </p:tav>
                                        <p:tav tm="100000">
                                          <p:val>
                                            <p:strVal val="#ppt_h"/>
                                          </p:val>
                                        </p:tav>
                                      </p:tavLst>
                                    </p:anim>
                                    <p:animEffect transition="in" filter="fade">
                                      <p:cBhvr>
                                        <p:cTn id="69" dur="500"/>
                                        <p:tgtEl>
                                          <p:spTgt spid="11"/>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ppt_w</p:attrName>
                                        </p:attrNameLst>
                                      </p:cBhvr>
                                      <p:tavLst>
                                        <p:tav tm="0">
                                          <p:val>
                                            <p:fltVal val="0"/>
                                          </p:val>
                                        </p:tav>
                                        <p:tav tm="100000">
                                          <p:val>
                                            <p:strVal val="#ppt_w"/>
                                          </p:val>
                                        </p:tav>
                                      </p:tavLst>
                                    </p:anim>
                                    <p:anim calcmode="lin" valueType="num">
                                      <p:cBhvr>
                                        <p:cTn id="73" dur="500" fill="hold"/>
                                        <p:tgtEl>
                                          <p:spTgt spid="12"/>
                                        </p:tgtEl>
                                        <p:attrNameLst>
                                          <p:attrName>ppt_h</p:attrName>
                                        </p:attrNameLst>
                                      </p:cBhvr>
                                      <p:tavLst>
                                        <p:tav tm="0">
                                          <p:val>
                                            <p:fltVal val="0"/>
                                          </p:val>
                                        </p:tav>
                                        <p:tav tm="100000">
                                          <p:val>
                                            <p:strVal val="#ppt_h"/>
                                          </p:val>
                                        </p:tav>
                                      </p:tavLst>
                                    </p:anim>
                                    <p:animEffect transition="in" filter="fade">
                                      <p:cBhvr>
                                        <p:cTn id="74" dur="500"/>
                                        <p:tgtEl>
                                          <p:spTgt spid="12"/>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500" fill="hold"/>
                                        <p:tgtEl>
                                          <p:spTgt spid="13"/>
                                        </p:tgtEl>
                                        <p:attrNameLst>
                                          <p:attrName>ppt_w</p:attrName>
                                        </p:attrNameLst>
                                      </p:cBhvr>
                                      <p:tavLst>
                                        <p:tav tm="0">
                                          <p:val>
                                            <p:fltVal val="0"/>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animEffect transition="in" filter="fade">
                                      <p:cBhvr>
                                        <p:cTn id="79" dur="500"/>
                                        <p:tgtEl>
                                          <p:spTgt spid="13"/>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500" fill="hold"/>
                                        <p:tgtEl>
                                          <p:spTgt spid="19"/>
                                        </p:tgtEl>
                                        <p:attrNameLst>
                                          <p:attrName>ppt_w</p:attrName>
                                        </p:attrNameLst>
                                      </p:cBhvr>
                                      <p:tavLst>
                                        <p:tav tm="0">
                                          <p:val>
                                            <p:fltVal val="0"/>
                                          </p:val>
                                        </p:tav>
                                        <p:tav tm="100000">
                                          <p:val>
                                            <p:strVal val="#ppt_w"/>
                                          </p:val>
                                        </p:tav>
                                      </p:tavLst>
                                    </p:anim>
                                    <p:anim calcmode="lin" valueType="num">
                                      <p:cBhvr>
                                        <p:cTn id="83" dur="500" fill="hold"/>
                                        <p:tgtEl>
                                          <p:spTgt spid="19"/>
                                        </p:tgtEl>
                                        <p:attrNameLst>
                                          <p:attrName>ppt_h</p:attrName>
                                        </p:attrNameLst>
                                      </p:cBhvr>
                                      <p:tavLst>
                                        <p:tav tm="0">
                                          <p:val>
                                            <p:fltVal val="0"/>
                                          </p:val>
                                        </p:tav>
                                        <p:tav tm="100000">
                                          <p:val>
                                            <p:strVal val="#ppt_h"/>
                                          </p:val>
                                        </p:tav>
                                      </p:tavLst>
                                    </p:anim>
                                    <p:animEffect transition="in" filter="fade">
                                      <p:cBhvr>
                                        <p:cTn id="84" dur="500"/>
                                        <p:tgtEl>
                                          <p:spTgt spid="1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Effect transition="in" filter="fade">
                                      <p:cBhvr>
                                        <p:cTn id="89" dur="500"/>
                                        <p:tgtEl>
                                          <p:spTgt spid="20"/>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500" fill="hold"/>
                                        <p:tgtEl>
                                          <p:spTgt spid="23"/>
                                        </p:tgtEl>
                                        <p:attrNameLst>
                                          <p:attrName>ppt_w</p:attrName>
                                        </p:attrNameLst>
                                      </p:cBhvr>
                                      <p:tavLst>
                                        <p:tav tm="0">
                                          <p:val>
                                            <p:fltVal val="0"/>
                                          </p:val>
                                        </p:tav>
                                        <p:tav tm="100000">
                                          <p:val>
                                            <p:strVal val="#ppt_w"/>
                                          </p:val>
                                        </p:tav>
                                      </p:tavLst>
                                    </p:anim>
                                    <p:anim calcmode="lin" valueType="num">
                                      <p:cBhvr>
                                        <p:cTn id="103" dur="500" fill="hold"/>
                                        <p:tgtEl>
                                          <p:spTgt spid="23"/>
                                        </p:tgtEl>
                                        <p:attrNameLst>
                                          <p:attrName>ppt_h</p:attrName>
                                        </p:attrNameLst>
                                      </p:cBhvr>
                                      <p:tavLst>
                                        <p:tav tm="0">
                                          <p:val>
                                            <p:fltVal val="0"/>
                                          </p:val>
                                        </p:tav>
                                        <p:tav tm="100000">
                                          <p:val>
                                            <p:strVal val="#ppt_h"/>
                                          </p:val>
                                        </p:tav>
                                      </p:tavLst>
                                    </p:anim>
                                    <p:animEffect transition="in" filter="fade">
                                      <p:cBhvr>
                                        <p:cTn id="104" dur="500"/>
                                        <p:tgtEl>
                                          <p:spTgt spid="23"/>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p:cTn id="107" dur="500" fill="hold"/>
                                        <p:tgtEl>
                                          <p:spTgt spid="24"/>
                                        </p:tgtEl>
                                        <p:attrNameLst>
                                          <p:attrName>ppt_w</p:attrName>
                                        </p:attrNameLst>
                                      </p:cBhvr>
                                      <p:tavLst>
                                        <p:tav tm="0">
                                          <p:val>
                                            <p:fltVal val="0"/>
                                          </p:val>
                                        </p:tav>
                                        <p:tav tm="100000">
                                          <p:val>
                                            <p:strVal val="#ppt_w"/>
                                          </p:val>
                                        </p:tav>
                                      </p:tavLst>
                                    </p:anim>
                                    <p:anim calcmode="lin" valueType="num">
                                      <p:cBhvr>
                                        <p:cTn id="108" dur="500" fill="hold"/>
                                        <p:tgtEl>
                                          <p:spTgt spid="24"/>
                                        </p:tgtEl>
                                        <p:attrNameLst>
                                          <p:attrName>ppt_h</p:attrName>
                                        </p:attrNameLst>
                                      </p:cBhvr>
                                      <p:tavLst>
                                        <p:tav tm="0">
                                          <p:val>
                                            <p:fltVal val="0"/>
                                          </p:val>
                                        </p:tav>
                                        <p:tav tm="100000">
                                          <p:val>
                                            <p:strVal val="#ppt_h"/>
                                          </p:val>
                                        </p:tav>
                                      </p:tavLst>
                                    </p:anim>
                                    <p:animEffect transition="in" filter="fade">
                                      <p:cBhvr>
                                        <p:cTn id="109" dur="500"/>
                                        <p:tgtEl>
                                          <p:spTgt spid="24"/>
                                        </p:tgtEl>
                                      </p:cBhvr>
                                    </p:animEffect>
                                  </p:childTnLst>
                                </p:cTn>
                              </p:par>
                            </p:childTnLst>
                          </p:cTn>
                        </p:par>
                        <p:par>
                          <p:cTn id="110" fill="hold">
                            <p:stCondLst>
                              <p:cond delay="4625"/>
                            </p:stCondLst>
                            <p:childTnLst>
                              <p:par>
                                <p:cTn id="111" presetID="26" presetClass="emph" presetSubtype="0" fill="hold" grpId="1" nodeType="afterEffect">
                                  <p:stCondLst>
                                    <p:cond delay="0"/>
                                  </p:stCondLst>
                                  <p:childTnLst>
                                    <p:animEffect transition="out" filter="fade">
                                      <p:cBhvr>
                                        <p:cTn id="112" dur="500" tmFilter="0, 0; .2, .5; .8, .5; 1, 0"/>
                                        <p:tgtEl>
                                          <p:spTgt spid="20"/>
                                        </p:tgtEl>
                                      </p:cBhvr>
                                    </p:animEffect>
                                    <p:animScale>
                                      <p:cBhvr>
                                        <p:cTn id="113" dur="250" autoRev="1" fill="hold"/>
                                        <p:tgtEl>
                                          <p:spTgt spid="20"/>
                                        </p:tgtEl>
                                      </p:cBhvr>
                                      <p:by x="105000" y="105000"/>
                                    </p:animScale>
                                  </p:childTnLst>
                                </p:cTn>
                              </p:par>
                            </p:childTnLst>
                          </p:cTn>
                        </p:par>
                        <p:par>
                          <p:cTn id="114" fill="hold">
                            <p:stCondLst>
                              <p:cond delay="5125"/>
                            </p:stCondLst>
                            <p:childTnLst>
                              <p:par>
                                <p:cTn id="115" presetID="41" presetClass="entr" presetSubtype="0" fill="hold" grpId="0" nodeType="afterEffect">
                                  <p:stCondLst>
                                    <p:cond delay="0"/>
                                  </p:stCondLst>
                                  <p:iterate type="lt">
                                    <p:tmPct val="10000"/>
                                  </p:iterate>
                                  <p:childTnLst>
                                    <p:set>
                                      <p:cBhvr>
                                        <p:cTn id="116" dur="1" fill="hold">
                                          <p:stCondLst>
                                            <p:cond delay="0"/>
                                          </p:stCondLst>
                                        </p:cTn>
                                        <p:tgtEl>
                                          <p:spTgt spid="25"/>
                                        </p:tgtEl>
                                        <p:attrNameLst>
                                          <p:attrName>style.visibility</p:attrName>
                                        </p:attrNameLst>
                                      </p:cBhvr>
                                      <p:to>
                                        <p:strVal val="visible"/>
                                      </p:to>
                                    </p:set>
                                    <p:anim calcmode="lin" valueType="num">
                                      <p:cBhvr>
                                        <p:cTn id="11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25"/>
                                        </p:tgtEl>
                                        <p:attrNameLst>
                                          <p:attrName>ppt_y</p:attrName>
                                        </p:attrNameLst>
                                      </p:cBhvr>
                                      <p:tavLst>
                                        <p:tav tm="0">
                                          <p:val>
                                            <p:strVal val="#ppt_y"/>
                                          </p:val>
                                        </p:tav>
                                        <p:tav tm="100000">
                                          <p:val>
                                            <p:strVal val="#ppt_y"/>
                                          </p:val>
                                        </p:tav>
                                      </p:tavLst>
                                    </p:anim>
                                    <p:anim calcmode="lin" valueType="num">
                                      <p:cBhvr>
                                        <p:cTn id="11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25"/>
                                        </p:tgtEl>
                                      </p:cBhvr>
                                    </p:animEffect>
                                  </p:childTnLst>
                                </p:cTn>
                              </p:par>
                            </p:childTnLst>
                          </p:cTn>
                        </p:par>
                        <p:par>
                          <p:cTn id="122" fill="hold">
                            <p:stCondLst>
                              <p:cond delay="7324"/>
                            </p:stCondLst>
                            <p:childTnLst>
                              <p:par>
                                <p:cTn id="123" presetID="26" presetClass="emph" presetSubtype="0" fill="hold" grpId="1" nodeType="afterEffect">
                                  <p:stCondLst>
                                    <p:cond delay="0"/>
                                  </p:stCondLst>
                                  <p:childTnLst>
                                    <p:animEffect transition="out" filter="fade">
                                      <p:cBhvr>
                                        <p:cTn id="124" dur="500" tmFilter="0, 0; .2, .5; .8, .5; 1, 0"/>
                                        <p:tgtEl>
                                          <p:spTgt spid="21"/>
                                        </p:tgtEl>
                                      </p:cBhvr>
                                    </p:animEffect>
                                    <p:animScale>
                                      <p:cBhvr>
                                        <p:cTn id="125" dur="250" autoRev="1" fill="hold"/>
                                        <p:tgtEl>
                                          <p:spTgt spid="21"/>
                                        </p:tgtEl>
                                      </p:cBhvr>
                                      <p:by x="105000" y="105000"/>
                                    </p:animScale>
                                  </p:childTnLst>
                                </p:cTn>
                              </p:par>
                            </p:childTnLst>
                          </p:cTn>
                        </p:par>
                        <p:par>
                          <p:cTn id="126" fill="hold">
                            <p:stCondLst>
                              <p:cond delay="7824"/>
                            </p:stCondLst>
                            <p:childTnLst>
                              <p:par>
                                <p:cTn id="127" presetID="41" presetClass="entr" presetSubtype="0" fill="hold" grpId="0" nodeType="afterEffect">
                                  <p:stCondLst>
                                    <p:cond delay="0"/>
                                  </p:stCondLst>
                                  <p:iterate type="lt">
                                    <p:tmPct val="10000"/>
                                  </p:iterate>
                                  <p:childTnLst>
                                    <p:set>
                                      <p:cBhvr>
                                        <p:cTn id="128" dur="1" fill="hold">
                                          <p:stCondLst>
                                            <p:cond delay="0"/>
                                          </p:stCondLst>
                                        </p:cTn>
                                        <p:tgtEl>
                                          <p:spTgt spid="26"/>
                                        </p:tgtEl>
                                        <p:attrNameLst>
                                          <p:attrName>style.visibility</p:attrName>
                                        </p:attrNameLst>
                                      </p:cBhvr>
                                      <p:to>
                                        <p:strVal val="visible"/>
                                      </p:to>
                                    </p:set>
                                    <p:anim calcmode="lin" valueType="num">
                                      <p:cBhvr>
                                        <p:cTn id="129"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26"/>
                                        </p:tgtEl>
                                        <p:attrNameLst>
                                          <p:attrName>ppt_y</p:attrName>
                                        </p:attrNameLst>
                                      </p:cBhvr>
                                      <p:tavLst>
                                        <p:tav tm="0">
                                          <p:val>
                                            <p:strVal val="#ppt_y"/>
                                          </p:val>
                                        </p:tav>
                                        <p:tav tm="100000">
                                          <p:val>
                                            <p:strVal val="#ppt_y"/>
                                          </p:val>
                                        </p:tav>
                                      </p:tavLst>
                                    </p:anim>
                                    <p:anim calcmode="lin" valueType="num">
                                      <p:cBhvr>
                                        <p:cTn id="131"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26"/>
                                        </p:tgtEl>
                                      </p:cBhvr>
                                    </p:animEffect>
                                  </p:childTnLst>
                                </p:cTn>
                              </p:par>
                            </p:childTnLst>
                          </p:cTn>
                        </p:par>
                        <p:par>
                          <p:cTn id="134" fill="hold">
                            <p:stCondLst>
                              <p:cond delay="10024"/>
                            </p:stCondLst>
                            <p:childTnLst>
                              <p:par>
                                <p:cTn id="135" presetID="26" presetClass="emph" presetSubtype="0" fill="hold" grpId="1" nodeType="afterEffect">
                                  <p:stCondLst>
                                    <p:cond delay="0"/>
                                  </p:stCondLst>
                                  <p:childTnLst>
                                    <p:animEffect transition="out" filter="fade">
                                      <p:cBhvr>
                                        <p:cTn id="136" dur="500" tmFilter="0, 0; .2, .5; .8, .5; 1, 0"/>
                                        <p:tgtEl>
                                          <p:spTgt spid="22"/>
                                        </p:tgtEl>
                                      </p:cBhvr>
                                    </p:animEffect>
                                    <p:animScale>
                                      <p:cBhvr>
                                        <p:cTn id="137" dur="250" autoRev="1" fill="hold"/>
                                        <p:tgtEl>
                                          <p:spTgt spid="22"/>
                                        </p:tgtEl>
                                      </p:cBhvr>
                                      <p:by x="105000" y="105000"/>
                                    </p:animScale>
                                  </p:childTnLst>
                                </p:cTn>
                              </p:par>
                            </p:childTnLst>
                          </p:cTn>
                        </p:par>
                        <p:par>
                          <p:cTn id="138" fill="hold">
                            <p:stCondLst>
                              <p:cond delay="10524"/>
                            </p:stCondLst>
                            <p:childTnLst>
                              <p:par>
                                <p:cTn id="139" presetID="41" presetClass="entr" presetSubtype="0" fill="hold" grpId="0" nodeType="afterEffect">
                                  <p:stCondLst>
                                    <p:cond delay="0"/>
                                  </p:stCondLst>
                                  <p:iterate type="lt">
                                    <p:tmPct val="10000"/>
                                  </p:iterate>
                                  <p:childTnLst>
                                    <p:set>
                                      <p:cBhvr>
                                        <p:cTn id="140" dur="1" fill="hold">
                                          <p:stCondLst>
                                            <p:cond delay="0"/>
                                          </p:stCondLst>
                                        </p:cTn>
                                        <p:tgtEl>
                                          <p:spTgt spid="27"/>
                                        </p:tgtEl>
                                        <p:attrNameLst>
                                          <p:attrName>style.visibility</p:attrName>
                                        </p:attrNameLst>
                                      </p:cBhvr>
                                      <p:to>
                                        <p:strVal val="visible"/>
                                      </p:to>
                                    </p:set>
                                    <p:anim calcmode="lin" valueType="num">
                                      <p:cBhvr>
                                        <p:cTn id="141"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42" dur="500" fill="hold"/>
                                        <p:tgtEl>
                                          <p:spTgt spid="27"/>
                                        </p:tgtEl>
                                        <p:attrNameLst>
                                          <p:attrName>ppt_y</p:attrName>
                                        </p:attrNameLst>
                                      </p:cBhvr>
                                      <p:tavLst>
                                        <p:tav tm="0">
                                          <p:val>
                                            <p:strVal val="#ppt_y"/>
                                          </p:val>
                                        </p:tav>
                                        <p:tav tm="100000">
                                          <p:val>
                                            <p:strVal val="#ppt_y"/>
                                          </p:val>
                                        </p:tav>
                                      </p:tavLst>
                                    </p:anim>
                                    <p:anim calcmode="lin" valueType="num">
                                      <p:cBhvr>
                                        <p:cTn id="143"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44"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45" dur="500" tmFilter="0,0; .5, 1; 1, 1"/>
                                        <p:tgtEl>
                                          <p:spTgt spid="27"/>
                                        </p:tgtEl>
                                      </p:cBhvr>
                                    </p:animEffect>
                                  </p:childTnLst>
                                </p:cTn>
                              </p:par>
                            </p:childTnLst>
                          </p:cTn>
                        </p:par>
                        <p:par>
                          <p:cTn id="146" fill="hold">
                            <p:stCondLst>
                              <p:cond delay="12725"/>
                            </p:stCondLst>
                            <p:childTnLst>
                              <p:par>
                                <p:cTn id="147" presetID="26" presetClass="emph" presetSubtype="0" fill="hold" grpId="1" nodeType="afterEffect">
                                  <p:stCondLst>
                                    <p:cond delay="0"/>
                                  </p:stCondLst>
                                  <p:childTnLst>
                                    <p:animEffect transition="out" filter="fade">
                                      <p:cBhvr>
                                        <p:cTn id="148" dur="500" tmFilter="0, 0; .2, .5; .8, .5; 1, 0"/>
                                        <p:tgtEl>
                                          <p:spTgt spid="19"/>
                                        </p:tgtEl>
                                      </p:cBhvr>
                                    </p:animEffect>
                                    <p:animScale>
                                      <p:cBhvr>
                                        <p:cTn id="149" dur="250" autoRev="1" fill="hold"/>
                                        <p:tgtEl>
                                          <p:spTgt spid="19"/>
                                        </p:tgtEl>
                                      </p:cBhvr>
                                      <p:by x="105000" y="105000"/>
                                    </p:animScale>
                                  </p:childTnLst>
                                </p:cTn>
                              </p:par>
                            </p:childTnLst>
                          </p:cTn>
                        </p:par>
                        <p:par>
                          <p:cTn id="150" fill="hold">
                            <p:stCondLst>
                              <p:cond delay="13225"/>
                            </p:stCondLst>
                            <p:childTnLst>
                              <p:par>
                                <p:cTn id="151" presetID="41" presetClass="entr" presetSubtype="0" fill="hold" grpId="0" nodeType="afterEffect">
                                  <p:stCondLst>
                                    <p:cond delay="0"/>
                                  </p:stCondLst>
                                  <p:iterate type="lt">
                                    <p:tmPct val="10000"/>
                                  </p:iterate>
                                  <p:childTnLst>
                                    <p:set>
                                      <p:cBhvr>
                                        <p:cTn id="152" dur="1" fill="hold">
                                          <p:stCondLst>
                                            <p:cond delay="0"/>
                                          </p:stCondLst>
                                        </p:cTn>
                                        <p:tgtEl>
                                          <p:spTgt spid="28"/>
                                        </p:tgtEl>
                                        <p:attrNameLst>
                                          <p:attrName>style.visibility</p:attrName>
                                        </p:attrNameLst>
                                      </p:cBhvr>
                                      <p:to>
                                        <p:strVal val="visible"/>
                                      </p:to>
                                    </p:set>
                                    <p:anim calcmode="lin" valueType="num">
                                      <p:cBhvr>
                                        <p:cTn id="153"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54" dur="500" fill="hold"/>
                                        <p:tgtEl>
                                          <p:spTgt spid="28"/>
                                        </p:tgtEl>
                                        <p:attrNameLst>
                                          <p:attrName>ppt_y</p:attrName>
                                        </p:attrNameLst>
                                      </p:cBhvr>
                                      <p:tavLst>
                                        <p:tav tm="0">
                                          <p:val>
                                            <p:strVal val="#ppt_y"/>
                                          </p:val>
                                        </p:tav>
                                        <p:tav tm="100000">
                                          <p:val>
                                            <p:strVal val="#ppt_y"/>
                                          </p:val>
                                        </p:tav>
                                      </p:tavLst>
                                    </p:anim>
                                    <p:anim calcmode="lin" valueType="num">
                                      <p:cBhvr>
                                        <p:cTn id="155"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56"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57" dur="500" tmFilter="0,0; .5, 1; 1, 1"/>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9" grpId="0" animBg="1"/>
      <p:bldP spid="19" grpId="1" animBg="1"/>
      <p:bldP spid="20" grpId="0" animBg="1"/>
      <p:bldP spid="20" grpId="1" animBg="1"/>
      <p:bldP spid="21" grpId="0" animBg="1"/>
      <p:bldP spid="21" grpId="1" animBg="1"/>
      <p:bldP spid="22" grpId="0" animBg="1"/>
      <p:bldP spid="22" grpId="1" animBg="1"/>
      <p:bldP spid="23" grpId="0" animBg="1"/>
      <p:bldP spid="24" grpId="0" animBg="1"/>
      <p:bldP spid="25" grpId="0"/>
      <p:bldP spid="26" grpId="0"/>
      <p:bldP spid="27" grpId="0"/>
      <p:bldP spid="28" grpId="0"/>
      <p:bldP spid="29" grpId="0"/>
      <p:bldP spid="34" grpId="0" bldLvl="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 name="Group 9"/>
          <p:cNvGrpSpPr/>
          <p:nvPr/>
        </p:nvGrpSpPr>
        <p:grpSpPr bwMode="auto">
          <a:xfrm>
            <a:off x="4703472" y="1337834"/>
            <a:ext cx="1774825" cy="1400940"/>
            <a:chOff x="523649" y="2000605"/>
            <a:chExt cx="2671496" cy="2671496"/>
          </a:xfrm>
          <a:solidFill>
            <a:srgbClr val="0070C0"/>
          </a:solidFill>
        </p:grpSpPr>
        <p:sp>
          <p:nvSpPr>
            <p:cNvPr id="9" name="Rectangle 10"/>
            <p:cNvSpPr/>
            <p:nvPr/>
          </p:nvSpPr>
          <p:spPr bwMode="auto">
            <a:xfrm>
              <a:off x="523649" y="2000605"/>
              <a:ext cx="2671496" cy="2671496"/>
            </a:xfrm>
            <a:prstGeom prst="rect">
              <a:avLst/>
            </a:prstGeom>
            <a:grpFill/>
            <a:ln w="25400" cap="flat" cmpd="sng" algn="ctr">
              <a:noFill/>
              <a:prstDash val="solid"/>
              <a:headEnd type="none" w="med" len="med"/>
              <a:tailEnd type="none" w="med" len="med"/>
            </a:ln>
            <a:effectLst/>
          </p:spPr>
          <p:txBody>
            <a:bodyPr lIns="91436" tIns="91440" rIns="91436" bIns="91440" anchor="b"/>
            <a:lstStyle/>
            <a:p>
              <a:pPr defTabSz="863600">
                <a:defRPr/>
              </a:pPr>
              <a:r>
                <a:rPr lang="zh-CN" altLang="en-US"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单击填加文字</a:t>
              </a:r>
              <a:endParaRPr lang="en-US"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pic>
          <p:nvPicPr>
            <p:cNvPr id="10" name="Picture 7" descr="\\MAGNUM\Projects\Microsoft\Cloud Power FY12\Design\Icons\PNGs\Metering.png"/>
            <p:cNvPicPr>
              <a:picLocks noChangeAspect="1" noChangeArrowheads="1"/>
            </p:cNvPicPr>
            <p:nvPr/>
          </p:nvPicPr>
          <p:blipFill>
            <a:blip r:embed="rId1" cstate="screen"/>
            <a:srcRect/>
            <a:stretch>
              <a:fillRect/>
            </a:stretch>
          </p:blipFill>
          <p:spPr bwMode="auto">
            <a:xfrm>
              <a:off x="939380" y="2323940"/>
              <a:ext cx="1840034" cy="1854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1" name="Group 12"/>
          <p:cNvGrpSpPr/>
          <p:nvPr/>
        </p:nvGrpSpPr>
        <p:grpSpPr bwMode="auto">
          <a:xfrm>
            <a:off x="6575134" y="1337834"/>
            <a:ext cx="1774825" cy="1400940"/>
            <a:chOff x="3344876" y="2000605"/>
            <a:chExt cx="2671496" cy="2671496"/>
          </a:xfrm>
          <a:solidFill>
            <a:srgbClr val="0070C0"/>
          </a:solidFill>
        </p:grpSpPr>
        <p:sp>
          <p:nvSpPr>
            <p:cNvPr id="12" name="Rectangle 13"/>
            <p:cNvSpPr/>
            <p:nvPr/>
          </p:nvSpPr>
          <p:spPr bwMode="auto">
            <a:xfrm>
              <a:off x="3344876" y="2000605"/>
              <a:ext cx="2671496" cy="2671496"/>
            </a:xfrm>
            <a:prstGeom prst="rect">
              <a:avLst/>
            </a:prstGeom>
            <a:grpFill/>
            <a:ln w="25400" cap="flat" cmpd="sng" algn="ctr">
              <a:noFill/>
              <a:prstDash val="solid"/>
              <a:headEnd type="none" w="med" len="med"/>
              <a:tailEnd type="none" w="med" len="med"/>
            </a:ln>
            <a:effectLst/>
          </p:spPr>
          <p:txBody>
            <a:bodyPr lIns="91436" tIns="91440" rIns="91436" bIns="91440" anchor="b"/>
            <a:lstStyle/>
            <a:p>
              <a:pPr defTabSz="863600">
                <a:defRPr/>
              </a:pPr>
              <a:r>
                <a:rPr lang="zh-CN" altLang="en-US"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单击填加文字</a:t>
              </a:r>
              <a:endParaRPr lang="en-US" altLang="zh-CN"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pic>
          <p:nvPicPr>
            <p:cNvPr id="13" name="Picture 5" descr="\\MAGNUM\Projects\Microsoft\Cloud Power FY12\Design\Icons\PNGs\Self_Service.png"/>
            <p:cNvPicPr>
              <a:picLocks noChangeAspect="1" noChangeArrowheads="1"/>
            </p:cNvPicPr>
            <p:nvPr/>
          </p:nvPicPr>
          <p:blipFill>
            <a:blip r:embed="rId2" cstate="screen"/>
            <a:srcRect/>
            <a:stretch>
              <a:fillRect/>
            </a:stretch>
          </p:blipFill>
          <p:spPr bwMode="auto">
            <a:xfrm>
              <a:off x="3860105" y="2424205"/>
              <a:ext cx="1641038" cy="1653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4" name="Group 18"/>
          <p:cNvGrpSpPr/>
          <p:nvPr/>
        </p:nvGrpSpPr>
        <p:grpSpPr bwMode="auto">
          <a:xfrm>
            <a:off x="6575134" y="2819043"/>
            <a:ext cx="1774825" cy="1402194"/>
            <a:chOff x="8987331" y="2006755"/>
            <a:chExt cx="2671496" cy="2671496"/>
          </a:xfrm>
          <a:solidFill>
            <a:srgbClr val="0070C0"/>
          </a:solidFill>
        </p:grpSpPr>
        <p:sp>
          <p:nvSpPr>
            <p:cNvPr id="15" name="Rectangle 19"/>
            <p:cNvSpPr/>
            <p:nvPr/>
          </p:nvSpPr>
          <p:spPr bwMode="auto">
            <a:xfrm>
              <a:off x="8987331" y="2006755"/>
              <a:ext cx="2671496" cy="2671496"/>
            </a:xfrm>
            <a:prstGeom prst="rect">
              <a:avLst/>
            </a:prstGeom>
            <a:grpFill/>
            <a:ln w="25400" cap="flat" cmpd="sng" algn="ctr">
              <a:noFill/>
              <a:prstDash val="solid"/>
              <a:headEnd type="none" w="med" len="med"/>
              <a:tailEnd type="none" w="med" len="med"/>
            </a:ln>
            <a:effectLst/>
          </p:spPr>
          <p:txBody>
            <a:bodyPr lIns="91436" tIns="91440" rIns="91436" bIns="91440" anchor="b"/>
            <a:lstStyle/>
            <a:p>
              <a:pPr defTabSz="863600">
                <a:defRPr/>
              </a:pPr>
              <a:r>
                <a:rPr lang="zh-CN" altLang="en-US"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单击填加文字</a:t>
              </a:r>
              <a:endParaRPr lang="en-US" altLang="zh-CN"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pic>
          <p:nvPicPr>
            <p:cNvPr id="16" name="Picture 4" descr="\\MAGNUM\Projects\Microsoft\Cloud Power FY12\Design\Icons\PNGs\Scalable_Elastic_4.png"/>
            <p:cNvPicPr>
              <a:picLocks noChangeAspect="1" noChangeArrowheads="1"/>
            </p:cNvPicPr>
            <p:nvPr/>
          </p:nvPicPr>
          <p:blipFill>
            <a:blip r:embed="rId3"/>
            <a:srcRect/>
            <a:stretch>
              <a:fillRect/>
            </a:stretch>
          </p:blipFill>
          <p:spPr bwMode="auto">
            <a:xfrm>
              <a:off x="9396077" y="2316898"/>
              <a:ext cx="1854004" cy="18683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7" name="Group 2"/>
          <p:cNvGrpSpPr/>
          <p:nvPr/>
        </p:nvGrpSpPr>
        <p:grpSpPr bwMode="auto">
          <a:xfrm>
            <a:off x="4703472" y="2819043"/>
            <a:ext cx="1774825" cy="1402194"/>
            <a:chOff x="7153762" y="3619300"/>
            <a:chExt cx="1877134" cy="1877134"/>
          </a:xfrm>
          <a:solidFill>
            <a:srgbClr val="0070C0"/>
          </a:solidFill>
        </p:grpSpPr>
        <p:sp>
          <p:nvSpPr>
            <p:cNvPr id="18" name="Rectangle 16"/>
            <p:cNvSpPr/>
            <p:nvPr/>
          </p:nvSpPr>
          <p:spPr bwMode="auto">
            <a:xfrm>
              <a:off x="7153762" y="3619300"/>
              <a:ext cx="1877134" cy="1877134"/>
            </a:xfrm>
            <a:prstGeom prst="rect">
              <a:avLst/>
            </a:prstGeom>
            <a:grpFill/>
            <a:ln w="25400" cap="flat" cmpd="sng" algn="ctr">
              <a:noFill/>
              <a:prstDash val="solid"/>
              <a:headEnd type="none" w="med" len="med"/>
              <a:tailEnd type="none" w="med" len="med"/>
            </a:ln>
            <a:effectLst/>
          </p:spPr>
          <p:txBody>
            <a:bodyPr lIns="91436" tIns="91440" rIns="91436" bIns="91440" anchor="b"/>
            <a:lstStyle/>
            <a:p>
              <a:pPr defTabSz="863600">
                <a:defRPr/>
              </a:pPr>
              <a:r>
                <a:rPr lang="zh-CN" altLang="en-US"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rPr>
                <a:t>单击填加文字</a:t>
              </a:r>
              <a:endParaRPr lang="en-US" altLang="zh-CN" kern="0"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9" name="Freeform 73"/>
            <p:cNvSpPr>
              <a:spLocks noEditPoints="1"/>
            </p:cNvSpPr>
            <p:nvPr/>
          </p:nvSpPr>
          <p:spPr bwMode="black">
            <a:xfrm>
              <a:off x="7624859" y="3966887"/>
              <a:ext cx="934942" cy="902560"/>
            </a:xfrm>
            <a:custGeom>
              <a:avLst/>
              <a:gdLst>
                <a:gd name="T0" fmla="*/ 738350 w 2278"/>
                <a:gd name="T1" fmla="*/ 360450 h 2201"/>
                <a:gd name="T2" fmla="*/ 702232 w 2278"/>
                <a:gd name="T3" fmla="*/ 137373 h 2201"/>
                <a:gd name="T4" fmla="*/ 559406 w 2278"/>
                <a:gd name="T5" fmla="*/ 129171 h 2201"/>
                <a:gd name="T6" fmla="*/ 438331 w 2278"/>
                <a:gd name="T7" fmla="*/ 0 h 2201"/>
                <a:gd name="T8" fmla="*/ 332442 w 2278"/>
                <a:gd name="T9" fmla="*/ 168948 h 2201"/>
                <a:gd name="T10" fmla="*/ 167452 w 2278"/>
                <a:gd name="T11" fmla="*/ 133272 h 2201"/>
                <a:gd name="T12" fmla="*/ 100964 w 2278"/>
                <a:gd name="T13" fmla="*/ 344867 h 2201"/>
                <a:gd name="T14" fmla="*/ 0 w 2278"/>
                <a:gd name="T15" fmla="*/ 466658 h 2201"/>
                <a:gd name="T16" fmla="*/ 138723 w 2278"/>
                <a:gd name="T17" fmla="*/ 572455 h 2201"/>
                <a:gd name="T18" fmla="*/ 68130 w 2278"/>
                <a:gd name="T19" fmla="*/ 772978 h 2201"/>
                <a:gd name="T20" fmla="*/ 315615 w 2278"/>
                <a:gd name="T21" fmla="*/ 806194 h 2201"/>
                <a:gd name="T22" fmla="*/ 432175 w 2278"/>
                <a:gd name="T23" fmla="*/ 902150 h 2201"/>
                <a:gd name="T24" fmla="*/ 443667 w 2278"/>
                <a:gd name="T25" fmla="*/ 902560 h 2201"/>
                <a:gd name="T26" fmla="*/ 485940 w 2278"/>
                <a:gd name="T27" fmla="*/ 799223 h 2201"/>
                <a:gd name="T28" fmla="*/ 683763 w 2278"/>
                <a:gd name="T29" fmla="*/ 767647 h 2201"/>
                <a:gd name="T30" fmla="*/ 769131 w 2278"/>
                <a:gd name="T31" fmla="*/ 714749 h 2201"/>
                <a:gd name="T32" fmla="*/ 845470 w 2278"/>
                <a:gd name="T33" fmla="*/ 522017 h 2201"/>
                <a:gd name="T34" fmla="*/ 796219 w 2278"/>
                <a:gd name="T35" fmla="*/ 561383 h 2201"/>
                <a:gd name="T36" fmla="*/ 568435 w 2278"/>
                <a:gd name="T37" fmla="*/ 524477 h 2201"/>
                <a:gd name="T38" fmla="*/ 753946 w 2278"/>
                <a:gd name="T39" fmla="*/ 710648 h 2201"/>
                <a:gd name="T40" fmla="*/ 534370 w 2278"/>
                <a:gd name="T41" fmla="*/ 571225 h 2201"/>
                <a:gd name="T42" fmla="*/ 588135 w 2278"/>
                <a:gd name="T43" fmla="*/ 721310 h 2201"/>
                <a:gd name="T44" fmla="*/ 489634 w 2278"/>
                <a:gd name="T45" fmla="*/ 599110 h 2201"/>
                <a:gd name="T46" fmla="*/ 474448 w 2278"/>
                <a:gd name="T47" fmla="*/ 788971 h 2201"/>
                <a:gd name="T48" fmla="*/ 432175 w 2278"/>
                <a:gd name="T49" fmla="*/ 608541 h 2201"/>
                <a:gd name="T50" fmla="*/ 360351 w 2278"/>
                <a:gd name="T51" fmla="*/ 761496 h 2201"/>
                <a:gd name="T52" fmla="*/ 329979 w 2278"/>
                <a:gd name="T53" fmla="*/ 718849 h 2201"/>
                <a:gd name="T54" fmla="*/ 179765 w 2278"/>
                <a:gd name="T55" fmla="*/ 733612 h 2201"/>
                <a:gd name="T56" fmla="*/ 151446 w 2278"/>
                <a:gd name="T57" fmla="*/ 713929 h 2201"/>
                <a:gd name="T58" fmla="*/ 226143 w 2278"/>
                <a:gd name="T59" fmla="*/ 558513 h 2201"/>
                <a:gd name="T60" fmla="*/ 183459 w 2278"/>
                <a:gd name="T61" fmla="*/ 527758 h 2201"/>
                <a:gd name="T62" fmla="*/ 296735 w 2278"/>
                <a:gd name="T63" fmla="*/ 472809 h 2201"/>
                <a:gd name="T64" fmla="*/ 103837 w 2278"/>
                <a:gd name="T65" fmla="*/ 419500 h 2201"/>
                <a:gd name="T66" fmla="*/ 305765 w 2278"/>
                <a:gd name="T67" fmla="*/ 415809 h 2201"/>
                <a:gd name="T68" fmla="*/ 158423 w 2278"/>
                <a:gd name="T69" fmla="*/ 301810 h 2201"/>
                <a:gd name="T70" fmla="*/ 333673 w 2278"/>
                <a:gd name="T71" fmla="*/ 370702 h 2201"/>
                <a:gd name="T72" fmla="*/ 287706 w 2278"/>
                <a:gd name="T73" fmla="*/ 217336 h 2201"/>
                <a:gd name="T74" fmla="*/ 387439 w 2278"/>
                <a:gd name="T75" fmla="*/ 334205 h 2201"/>
                <a:gd name="T76" fmla="*/ 408781 w 2278"/>
                <a:gd name="T77" fmla="*/ 117690 h 2201"/>
                <a:gd name="T78" fmla="*/ 444487 w 2278"/>
                <a:gd name="T79" fmla="*/ 324774 h 2201"/>
                <a:gd name="T80" fmla="*/ 514259 w 2278"/>
                <a:gd name="T81" fmla="*/ 173869 h 2201"/>
                <a:gd name="T82" fmla="*/ 546272 w 2278"/>
                <a:gd name="T83" fmla="*/ 216926 h 2201"/>
                <a:gd name="T84" fmla="*/ 639438 w 2278"/>
                <a:gd name="T85" fmla="*/ 200113 h 2201"/>
                <a:gd name="T86" fmla="*/ 664063 w 2278"/>
                <a:gd name="T87" fmla="*/ 250142 h 2201"/>
                <a:gd name="T88" fmla="*/ 650930 w 2278"/>
                <a:gd name="T89" fmla="*/ 374802 h 2201"/>
                <a:gd name="T90" fmla="*/ 693614 w 2278"/>
                <a:gd name="T91" fmla="*/ 405557 h 2201"/>
                <a:gd name="T92" fmla="*/ 580337 w 2278"/>
                <a:gd name="T93" fmla="*/ 460507 h 2201"/>
                <a:gd name="T94" fmla="*/ 832336 w 2278"/>
                <a:gd name="T95" fmla="*/ 513815 h 2201"/>
                <a:gd name="T96" fmla="*/ 530266 w 2278"/>
                <a:gd name="T97" fmla="*/ 383824 h 2201"/>
                <a:gd name="T98" fmla="*/ 444487 w 2278"/>
                <a:gd name="T99" fmla="*/ 343227 h 2201"/>
                <a:gd name="T100" fmla="*/ 387849 w 2278"/>
                <a:gd name="T101" fmla="*/ 353889 h 2201"/>
                <a:gd name="T102" fmla="*/ 323002 w 2278"/>
                <a:gd name="T103" fmla="*/ 422780 h 2201"/>
                <a:gd name="T104" fmla="*/ 323002 w 2278"/>
                <a:gd name="T105" fmla="*/ 510535 h 2201"/>
                <a:gd name="T106" fmla="*/ 387849 w 2278"/>
                <a:gd name="T107" fmla="*/ 579016 h 2201"/>
                <a:gd name="T108" fmla="*/ 444487 w 2278"/>
                <a:gd name="T109" fmla="*/ 590088 h 2201"/>
                <a:gd name="T110" fmla="*/ 530266 w 2278"/>
                <a:gd name="T111" fmla="*/ 549491 h 2201"/>
                <a:gd name="T112" fmla="*/ 562279 w 2278"/>
                <a:gd name="T113" fmla="*/ 466658 h 22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78"/>
                <a:gd name="T172" fmla="*/ 0 h 2201"/>
                <a:gd name="T173" fmla="*/ 2278 w 2278"/>
                <a:gd name="T174" fmla="*/ 2201 h 220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2305" tIns="41153" rIns="82305" bIns="41153"/>
            <a:lstStyle/>
            <a:p>
              <a:endParaRPr lang="zh-CN" altLang="en-US"/>
            </a:p>
          </p:txBody>
        </p:sp>
      </p:grpSp>
      <p:pic>
        <p:nvPicPr>
          <p:cNvPr id="20" name="Picture 2"/>
          <p:cNvPicPr>
            <a:picLocks noChangeAspect="1" noChangeArrowheads="1"/>
          </p:cNvPicPr>
          <p:nvPr/>
        </p:nvPicPr>
        <p:blipFill>
          <a:blip r:embed="rId4" cstate="screen"/>
          <a:srcRect/>
          <a:stretch>
            <a:fillRect/>
          </a:stretch>
        </p:blipFill>
        <p:spPr bwMode="auto">
          <a:xfrm>
            <a:off x="860135" y="1337834"/>
            <a:ext cx="3716337" cy="28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23" name="组合 22"/>
          <p:cNvGrpSpPr/>
          <p:nvPr/>
        </p:nvGrpSpPr>
        <p:grpSpPr>
          <a:xfrm>
            <a:off x="276716" y="-27235"/>
            <a:ext cx="834190" cy="834190"/>
            <a:chOff x="7414667" y="3750264"/>
            <a:chExt cx="871129" cy="871129"/>
          </a:xfrm>
        </p:grpSpPr>
        <p:sp>
          <p:nvSpPr>
            <p:cNvPr id="24" name="椭圆 23"/>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25"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05</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26"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今年工作计划</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6"/>
                                        </p:tgtEl>
                                        <p:attrNameLst>
                                          <p:attrName>style.visibility</p:attrName>
                                        </p:attrNameLst>
                                      </p:cBhvr>
                                      <p:to>
                                        <p:strVal val="visible"/>
                                      </p:to>
                                    </p:set>
                                    <p:animEffect>
                                      <p:cBhvr>
                                        <p:cTn id="13" dur="750"/>
                                        <p:tgtEl>
                                          <p:spTgt spid="26"/>
                                        </p:tgtEl>
                                      </p:cBhvr>
                                    </p:animEffect>
                                    <p:anim calcmode="lin" valueType="num">
                                      <p:cBhvr>
                                        <p:cTn id="14" dur="750" fill="hold"/>
                                        <p:tgtEl>
                                          <p:spTgt spid="26"/>
                                        </p:tgtEl>
                                        <p:attrNameLst>
                                          <p:attrName>ppt_x</p:attrName>
                                        </p:attrNameLst>
                                      </p:cBhvr>
                                      <p:tavLst>
                                        <p:tav tm="0">
                                          <p:val>
                                            <p:strVal val="#ppt_x"/>
                                          </p:val>
                                        </p:tav>
                                        <p:tav tm="100000">
                                          <p:val>
                                            <p:strVal val="#ppt_x"/>
                                          </p:val>
                                        </p:tav>
                                      </p:tavLst>
                                    </p:anim>
                                    <p:anim calcmode="lin" valueType="num">
                                      <p:cBhvr>
                                        <p:cTn id="15" dur="75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42"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anim calcmode="lin" valueType="num">
                                      <p:cBhvr>
                                        <p:cTn id="20" dur="500" fill="hold"/>
                                        <p:tgtEl>
                                          <p:spTgt spid="20"/>
                                        </p:tgtEl>
                                        <p:attrNameLst>
                                          <p:attrName>ppt_x</p:attrName>
                                        </p:attrNameLst>
                                      </p:cBhvr>
                                      <p:tavLst>
                                        <p:tav tm="0">
                                          <p:val>
                                            <p:strVal val="#ppt_x"/>
                                          </p:val>
                                        </p:tav>
                                        <p:tav tm="100000">
                                          <p:val>
                                            <p:strVal val="#ppt_x"/>
                                          </p:val>
                                        </p:tav>
                                      </p:tavLst>
                                    </p:anim>
                                    <p:anim calcmode="lin" valueType="num">
                                      <p:cBhvr>
                                        <p:cTn id="21" dur="500" fill="hold"/>
                                        <p:tgtEl>
                                          <p:spTgt spid="20"/>
                                        </p:tgtEl>
                                        <p:attrNameLst>
                                          <p:attrName>ppt_y</p:attrName>
                                        </p:attrNameLst>
                                      </p:cBhvr>
                                      <p:tavLst>
                                        <p:tav tm="0">
                                          <p:val>
                                            <p:strVal val="#ppt_y+.1"/>
                                          </p:val>
                                        </p:tav>
                                        <p:tav tm="100000">
                                          <p:val>
                                            <p:strVal val="#ppt_y"/>
                                          </p:val>
                                        </p:tav>
                                      </p:tavLst>
                                    </p:anim>
                                  </p:childTnLst>
                                </p:cTn>
                              </p:par>
                              <p:par>
                                <p:cTn id="22" presetID="2" presetClass="entr" presetSubtype="2" decel="10000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1+#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1000" fill="hold"/>
                                        <p:tgtEl>
                                          <p:spTgt spid="11"/>
                                        </p:tgtEl>
                                        <p:attrNameLst>
                                          <p:attrName>ppt_x</p:attrName>
                                        </p:attrNameLst>
                                      </p:cBhvr>
                                      <p:tavLst>
                                        <p:tav tm="0">
                                          <p:val>
                                            <p:strVal val="1+#ppt_w/2"/>
                                          </p:val>
                                        </p:tav>
                                        <p:tav tm="100000">
                                          <p:val>
                                            <p:strVal val="#ppt_x"/>
                                          </p:val>
                                        </p:tav>
                                      </p:tavLst>
                                    </p:anim>
                                    <p:anim calcmode="lin" valueType="num">
                                      <p:cBhvr additive="base">
                                        <p:cTn id="29" dur="10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4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1+#ppt_w/2"/>
                                          </p:val>
                                        </p:tav>
                                        <p:tav tm="100000">
                                          <p:val>
                                            <p:strVal val="#ppt_x"/>
                                          </p:val>
                                        </p:tav>
                                      </p:tavLst>
                                    </p:anim>
                                    <p:anim calcmode="lin" valueType="num">
                                      <p:cBhvr additive="base">
                                        <p:cTn id="33" dur="10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6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1000" fill="hold"/>
                                        <p:tgtEl>
                                          <p:spTgt spid="14"/>
                                        </p:tgtEl>
                                        <p:attrNameLst>
                                          <p:attrName>ppt_x</p:attrName>
                                        </p:attrNameLst>
                                      </p:cBhvr>
                                      <p:tavLst>
                                        <p:tav tm="0">
                                          <p:val>
                                            <p:strVal val="1+#ppt_w/2"/>
                                          </p:val>
                                        </p:tav>
                                        <p:tav tm="100000">
                                          <p:val>
                                            <p:strVal val="#ppt_x"/>
                                          </p:val>
                                        </p:tav>
                                      </p:tavLst>
                                    </p:anim>
                                    <p:anim calcmode="lin" valueType="num">
                                      <p:cBhvr additive="base">
                                        <p:cTn id="3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2354" y="1124893"/>
            <a:ext cx="1723549"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输入小标题</a:t>
            </a:r>
            <a:endParaRPr lang="zh-CN" altLang="en-US" sz="2400" dirty="0">
              <a:latin typeface="微软雅黑" panose="020B0503020204020204" pitchFamily="34" charset="-122"/>
              <a:ea typeface="微软雅黑" panose="020B0503020204020204" pitchFamily="34" charset="-122"/>
            </a:endParaRPr>
          </a:p>
        </p:txBody>
      </p:sp>
      <p:sp>
        <p:nvSpPr>
          <p:cNvPr id="5" name="TextBox 4"/>
          <p:cNvSpPr txBox="1"/>
          <p:nvPr/>
        </p:nvSpPr>
        <p:spPr>
          <a:xfrm>
            <a:off x="4945711" y="1513334"/>
            <a:ext cx="1651093" cy="369332"/>
          </a:xfrm>
          <a:prstGeom prst="rect">
            <a:avLst/>
          </a:prstGeom>
          <a:noFill/>
        </p:spPr>
        <p:txBody>
          <a:bodyPr wrap="none" rtlCol="0">
            <a:spAutoFit/>
          </a:bodyPr>
          <a:lstStyle/>
          <a:p>
            <a:r>
              <a:rPr lang="en-US" altLang="zh-CN" dirty="0">
                <a:solidFill>
                  <a:schemeClr val="bg2"/>
                </a:solidFill>
                <a:latin typeface="微软雅黑" panose="020B0503020204020204" pitchFamily="34" charset="-122"/>
                <a:ea typeface="微软雅黑" panose="020B0503020204020204" pitchFamily="34" charset="-122"/>
              </a:rPr>
              <a:t>Enter subtitle</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6" name="等腰三角形 5"/>
          <p:cNvSpPr/>
          <p:nvPr/>
        </p:nvSpPr>
        <p:spPr>
          <a:xfrm rot="5400000" flipV="1">
            <a:off x="4466524" y="1217254"/>
            <a:ext cx="368535" cy="30159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等腰三角形 6"/>
          <p:cNvSpPr/>
          <p:nvPr/>
        </p:nvSpPr>
        <p:spPr>
          <a:xfrm rot="16200000" flipH="1" flipV="1">
            <a:off x="6613198" y="1217254"/>
            <a:ext cx="368535" cy="30159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Rectangle 16"/>
          <p:cNvSpPr/>
          <p:nvPr/>
        </p:nvSpPr>
        <p:spPr bwMode="auto">
          <a:xfrm>
            <a:off x="4" y="2035050"/>
            <a:ext cx="2771797" cy="2573629"/>
          </a:xfrm>
          <a:prstGeom prst="rect">
            <a:avLst/>
          </a:prstGeom>
          <a:solidFill>
            <a:srgbClr val="0070C0"/>
          </a:solidFill>
          <a:ln w="25400" cap="flat" cmpd="sng" algn="ctr">
            <a:noFill/>
            <a:prstDash val="solid"/>
            <a:headEnd type="none" w="med" len="med"/>
            <a:tailEnd type="none" w="med" len="med"/>
          </a:ln>
          <a:effectLst/>
        </p:spPr>
        <p:txBody>
          <a:bodyPr vert="horz" wrap="square" lIns="91436" tIns="91440" rIns="91436" bIns="91440" numCol="1" rtlCol="0" anchor="t" anchorCtr="0" compatLnSpc="1"/>
          <a:lstStyle/>
          <a:p>
            <a:pPr algn="r" defTabSz="685165" fontAlgn="base">
              <a:spcBef>
                <a:spcPct val="0"/>
              </a:spcBef>
              <a:spcAft>
                <a:spcPct val="0"/>
              </a:spcAft>
            </a:pPr>
            <a:endParaRPr lang="en-US" altLang="zh-CN" sz="1400" kern="0" dirty="0" smtClean="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pPr>
            <a:endParaRPr lang="en-US" altLang="zh-CN" sz="1400" kern="0" dirty="0" smtClean="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pPr>
            <a:r>
              <a:rPr lang="zh-CN" altLang="en-US" sz="1400" kern="0" dirty="0" smtClean="0">
                <a:solidFill>
                  <a:schemeClr val="bg1"/>
                </a:solidFill>
                <a:latin typeface="微软雅黑" panose="020B0503020204020204" pitchFamily="34" charset="-122"/>
                <a:ea typeface="微软雅黑" panose="020B0503020204020204" pitchFamily="34" charset="-122"/>
              </a:rPr>
              <a:t>单击</a:t>
            </a:r>
            <a:r>
              <a:rPr lang="zh-CN" altLang="en-US" sz="1400" kern="0" dirty="0">
                <a:solidFill>
                  <a:schemeClr val="bg1"/>
                </a:solidFill>
                <a:latin typeface="微软雅黑" panose="020B0503020204020204" pitchFamily="34" charset="-122"/>
                <a:ea typeface="微软雅黑" panose="020B0503020204020204" pitchFamily="34" charset="-122"/>
              </a:rPr>
              <a:t>添加文本</a:t>
            </a:r>
            <a:endParaRPr lang="zh-CN" altLang="en-US" sz="1400" kern="0" dirty="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pPr>
            <a:r>
              <a:rPr lang="zh-CN" altLang="en-US" sz="1400" kern="0" dirty="0">
                <a:solidFill>
                  <a:schemeClr val="bg1"/>
                </a:solidFill>
                <a:latin typeface="微软雅黑" panose="020B0503020204020204" pitchFamily="34" charset="-122"/>
                <a:ea typeface="微软雅黑" panose="020B0503020204020204" pitchFamily="34" charset="-122"/>
              </a:rPr>
              <a:t>单击添加文本</a:t>
            </a:r>
            <a:endParaRPr lang="zh-CN" altLang="en-US" sz="1400" kern="0" dirty="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rPr>
              <a:t>单击添加文本</a:t>
            </a:r>
            <a:endParaRPr lang="en-US" altLang="zh-CN" dirty="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rPr>
              <a:t>单击添加文本</a:t>
            </a:r>
            <a:endParaRPr lang="en-US" altLang="zh-CN" dirty="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rPr>
              <a:t>单击添加文本</a:t>
            </a:r>
            <a:endParaRPr lang="en-US" altLang="zh-CN" dirty="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pPr>
            <a:r>
              <a:rPr lang="zh-CN" altLang="en-US" sz="1400" dirty="0">
                <a:solidFill>
                  <a:schemeClr val="bg1"/>
                </a:solidFill>
                <a:latin typeface="微软雅黑" panose="020B0503020204020204" pitchFamily="34" charset="-122"/>
                <a:ea typeface="微软雅黑" panose="020B0503020204020204" pitchFamily="34" charset="-122"/>
              </a:rPr>
              <a:t>单击添加</a:t>
            </a:r>
            <a:r>
              <a:rPr lang="zh-CN" altLang="en-US" sz="1400" dirty="0" smtClean="0">
                <a:solidFill>
                  <a:schemeClr val="bg1"/>
                </a:solidFill>
                <a:latin typeface="微软雅黑" panose="020B0503020204020204" pitchFamily="34" charset="-122"/>
                <a:ea typeface="微软雅黑" panose="020B0503020204020204" pitchFamily="34" charset="-122"/>
              </a:rPr>
              <a:t>文本</a:t>
            </a:r>
            <a:endParaRPr lang="en-US" sz="1400" kern="0" dirty="0" smtClean="0">
              <a:solidFill>
                <a:schemeClr val="bg1"/>
              </a:solidFill>
              <a:latin typeface="微软雅黑" panose="020B0503020204020204" pitchFamily="34" charset="-122"/>
              <a:ea typeface="微软雅黑" panose="020B0503020204020204" pitchFamily="34" charset="-122"/>
            </a:endParaRPr>
          </a:p>
          <a:p>
            <a:pPr algn="r" defTabSz="685165" fontAlgn="base">
              <a:spcBef>
                <a:spcPct val="0"/>
              </a:spcBef>
              <a:spcAft>
                <a:spcPct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9" name="右箭头 8"/>
          <p:cNvSpPr/>
          <p:nvPr/>
        </p:nvSpPr>
        <p:spPr>
          <a:xfrm rot="16200000">
            <a:off x="2284089" y="3173397"/>
            <a:ext cx="2502831" cy="216025"/>
          </a:xfrm>
          <a:prstGeom prst="rightArrow">
            <a:avLst>
              <a:gd name="adj1" fmla="val 42945"/>
              <a:gd name="adj2" fmla="val 108202"/>
            </a:avLst>
          </a:prstGeom>
          <a:solidFill>
            <a:srgbClr val="0070C0"/>
          </a:solidFill>
          <a:ln>
            <a:solidFill>
              <a:srgbClr val="0070C0"/>
            </a:solid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10" name="右箭头 9"/>
          <p:cNvSpPr/>
          <p:nvPr/>
        </p:nvSpPr>
        <p:spPr>
          <a:xfrm>
            <a:off x="3497404" y="4381119"/>
            <a:ext cx="5364596" cy="227560"/>
          </a:xfrm>
          <a:prstGeom prst="rightArrow">
            <a:avLst>
              <a:gd name="adj1" fmla="val 42945"/>
              <a:gd name="adj2" fmla="val 108202"/>
            </a:avLst>
          </a:prstGeom>
          <a:solidFill>
            <a:srgbClr val="0070C0"/>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779912" y="4541156"/>
            <a:ext cx="4824536" cy="276999"/>
            <a:chOff x="3779912" y="3515766"/>
            <a:chExt cx="4824536" cy="262959"/>
          </a:xfrm>
        </p:grpSpPr>
        <p:sp>
          <p:nvSpPr>
            <p:cNvPr id="12" name="TextBox 11"/>
            <p:cNvSpPr txBox="1"/>
            <p:nvPr/>
          </p:nvSpPr>
          <p:spPr>
            <a:xfrm>
              <a:off x="3779912" y="3515766"/>
              <a:ext cx="568443" cy="262959"/>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cs typeface="Arial Unicode MS" pitchFamily="34" charset="-122"/>
                </a:rPr>
                <a:t>一月</a:t>
              </a:r>
              <a:endParaRPr lang="zh-CN" altLang="en-US" sz="1200" b="1" dirty="0">
                <a:latin typeface="微软雅黑" panose="020B0503020204020204" pitchFamily="34" charset="-122"/>
                <a:ea typeface="微软雅黑" panose="020B0503020204020204" pitchFamily="34" charset="-122"/>
                <a:cs typeface="Arial Unicode MS" pitchFamily="34" charset="-122"/>
              </a:endParaRPr>
            </a:p>
          </p:txBody>
        </p:sp>
        <p:sp>
          <p:nvSpPr>
            <p:cNvPr id="13" name="TextBox 12"/>
            <p:cNvSpPr txBox="1"/>
            <p:nvPr/>
          </p:nvSpPr>
          <p:spPr>
            <a:xfrm>
              <a:off x="4613681" y="3515766"/>
              <a:ext cx="568443" cy="26295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cs typeface="Arial Unicode MS" pitchFamily="34" charset="-122"/>
                </a:rPr>
                <a:t>三</a:t>
              </a:r>
              <a:r>
                <a:rPr lang="zh-CN" altLang="en-US" sz="1200" b="1" dirty="0" smtClean="0">
                  <a:latin typeface="微软雅黑" panose="020B0503020204020204" pitchFamily="34" charset="-122"/>
                  <a:ea typeface="微软雅黑" panose="020B0503020204020204" pitchFamily="34" charset="-122"/>
                  <a:cs typeface="Arial Unicode MS" pitchFamily="34" charset="-122"/>
                </a:rPr>
                <a:t>月</a:t>
              </a:r>
              <a:endParaRPr lang="zh-CN" altLang="en-US" sz="1200" b="1" dirty="0">
                <a:latin typeface="微软雅黑" panose="020B0503020204020204" pitchFamily="34" charset="-122"/>
                <a:ea typeface="微软雅黑" panose="020B0503020204020204" pitchFamily="34" charset="-122"/>
                <a:cs typeface="Arial Unicode MS" pitchFamily="34" charset="-122"/>
              </a:endParaRPr>
            </a:p>
          </p:txBody>
        </p:sp>
        <p:sp>
          <p:nvSpPr>
            <p:cNvPr id="14" name="TextBox 13"/>
            <p:cNvSpPr txBox="1"/>
            <p:nvPr/>
          </p:nvSpPr>
          <p:spPr>
            <a:xfrm>
              <a:off x="5447450" y="3515766"/>
              <a:ext cx="568443" cy="26295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cs typeface="Arial Unicode MS" pitchFamily="34" charset="-122"/>
                </a:rPr>
                <a:t>五</a:t>
              </a:r>
              <a:r>
                <a:rPr lang="zh-CN" altLang="en-US" sz="1200" b="1" dirty="0" smtClean="0">
                  <a:latin typeface="微软雅黑" panose="020B0503020204020204" pitchFamily="34" charset="-122"/>
                  <a:ea typeface="微软雅黑" panose="020B0503020204020204" pitchFamily="34" charset="-122"/>
                  <a:cs typeface="Arial Unicode MS" pitchFamily="34" charset="-122"/>
                </a:rPr>
                <a:t>月</a:t>
              </a:r>
              <a:endParaRPr lang="zh-CN" altLang="en-US" sz="1200" b="1" dirty="0">
                <a:latin typeface="微软雅黑" panose="020B0503020204020204" pitchFamily="34" charset="-122"/>
                <a:ea typeface="微软雅黑" panose="020B0503020204020204" pitchFamily="34" charset="-122"/>
                <a:cs typeface="Arial Unicode MS" pitchFamily="34" charset="-122"/>
              </a:endParaRPr>
            </a:p>
          </p:txBody>
        </p:sp>
        <p:sp>
          <p:nvSpPr>
            <p:cNvPr id="15" name="TextBox 14"/>
            <p:cNvSpPr txBox="1"/>
            <p:nvPr/>
          </p:nvSpPr>
          <p:spPr>
            <a:xfrm>
              <a:off x="6281219" y="3515766"/>
              <a:ext cx="568443" cy="262959"/>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cs typeface="Arial Unicode MS" pitchFamily="34" charset="-122"/>
                </a:rPr>
                <a:t>七月</a:t>
              </a:r>
              <a:endParaRPr lang="zh-CN" altLang="en-US" sz="1200" b="1" dirty="0">
                <a:latin typeface="微软雅黑" panose="020B0503020204020204" pitchFamily="34" charset="-122"/>
                <a:ea typeface="微软雅黑" panose="020B0503020204020204" pitchFamily="34" charset="-122"/>
                <a:cs typeface="Arial Unicode MS" pitchFamily="34" charset="-122"/>
              </a:endParaRPr>
            </a:p>
          </p:txBody>
        </p:sp>
        <p:sp>
          <p:nvSpPr>
            <p:cNvPr id="16" name="TextBox 15"/>
            <p:cNvSpPr txBox="1"/>
            <p:nvPr/>
          </p:nvSpPr>
          <p:spPr>
            <a:xfrm>
              <a:off x="7114988" y="3515766"/>
              <a:ext cx="568443" cy="26295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cs typeface="Arial Unicode MS" pitchFamily="34" charset="-122"/>
                </a:rPr>
                <a:t>十</a:t>
              </a:r>
              <a:r>
                <a:rPr lang="zh-CN" altLang="en-US" sz="1200" b="1" dirty="0" smtClean="0">
                  <a:latin typeface="微软雅黑" panose="020B0503020204020204" pitchFamily="34" charset="-122"/>
                  <a:ea typeface="微软雅黑" panose="020B0503020204020204" pitchFamily="34" charset="-122"/>
                  <a:cs typeface="Arial Unicode MS" pitchFamily="34" charset="-122"/>
                </a:rPr>
                <a:t>月</a:t>
              </a:r>
              <a:endParaRPr lang="zh-CN" altLang="en-US" sz="1200" b="1" dirty="0">
                <a:latin typeface="微软雅黑" panose="020B0503020204020204" pitchFamily="34" charset="-122"/>
                <a:ea typeface="微软雅黑" panose="020B0503020204020204" pitchFamily="34" charset="-122"/>
                <a:cs typeface="Arial Unicode MS" pitchFamily="34" charset="-122"/>
              </a:endParaRPr>
            </a:p>
          </p:txBody>
        </p:sp>
        <p:sp>
          <p:nvSpPr>
            <p:cNvPr id="17" name="TextBox 16"/>
            <p:cNvSpPr txBox="1"/>
            <p:nvPr/>
          </p:nvSpPr>
          <p:spPr>
            <a:xfrm>
              <a:off x="7948755" y="3515766"/>
              <a:ext cx="655693" cy="262959"/>
            </a:xfrm>
            <a:prstGeom prst="rect">
              <a:avLst/>
            </a:prstGeom>
            <a:noFill/>
          </p:spPr>
          <p:txBody>
            <a:bodyPr wrap="square" rtlCol="0">
              <a:spAutoFit/>
            </a:bodyPr>
            <a:lstStyle/>
            <a:p>
              <a:r>
                <a:rPr lang="zh-CN" altLang="en-US" sz="1200" b="1" dirty="0" smtClean="0">
                  <a:latin typeface="微软雅黑" panose="020B0503020204020204" pitchFamily="34" charset="-122"/>
                  <a:ea typeface="微软雅黑" panose="020B0503020204020204" pitchFamily="34" charset="-122"/>
                  <a:cs typeface="Arial Unicode MS" pitchFamily="34" charset="-122"/>
                </a:rPr>
                <a:t>十二月</a:t>
              </a:r>
              <a:endParaRPr lang="zh-CN" altLang="en-US" sz="1200" b="1" dirty="0">
                <a:latin typeface="微软雅黑" panose="020B0503020204020204" pitchFamily="34" charset="-122"/>
                <a:ea typeface="微软雅黑" panose="020B0503020204020204" pitchFamily="34" charset="-122"/>
                <a:cs typeface="Arial Unicode MS" pitchFamily="34" charset="-122"/>
              </a:endParaRPr>
            </a:p>
          </p:txBody>
        </p:sp>
      </p:grpSp>
      <p:sp>
        <p:nvSpPr>
          <p:cNvPr id="18" name="矩形 17"/>
          <p:cNvSpPr/>
          <p:nvPr/>
        </p:nvSpPr>
        <p:spPr>
          <a:xfrm>
            <a:off x="3779913" y="4237441"/>
            <a:ext cx="568443" cy="212723"/>
          </a:xfrm>
          <a:prstGeom prst="rect">
            <a:avLst/>
          </a:prstGeom>
          <a:solidFill>
            <a:srgbClr val="0070C0"/>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4613681" y="4009883"/>
            <a:ext cx="568443" cy="440281"/>
          </a:xfrm>
          <a:prstGeom prst="rect">
            <a:avLst/>
          </a:prstGeom>
          <a:solidFill>
            <a:srgbClr val="0070C0"/>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5448920" y="3661327"/>
            <a:ext cx="568443" cy="788836"/>
          </a:xfrm>
          <a:prstGeom prst="rect">
            <a:avLst/>
          </a:prstGeom>
          <a:solidFill>
            <a:srgbClr val="0070C0"/>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a:xfrm>
            <a:off x="6281219" y="3329891"/>
            <a:ext cx="568443" cy="1120273"/>
          </a:xfrm>
          <a:prstGeom prst="rect">
            <a:avLst/>
          </a:prstGeom>
          <a:solidFill>
            <a:srgbClr val="0070C0"/>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7114988" y="2872492"/>
            <a:ext cx="568443" cy="1577672"/>
          </a:xfrm>
          <a:prstGeom prst="rect">
            <a:avLst/>
          </a:prstGeom>
          <a:solidFill>
            <a:srgbClr val="0070C0"/>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23" name="右箭头 22"/>
          <p:cNvSpPr/>
          <p:nvPr/>
        </p:nvSpPr>
        <p:spPr>
          <a:xfrm rot="20205540">
            <a:off x="3727449" y="2844221"/>
            <a:ext cx="4061405" cy="367663"/>
          </a:xfrm>
          <a:prstGeom prst="rightArrow">
            <a:avLst>
              <a:gd name="adj1" fmla="val 42945"/>
              <a:gd name="adj2" fmla="val 176715"/>
            </a:avLst>
          </a:prstGeom>
          <a:solidFill>
            <a:srgbClr val="0070C0"/>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a:xfrm rot="20271435">
            <a:off x="4483342" y="2609105"/>
            <a:ext cx="1569660" cy="369332"/>
          </a:xfrm>
          <a:prstGeom prst="rect">
            <a:avLst/>
          </a:prstGeom>
        </p:spPr>
        <p:txBody>
          <a:bodyPr wrap="none">
            <a:spAutoFit/>
          </a:bodyPr>
          <a:lstStyle/>
          <a:p>
            <a:pPr algn="r" defTabSz="685165" fontAlgn="base">
              <a:spcBef>
                <a:spcPct val="0"/>
              </a:spcBef>
              <a:spcAft>
                <a:spcPct val="0"/>
              </a:spcAft>
            </a:pPr>
            <a:r>
              <a:rPr lang="zh-CN" altLang="en-US" kern="0" dirty="0">
                <a:solidFill>
                  <a:schemeClr val="bg2"/>
                </a:solidFill>
                <a:latin typeface="微软雅黑" panose="020B0503020204020204" pitchFamily="34" charset="-122"/>
                <a:ea typeface="微软雅黑" panose="020B0503020204020204" pitchFamily="34" charset="-122"/>
              </a:rPr>
              <a:t>单击添加文本</a:t>
            </a:r>
            <a:endParaRPr lang="zh-CN" altLang="en-US" kern="0" dirty="0">
              <a:solidFill>
                <a:schemeClr val="bg2"/>
              </a:solidFill>
              <a:latin typeface="微软雅黑" panose="020B0503020204020204" pitchFamily="34" charset="-122"/>
              <a:ea typeface="微软雅黑" panose="020B0503020204020204" pitchFamily="34" charset="-122"/>
            </a:endParaRPr>
          </a:p>
        </p:txBody>
      </p:sp>
      <p:sp>
        <p:nvSpPr>
          <p:cNvPr id="25" name="矩形 24"/>
          <p:cNvSpPr/>
          <p:nvPr/>
        </p:nvSpPr>
        <p:spPr>
          <a:xfrm>
            <a:off x="7948755" y="2269290"/>
            <a:ext cx="568443" cy="2184897"/>
          </a:xfrm>
          <a:prstGeom prst="rect">
            <a:avLst/>
          </a:prstGeom>
          <a:solidFill>
            <a:srgbClr val="A9A9A9"/>
          </a:solid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7948754" y="2269290"/>
            <a:ext cx="568443" cy="2184897"/>
            <a:chOff x="7948755" y="1355234"/>
            <a:chExt cx="568443" cy="2074148"/>
          </a:xfrm>
          <a:solidFill>
            <a:srgbClr val="0070C0"/>
          </a:solidFill>
        </p:grpSpPr>
        <p:sp>
          <p:nvSpPr>
            <p:cNvPr id="27" name="矩形 26"/>
            <p:cNvSpPr/>
            <p:nvPr/>
          </p:nvSpPr>
          <p:spPr>
            <a:xfrm>
              <a:off x="7948755" y="1355234"/>
              <a:ext cx="568443" cy="2074148"/>
            </a:xfrm>
            <a:prstGeom prst="rect">
              <a:avLst/>
            </a:prstGeom>
            <a:grpFill/>
            <a:ln>
              <a:noFill/>
            </a:ln>
          </p:spPr>
          <p:txBody>
            <a:bodyPr vert="horz" wrap="square" lIns="205758" tIns="34294" rIns="68586" bIns="34294" numCol="1" anchor="ctr" anchorCtr="0" compatLnSpc="1"/>
            <a:lstStyle/>
            <a:p>
              <a:pPr defTabSz="685800"/>
              <a:endParaRPr lang="zh-CN" altLang="en-US" sz="2700" kern="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a:xfrm>
              <a:off x="8077170" y="1566042"/>
              <a:ext cx="311254" cy="1490096"/>
            </a:xfrm>
            <a:prstGeom prst="rect">
              <a:avLst/>
            </a:prstGeom>
            <a:grpFill/>
          </p:spPr>
          <p:txBody>
            <a:bodyPr wrap="square">
              <a:spAutoFit/>
            </a:bodyPr>
            <a:lstStyle/>
            <a:p>
              <a:pPr algn="ctr" defTabSz="685165" fontAlgn="base">
                <a:spcBef>
                  <a:spcPct val="0"/>
                </a:spcBef>
                <a:spcAft>
                  <a:spcPct val="0"/>
                </a:spcAft>
              </a:pPr>
              <a:r>
                <a:rPr lang="zh-CN" altLang="en-US" sz="1600" kern="0" dirty="0">
                  <a:solidFill>
                    <a:schemeClr val="bg1"/>
                  </a:solidFill>
                  <a:latin typeface="微软雅黑" panose="020B0503020204020204" pitchFamily="34" charset="-122"/>
                  <a:ea typeface="微软雅黑" panose="020B0503020204020204" pitchFamily="34" charset="-122"/>
                </a:rPr>
                <a:t>单击添加文本</a:t>
              </a:r>
              <a:endParaRPr lang="zh-CN" altLang="en-US" sz="1600" kern="0" dirty="0">
                <a:solidFill>
                  <a:schemeClr val="bg1"/>
                </a:solidFill>
                <a:latin typeface="微软雅黑" panose="020B0503020204020204" pitchFamily="34" charset="-122"/>
                <a:ea typeface="微软雅黑" panose="020B0503020204020204" pitchFamily="34" charset="-122"/>
              </a:endParaRPr>
            </a:p>
          </p:txBody>
        </p:sp>
      </p:grpSp>
      <p:sp>
        <p:nvSpPr>
          <p:cNvPr id="29" name="矩形 28"/>
          <p:cNvSpPr/>
          <p:nvPr/>
        </p:nvSpPr>
        <p:spPr>
          <a:xfrm rot="16200000">
            <a:off x="2438078" y="3476661"/>
            <a:ext cx="1569660" cy="369332"/>
          </a:xfrm>
          <a:prstGeom prst="rect">
            <a:avLst/>
          </a:prstGeom>
        </p:spPr>
        <p:txBody>
          <a:bodyPr wrap="none">
            <a:spAutoFit/>
          </a:bodyPr>
          <a:lstStyle/>
          <a:p>
            <a:pPr algn="r" defTabSz="685165" fontAlgn="base">
              <a:spcBef>
                <a:spcPct val="0"/>
              </a:spcBef>
              <a:spcAft>
                <a:spcPct val="0"/>
              </a:spcAft>
            </a:pPr>
            <a:r>
              <a:rPr lang="zh-CN" altLang="en-US" b="1" kern="0" dirty="0">
                <a:solidFill>
                  <a:srgbClr val="0070C0"/>
                </a:solidFill>
                <a:latin typeface="微软雅黑" panose="020B0503020204020204" pitchFamily="34" charset="-122"/>
                <a:ea typeface="微软雅黑" panose="020B0503020204020204" pitchFamily="34" charset="-122"/>
              </a:rPr>
              <a:t>单击添加文本</a:t>
            </a:r>
            <a:endParaRPr lang="zh-CN" altLang="en-US" b="1" kern="0" dirty="0">
              <a:solidFill>
                <a:srgbClr val="0070C0"/>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0" y="230891"/>
            <a:ext cx="9144000" cy="369332"/>
          </a:xfrm>
          <a:prstGeom prst="rect">
            <a:avLst/>
          </a:prstGeom>
          <a:solidFill>
            <a:srgbClr val="0070C0"/>
          </a:solidFill>
          <a:ln>
            <a:noFill/>
          </a:ln>
        </p:spPr>
        <p:txBody>
          <a:bodyPr wrap="square" rtlCol="0">
            <a:spAutoFit/>
          </a:bodyPr>
          <a:lstStyle/>
          <a:p>
            <a:endParaRPr lang="zh-CN" altLang="en-US" dirty="0"/>
          </a:p>
        </p:txBody>
      </p:sp>
      <p:grpSp>
        <p:nvGrpSpPr>
          <p:cNvPr id="31" name="组合 30"/>
          <p:cNvGrpSpPr/>
          <p:nvPr/>
        </p:nvGrpSpPr>
        <p:grpSpPr>
          <a:xfrm>
            <a:off x="276716" y="-27235"/>
            <a:ext cx="834190" cy="834190"/>
            <a:chOff x="7414667" y="3750264"/>
            <a:chExt cx="871129" cy="871129"/>
          </a:xfrm>
        </p:grpSpPr>
        <p:sp>
          <p:nvSpPr>
            <p:cNvPr id="32" name="椭圆 31"/>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33"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05</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34" name="矩形 9"/>
          <p:cNvSpPr>
            <a:spLocks noChangeArrowheads="1"/>
          </p:cNvSpPr>
          <p:nvPr/>
        </p:nvSpPr>
        <p:spPr bwMode="auto">
          <a:xfrm>
            <a:off x="1944167" y="149971"/>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今年工作计划</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34"/>
                                        </p:tgtEl>
                                        <p:attrNameLst>
                                          <p:attrName>style.visibility</p:attrName>
                                        </p:attrNameLst>
                                      </p:cBhvr>
                                      <p:to>
                                        <p:strVal val="visible"/>
                                      </p:to>
                                    </p:set>
                                    <p:animEffect>
                                      <p:cBhvr>
                                        <p:cTn id="13" dur="750"/>
                                        <p:tgtEl>
                                          <p:spTgt spid="34"/>
                                        </p:tgtEl>
                                      </p:cBhvr>
                                    </p:animEffect>
                                    <p:anim calcmode="lin" valueType="num">
                                      <p:cBhvr>
                                        <p:cTn id="14" dur="750" fill="hold"/>
                                        <p:tgtEl>
                                          <p:spTgt spid="34"/>
                                        </p:tgtEl>
                                        <p:attrNameLst>
                                          <p:attrName>ppt_x</p:attrName>
                                        </p:attrNameLst>
                                      </p:cBhvr>
                                      <p:tavLst>
                                        <p:tav tm="0">
                                          <p:val>
                                            <p:strVal val="#ppt_x"/>
                                          </p:val>
                                        </p:tav>
                                        <p:tav tm="100000">
                                          <p:val>
                                            <p:strVal val="#ppt_x"/>
                                          </p:val>
                                        </p:tav>
                                      </p:tavLst>
                                    </p:anim>
                                    <p:anim calcmode="lin" valueType="num">
                                      <p:cBhvr>
                                        <p:cTn id="15" dur="750" fill="hold"/>
                                        <p:tgtEl>
                                          <p:spTgt spid="34"/>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par>
                          <p:cTn id="37" fill="hold">
                            <p:stCondLst>
                              <p:cond delay="2125"/>
                            </p:stCondLst>
                            <p:childTnLst>
                              <p:par>
                                <p:cTn id="38" presetID="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0-#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childTnLst>
                          </p:cTn>
                        </p:par>
                        <p:par>
                          <p:cTn id="42" fill="hold">
                            <p:stCondLst>
                              <p:cond delay="2625"/>
                            </p:stCondLst>
                            <p:childTnLst>
                              <p:par>
                                <p:cTn id="43" presetID="22" presetClass="entr" presetSubtype="4"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1000"/>
                                        <p:tgtEl>
                                          <p:spTgt spid="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1000"/>
                                        <p:tgtEl>
                                          <p:spTgt spid="10"/>
                                        </p:tgtEl>
                                      </p:cBhvr>
                                    </p:animEffect>
                                  </p:childTnLst>
                                </p:cTn>
                              </p:par>
                            </p:childTnLst>
                          </p:cTn>
                        </p:par>
                        <p:par>
                          <p:cTn id="49" fill="hold">
                            <p:stCondLst>
                              <p:cond delay="3625"/>
                            </p:stCondLst>
                            <p:childTnLst>
                              <p:par>
                                <p:cTn id="50" presetID="10"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par>
                          <p:cTn id="56" fill="hold">
                            <p:stCondLst>
                              <p:cond delay="4125"/>
                            </p:stCondLst>
                            <p:childTnLst>
                              <p:par>
                                <p:cTn id="57" presetID="22" presetClass="entr" presetSubtype="4"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down)">
                                      <p:cBhvr>
                                        <p:cTn id="74" dur="500"/>
                                        <p:tgtEl>
                                          <p:spTgt spid="25"/>
                                        </p:tgtEl>
                                      </p:cBhvr>
                                    </p:animEffect>
                                  </p:childTnLst>
                                </p:cTn>
                              </p:par>
                            </p:childTnLst>
                          </p:cTn>
                        </p:par>
                        <p:par>
                          <p:cTn id="75" fill="hold">
                            <p:stCondLst>
                              <p:cond delay="4625"/>
                            </p:stCondLst>
                            <p:childTnLst>
                              <p:par>
                                <p:cTn id="76" presetID="22" presetClass="entr" presetSubtype="8"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par>
                          <p:cTn id="79" fill="hold">
                            <p:stCondLst>
                              <p:cond delay="5125"/>
                            </p:stCondLst>
                            <p:childTnLst>
                              <p:par>
                                <p:cTn id="80" presetID="22" presetClass="entr" presetSubtype="4" fill="hold" nodeType="after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down)">
                                      <p:cBhvr>
                                        <p:cTn id="82" dur="500"/>
                                        <p:tgtEl>
                                          <p:spTgt spid="26"/>
                                        </p:tgtEl>
                                      </p:cBhvr>
                                    </p:animEffect>
                                  </p:childTnLst>
                                </p:cTn>
                              </p:par>
                            </p:childTnLst>
                          </p:cTn>
                        </p:par>
                        <p:par>
                          <p:cTn id="83" fill="hold">
                            <p:stCondLst>
                              <p:cond delay="5625"/>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8" grpId="0" animBg="1"/>
      <p:bldP spid="19" grpId="0" animBg="1"/>
      <p:bldP spid="20" grpId="0" animBg="1"/>
      <p:bldP spid="21" grpId="0" animBg="1"/>
      <p:bldP spid="22" grpId="0" animBg="1"/>
      <p:bldP spid="23" grpId="0" animBg="1"/>
      <p:bldP spid="24" grpId="0"/>
      <p:bldP spid="25" grpId="0" animBg="1"/>
      <p:bldP spid="29" grpId="0"/>
      <p:bldP spid="34"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9144000" cy="54181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5" name="Group 2"/>
          <p:cNvGrpSpPr/>
          <p:nvPr/>
        </p:nvGrpSpPr>
        <p:grpSpPr bwMode="auto">
          <a:xfrm>
            <a:off x="-1834823" y="-746543"/>
            <a:ext cx="11734801" cy="7294922"/>
            <a:chOff x="0" y="0"/>
            <a:chExt cx="15998170" cy="10312383"/>
          </a:xfrm>
        </p:grpSpPr>
        <p:grpSp>
          <p:nvGrpSpPr>
            <p:cNvPr id="56" name="Group 3"/>
            <p:cNvGrpSpPr/>
            <p:nvPr/>
          </p:nvGrpSpPr>
          <p:grpSpPr bwMode="auto">
            <a:xfrm rot="-1809353">
              <a:off x="3012676" y="4939170"/>
              <a:ext cx="4949425" cy="5373213"/>
              <a:chOff x="0" y="0"/>
              <a:chExt cx="1643999" cy="1784764"/>
            </a:xfrm>
          </p:grpSpPr>
          <p:sp>
            <p:nvSpPr>
              <p:cNvPr id="85" name="直角三角形 120"/>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6" name="直角三角形 121"/>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7" name="直角三角形 122"/>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8" name="直角三角形 123"/>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9" name="直角三角形 124"/>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0" name="直角三角形 125"/>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57" name="Group 10"/>
            <p:cNvGrpSpPr/>
            <p:nvPr/>
          </p:nvGrpSpPr>
          <p:grpSpPr bwMode="auto">
            <a:xfrm rot="-1809353">
              <a:off x="8443513" y="4792891"/>
              <a:ext cx="4949425" cy="5373213"/>
              <a:chOff x="0" y="0"/>
              <a:chExt cx="1643999" cy="1784764"/>
            </a:xfrm>
          </p:grpSpPr>
          <p:sp>
            <p:nvSpPr>
              <p:cNvPr id="79" name="直角三角形 11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0" name="直角三角形 11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 name="直角三角形 11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 name="直角三角形 11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3" name="直角三角形 11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4" name="直角三角形 119"/>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58" name="Group 17"/>
            <p:cNvGrpSpPr/>
            <p:nvPr/>
          </p:nvGrpSpPr>
          <p:grpSpPr bwMode="auto">
            <a:xfrm rot="-1809353">
              <a:off x="5485981" y="133874"/>
              <a:ext cx="4949425" cy="5373213"/>
              <a:chOff x="0" y="0"/>
              <a:chExt cx="1643999" cy="1784764"/>
            </a:xfrm>
          </p:grpSpPr>
          <p:sp>
            <p:nvSpPr>
              <p:cNvPr id="73" name="直角三角形 108"/>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4" name="直角三角形 109"/>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5" name="直角三角形 110"/>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6" name="直角三角形 111"/>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7" name="直角三角形 112"/>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8" name="直角三角形 113"/>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59" name="Group 24"/>
            <p:cNvGrpSpPr/>
            <p:nvPr/>
          </p:nvGrpSpPr>
          <p:grpSpPr bwMode="auto">
            <a:xfrm rot="-1809353">
              <a:off x="11048745" y="0"/>
              <a:ext cx="4949425" cy="5373213"/>
              <a:chOff x="0" y="0"/>
              <a:chExt cx="1643999" cy="1784764"/>
            </a:xfrm>
          </p:grpSpPr>
          <p:sp>
            <p:nvSpPr>
              <p:cNvPr id="67" name="直角三角形 127"/>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8" name="直角三角形 128"/>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9" name="直角三角形 129"/>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0" name="直角三角形 130"/>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 name="直角三角形 131"/>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2" name="直角三角形 132"/>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60" name="Group 31"/>
            <p:cNvGrpSpPr/>
            <p:nvPr/>
          </p:nvGrpSpPr>
          <p:grpSpPr bwMode="auto">
            <a:xfrm rot="-1809353">
              <a:off x="0" y="195022"/>
              <a:ext cx="4949425" cy="5373213"/>
              <a:chOff x="0" y="0"/>
              <a:chExt cx="1643999" cy="1784764"/>
            </a:xfrm>
          </p:grpSpPr>
          <p:sp>
            <p:nvSpPr>
              <p:cNvPr id="61" name="直角三角形 13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直角三角形 13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3" name="直角三角形 13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4" name="直角三角形 13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 name="直角三角形 13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 name="直角三角形 139"/>
              <p:cNvSpPr>
                <a:spLocks noChangeArrowheads="1"/>
              </p:cNvSpPr>
              <p:nvPr/>
            </p:nvSpPr>
            <p:spPr bwMode="auto">
              <a:xfrm rot="14400000">
                <a:off x="784857" y="315733"/>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sp>
        <p:nvSpPr>
          <p:cNvPr id="4" name="等腰三角形 18"/>
          <p:cNvSpPr>
            <a:spLocks noChangeArrowheads="1"/>
          </p:cNvSpPr>
          <p:nvPr/>
        </p:nvSpPr>
        <p:spPr bwMode="auto">
          <a:xfrm>
            <a:off x="0" y="1255"/>
            <a:ext cx="1979712" cy="5416883"/>
          </a:xfrm>
          <a:prstGeom prst="rect">
            <a:avLst/>
          </a:prstGeom>
          <a:solidFill>
            <a:srgbClr val="0070C0"/>
          </a:solidFill>
          <a:ln>
            <a:noFill/>
          </a:ln>
        </p:spPr>
        <p:txBody>
          <a:bodyPr anchor="ct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5" name="TextBox 19"/>
          <p:cNvSpPr>
            <a:spLocks noChangeArrowheads="1"/>
          </p:cNvSpPr>
          <p:nvPr/>
        </p:nvSpPr>
        <p:spPr bwMode="auto">
          <a:xfrm>
            <a:off x="355246" y="1058483"/>
            <a:ext cx="1269220" cy="257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5400" b="1" dirty="0">
                <a:solidFill>
                  <a:schemeClr val="bg1"/>
                </a:solidFill>
                <a:latin typeface="微软雅黑" panose="020B0503020204020204" pitchFamily="34" charset="-122"/>
                <a:ea typeface="微软雅黑" panose="020B0503020204020204" pitchFamily="34" charset="-122"/>
              </a:rPr>
              <a:t>目录页</a:t>
            </a:r>
            <a:endParaRPr lang="zh-CN" altLang="en-US" sz="5400" dirty="0"/>
          </a:p>
        </p:txBody>
      </p:sp>
      <p:sp>
        <p:nvSpPr>
          <p:cNvPr id="22" name="TextBox 53"/>
          <p:cNvSpPr>
            <a:spLocks noChangeArrowheads="1"/>
          </p:cNvSpPr>
          <p:nvPr/>
        </p:nvSpPr>
        <p:spPr bwMode="auto">
          <a:xfrm>
            <a:off x="1181450" y="836861"/>
            <a:ext cx="366214" cy="298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dirty="0">
                <a:solidFill>
                  <a:schemeClr val="bg1"/>
                </a:solidFill>
                <a:latin typeface="Calibri" panose="020F0502020204030204" pitchFamily="34" charset="0"/>
              </a:rPr>
              <a:t>CONTENTS   </a:t>
            </a:r>
            <a:r>
              <a:rPr lang="en-US" sz="1600" dirty="0" smtClean="0">
                <a:solidFill>
                  <a:schemeClr val="bg1"/>
                </a:solidFill>
                <a:latin typeface="Calibri" panose="020F0502020204030204" pitchFamily="34" charset="0"/>
              </a:rPr>
              <a:t>P </a:t>
            </a:r>
            <a:endParaRPr lang="en-US" sz="1600" dirty="0">
              <a:solidFill>
                <a:schemeClr val="bg1"/>
              </a:solidFill>
              <a:latin typeface="Calibri" panose="020F0502020204030204" pitchFamily="34" charset="0"/>
            </a:endParaRPr>
          </a:p>
        </p:txBody>
      </p:sp>
      <p:sp>
        <p:nvSpPr>
          <p:cNvPr id="3" name="圆角矩形 2"/>
          <p:cNvSpPr/>
          <p:nvPr/>
        </p:nvSpPr>
        <p:spPr>
          <a:xfrm>
            <a:off x="3707904" y="751131"/>
            <a:ext cx="4032448" cy="49845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059832" y="548829"/>
            <a:ext cx="802098" cy="830997"/>
            <a:chOff x="7414667" y="3738154"/>
            <a:chExt cx="871129" cy="902518"/>
          </a:xfrm>
        </p:grpSpPr>
        <p:sp>
          <p:nvSpPr>
            <p:cNvPr id="27" name="椭圆 26"/>
            <p:cNvSpPr/>
            <p:nvPr/>
          </p:nvSpPr>
          <p:spPr>
            <a:xfrm>
              <a:off x="7414667" y="3750264"/>
              <a:ext cx="871129" cy="871129"/>
            </a:xfrm>
            <a:prstGeom prst="ellipse">
              <a:avLst/>
            </a:prstGeom>
            <a:solidFill>
              <a:srgbClr val="0070C0"/>
            </a:soli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28" name="文本框 20"/>
            <p:cNvSpPr txBox="1"/>
            <p:nvPr/>
          </p:nvSpPr>
          <p:spPr>
            <a:xfrm>
              <a:off x="7468849" y="3738154"/>
              <a:ext cx="792991" cy="902518"/>
            </a:xfrm>
            <a:prstGeom prst="rect">
              <a:avLst/>
            </a:prstGeom>
            <a:noFill/>
          </p:spPr>
          <p:txBody>
            <a:bodyPr wrap="square" rtlCol="0">
              <a:spAutoFit/>
            </a:bodyPr>
            <a:lstStyle/>
            <a:p>
              <a:pPr algn="ctr"/>
              <a:r>
                <a:rPr lang="en-US" altLang="zh-CN" sz="48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1</a:t>
              </a:r>
              <a:endParaRPr lang="zh-CN" altLang="en-US" sz="48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29" name="TextBox 28"/>
          <p:cNvSpPr txBox="1"/>
          <p:nvPr/>
        </p:nvSpPr>
        <p:spPr>
          <a:xfrm>
            <a:off x="4393138" y="731754"/>
            <a:ext cx="2339102" cy="523220"/>
          </a:xfrm>
          <a:prstGeom prst="rect">
            <a:avLst/>
          </a:prstGeom>
          <a:noFill/>
        </p:spPr>
        <p:txBody>
          <a:bodyPr wrap="none" rtlCol="0">
            <a:spAutoFit/>
          </a:bodyPr>
          <a:lstStyle/>
          <a:p>
            <a:r>
              <a:rPr lang="zh-CN" altLang="en-US" sz="2800" dirty="0" smtClean="0">
                <a:solidFill>
                  <a:schemeClr val="bg1"/>
                </a:solidFill>
                <a:latin typeface="方正粗圆简体" pitchFamily="2" charset="-122"/>
                <a:ea typeface="方正粗圆简体" pitchFamily="2" charset="-122"/>
              </a:rPr>
              <a:t>年度工作概述</a:t>
            </a:r>
            <a:endParaRPr lang="zh-CN" altLang="en-US" sz="2800" dirty="0">
              <a:solidFill>
                <a:schemeClr val="bg1"/>
              </a:solidFill>
              <a:latin typeface="方正粗圆简体" pitchFamily="2" charset="-122"/>
              <a:ea typeface="方正粗圆简体" pitchFamily="2" charset="-122"/>
            </a:endParaRPr>
          </a:p>
        </p:txBody>
      </p:sp>
      <p:sp>
        <p:nvSpPr>
          <p:cNvPr id="35" name="圆角矩形 34"/>
          <p:cNvSpPr/>
          <p:nvPr/>
        </p:nvSpPr>
        <p:spPr>
          <a:xfrm>
            <a:off x="3707904" y="1726144"/>
            <a:ext cx="4032448" cy="49845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3059832" y="1523842"/>
            <a:ext cx="802098" cy="830997"/>
            <a:chOff x="7414667" y="3738154"/>
            <a:chExt cx="871129" cy="902518"/>
          </a:xfrm>
        </p:grpSpPr>
        <p:sp>
          <p:nvSpPr>
            <p:cNvPr id="37" name="椭圆 36"/>
            <p:cNvSpPr/>
            <p:nvPr/>
          </p:nvSpPr>
          <p:spPr>
            <a:xfrm>
              <a:off x="7414667" y="3750264"/>
              <a:ext cx="871129" cy="871129"/>
            </a:xfrm>
            <a:prstGeom prst="ellipse">
              <a:avLst/>
            </a:prstGeom>
            <a:solidFill>
              <a:srgbClr val="0070C0"/>
            </a:soli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38" name="文本框 20"/>
            <p:cNvSpPr txBox="1"/>
            <p:nvPr/>
          </p:nvSpPr>
          <p:spPr>
            <a:xfrm>
              <a:off x="7468849" y="3738154"/>
              <a:ext cx="792991" cy="902518"/>
            </a:xfrm>
            <a:prstGeom prst="rect">
              <a:avLst/>
            </a:prstGeom>
            <a:noFill/>
          </p:spPr>
          <p:txBody>
            <a:bodyPr wrap="square" rtlCol="0">
              <a:spAutoFit/>
            </a:bodyPr>
            <a:lstStyle/>
            <a:p>
              <a:pPr algn="ctr"/>
              <a:r>
                <a:rPr lang="en-US" altLang="zh-CN" sz="48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2</a:t>
              </a:r>
              <a:endParaRPr lang="zh-CN" altLang="en-US" sz="48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39" name="TextBox 38"/>
          <p:cNvSpPr txBox="1"/>
          <p:nvPr/>
        </p:nvSpPr>
        <p:spPr>
          <a:xfrm>
            <a:off x="4355976" y="1706767"/>
            <a:ext cx="2339102" cy="523220"/>
          </a:xfrm>
          <a:prstGeom prst="rect">
            <a:avLst/>
          </a:prstGeom>
          <a:noFill/>
        </p:spPr>
        <p:txBody>
          <a:bodyPr wrap="none" rtlCol="0">
            <a:spAutoFit/>
          </a:bodyPr>
          <a:lstStyle/>
          <a:p>
            <a:r>
              <a:rPr lang="zh-CN" altLang="en-US" sz="2800" dirty="0" smtClean="0">
                <a:solidFill>
                  <a:schemeClr val="bg1"/>
                </a:solidFill>
                <a:latin typeface="方正粗圆简体" pitchFamily="2" charset="-122"/>
                <a:ea typeface="方正粗圆简体" pitchFamily="2" charset="-122"/>
              </a:rPr>
              <a:t>工作完成情况</a:t>
            </a:r>
            <a:endParaRPr lang="zh-CN" altLang="en-US" sz="2800" dirty="0">
              <a:solidFill>
                <a:schemeClr val="bg1"/>
              </a:solidFill>
              <a:latin typeface="方正粗圆简体" pitchFamily="2" charset="-122"/>
              <a:ea typeface="方正粗圆简体" pitchFamily="2" charset="-122"/>
            </a:endParaRPr>
          </a:p>
        </p:txBody>
      </p:sp>
      <p:sp>
        <p:nvSpPr>
          <p:cNvPr id="40" name="圆角矩形 39"/>
          <p:cNvSpPr/>
          <p:nvPr/>
        </p:nvSpPr>
        <p:spPr>
          <a:xfrm>
            <a:off x="3707904" y="2623339"/>
            <a:ext cx="4032448" cy="49845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059832" y="2421037"/>
            <a:ext cx="802098" cy="1569660"/>
            <a:chOff x="7414667" y="3738154"/>
            <a:chExt cx="871129" cy="1704755"/>
          </a:xfrm>
        </p:grpSpPr>
        <p:sp>
          <p:nvSpPr>
            <p:cNvPr id="42" name="椭圆 41"/>
            <p:cNvSpPr/>
            <p:nvPr/>
          </p:nvSpPr>
          <p:spPr>
            <a:xfrm>
              <a:off x="7414667" y="3750264"/>
              <a:ext cx="871129" cy="871129"/>
            </a:xfrm>
            <a:prstGeom prst="ellipse">
              <a:avLst/>
            </a:prstGeom>
            <a:solidFill>
              <a:srgbClr val="0070C0"/>
            </a:soli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3" name="文本框 20"/>
            <p:cNvSpPr txBox="1"/>
            <p:nvPr/>
          </p:nvSpPr>
          <p:spPr>
            <a:xfrm>
              <a:off x="7468849" y="3738154"/>
              <a:ext cx="792991" cy="1704755"/>
            </a:xfrm>
            <a:prstGeom prst="rect">
              <a:avLst/>
            </a:prstGeom>
            <a:noFill/>
          </p:spPr>
          <p:txBody>
            <a:bodyPr wrap="square" rtlCol="0">
              <a:spAutoFit/>
            </a:bodyPr>
            <a:lstStyle/>
            <a:p>
              <a:pPr algn="ctr"/>
              <a:r>
                <a:rPr lang="en-US" altLang="zh-CN" sz="48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3</a:t>
              </a:r>
              <a:r>
                <a:rPr lang="en-US" altLang="zh-CN" sz="48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1</a:t>
              </a:r>
              <a:endParaRPr lang="zh-CN" altLang="en-US" sz="48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44" name="TextBox 43"/>
          <p:cNvSpPr txBox="1"/>
          <p:nvPr/>
        </p:nvSpPr>
        <p:spPr>
          <a:xfrm>
            <a:off x="4321130" y="2603962"/>
            <a:ext cx="2339102" cy="523220"/>
          </a:xfrm>
          <a:prstGeom prst="rect">
            <a:avLst/>
          </a:prstGeom>
          <a:noFill/>
        </p:spPr>
        <p:txBody>
          <a:bodyPr wrap="none" rtlCol="0">
            <a:spAutoFit/>
          </a:bodyPr>
          <a:lstStyle/>
          <a:p>
            <a:r>
              <a:rPr lang="zh-CN" altLang="en-US" sz="2800" dirty="0" smtClean="0">
                <a:solidFill>
                  <a:schemeClr val="bg1"/>
                </a:solidFill>
                <a:latin typeface="方正粗圆简体" pitchFamily="2" charset="-122"/>
                <a:ea typeface="方正粗圆简体" pitchFamily="2" charset="-122"/>
              </a:rPr>
              <a:t>成功项目案例</a:t>
            </a:r>
            <a:endParaRPr lang="zh-CN" altLang="en-US" sz="2800" dirty="0">
              <a:solidFill>
                <a:schemeClr val="bg1"/>
              </a:solidFill>
              <a:latin typeface="方正粗圆简体" pitchFamily="2" charset="-122"/>
              <a:ea typeface="方正粗圆简体" pitchFamily="2" charset="-122"/>
            </a:endParaRPr>
          </a:p>
        </p:txBody>
      </p:sp>
      <p:sp>
        <p:nvSpPr>
          <p:cNvPr id="45" name="圆角矩形 44"/>
          <p:cNvSpPr/>
          <p:nvPr/>
        </p:nvSpPr>
        <p:spPr>
          <a:xfrm>
            <a:off x="3707904" y="3598352"/>
            <a:ext cx="4032448" cy="49845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3059832" y="3396050"/>
            <a:ext cx="802098" cy="1569660"/>
            <a:chOff x="7414667" y="3738154"/>
            <a:chExt cx="871129" cy="1704755"/>
          </a:xfrm>
        </p:grpSpPr>
        <p:sp>
          <p:nvSpPr>
            <p:cNvPr id="47" name="椭圆 46"/>
            <p:cNvSpPr/>
            <p:nvPr/>
          </p:nvSpPr>
          <p:spPr>
            <a:xfrm>
              <a:off x="7414667" y="3750264"/>
              <a:ext cx="871129" cy="871129"/>
            </a:xfrm>
            <a:prstGeom prst="ellipse">
              <a:avLst/>
            </a:prstGeom>
            <a:solidFill>
              <a:srgbClr val="0070C0"/>
            </a:soli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8" name="文本框 20"/>
            <p:cNvSpPr txBox="1"/>
            <p:nvPr/>
          </p:nvSpPr>
          <p:spPr>
            <a:xfrm>
              <a:off x="7468849" y="3738154"/>
              <a:ext cx="792991" cy="1704755"/>
            </a:xfrm>
            <a:prstGeom prst="rect">
              <a:avLst/>
            </a:prstGeom>
            <a:noFill/>
          </p:spPr>
          <p:txBody>
            <a:bodyPr wrap="square" rtlCol="0">
              <a:spAutoFit/>
            </a:bodyPr>
            <a:lstStyle/>
            <a:p>
              <a:pPr algn="ctr"/>
              <a:r>
                <a:rPr lang="en-US" altLang="zh-CN" sz="48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4</a:t>
              </a:r>
              <a:r>
                <a:rPr lang="en-US" altLang="zh-CN" sz="48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1</a:t>
              </a:r>
              <a:endParaRPr lang="zh-CN" altLang="en-US" sz="48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49" name="TextBox 48"/>
          <p:cNvSpPr txBox="1"/>
          <p:nvPr/>
        </p:nvSpPr>
        <p:spPr>
          <a:xfrm>
            <a:off x="4211960" y="3578975"/>
            <a:ext cx="2698175" cy="523220"/>
          </a:xfrm>
          <a:prstGeom prst="rect">
            <a:avLst/>
          </a:prstGeom>
          <a:noFill/>
        </p:spPr>
        <p:txBody>
          <a:bodyPr wrap="none" rtlCol="0">
            <a:spAutoFit/>
          </a:bodyPr>
          <a:lstStyle/>
          <a:p>
            <a:r>
              <a:rPr lang="zh-CN" altLang="en-US" sz="2800" dirty="0" smtClean="0">
                <a:solidFill>
                  <a:schemeClr val="bg1"/>
                </a:solidFill>
                <a:latin typeface="方正粗圆简体" pitchFamily="2" charset="-122"/>
                <a:ea typeface="方正粗圆简体" pitchFamily="2" charset="-122"/>
              </a:rPr>
              <a:t>工作不足与改善</a:t>
            </a:r>
            <a:endParaRPr lang="zh-CN" altLang="en-US" sz="2800" dirty="0">
              <a:solidFill>
                <a:schemeClr val="bg1"/>
              </a:solidFill>
              <a:latin typeface="方正粗圆简体" pitchFamily="2" charset="-122"/>
              <a:ea typeface="方正粗圆简体" pitchFamily="2" charset="-122"/>
            </a:endParaRPr>
          </a:p>
        </p:txBody>
      </p:sp>
      <p:sp>
        <p:nvSpPr>
          <p:cNvPr id="50" name="圆角矩形 49"/>
          <p:cNvSpPr/>
          <p:nvPr/>
        </p:nvSpPr>
        <p:spPr>
          <a:xfrm>
            <a:off x="3707904" y="4462448"/>
            <a:ext cx="4032448" cy="49845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059832" y="4260146"/>
            <a:ext cx="802098" cy="830997"/>
            <a:chOff x="7414667" y="3738154"/>
            <a:chExt cx="871129" cy="902518"/>
          </a:xfrm>
        </p:grpSpPr>
        <p:sp>
          <p:nvSpPr>
            <p:cNvPr id="52" name="椭圆 51"/>
            <p:cNvSpPr/>
            <p:nvPr/>
          </p:nvSpPr>
          <p:spPr>
            <a:xfrm>
              <a:off x="7414667" y="3750264"/>
              <a:ext cx="871129" cy="871129"/>
            </a:xfrm>
            <a:prstGeom prst="ellipse">
              <a:avLst/>
            </a:prstGeom>
            <a:solidFill>
              <a:srgbClr val="0070C0"/>
            </a:solidFill>
            <a:ln w="25400">
              <a:gradFill flip="none" rotWithShape="1">
                <a:gsLst>
                  <a:gs pos="0">
                    <a:schemeClr val="bg1"/>
                  </a:gs>
                  <a:gs pos="100000">
                    <a:schemeClr val="bg1">
                      <a:lumMod val="85000"/>
                    </a:schemeClr>
                  </a:gs>
                </a:gsLst>
                <a:lin ang="2700000" scaled="1"/>
                <a:tileRect/>
              </a:gradFill>
            </a:ln>
            <a:effectLst>
              <a:outerShdw blurRad="889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53" name="文本框 20"/>
            <p:cNvSpPr txBox="1"/>
            <p:nvPr/>
          </p:nvSpPr>
          <p:spPr>
            <a:xfrm>
              <a:off x="7468849" y="3738154"/>
              <a:ext cx="792991" cy="902518"/>
            </a:xfrm>
            <a:prstGeom prst="rect">
              <a:avLst/>
            </a:prstGeom>
            <a:noFill/>
          </p:spPr>
          <p:txBody>
            <a:bodyPr wrap="square" rtlCol="0">
              <a:spAutoFit/>
            </a:bodyPr>
            <a:lstStyle/>
            <a:p>
              <a:pPr algn="ctr"/>
              <a:r>
                <a:rPr lang="en-US" altLang="zh-CN" sz="48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5</a:t>
              </a:r>
              <a:endParaRPr lang="en-US" altLang="zh-CN" sz="48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54" name="TextBox 53"/>
          <p:cNvSpPr txBox="1"/>
          <p:nvPr/>
        </p:nvSpPr>
        <p:spPr>
          <a:xfrm>
            <a:off x="4321130" y="4443071"/>
            <a:ext cx="2339102" cy="523220"/>
          </a:xfrm>
          <a:prstGeom prst="rect">
            <a:avLst/>
          </a:prstGeom>
          <a:noFill/>
        </p:spPr>
        <p:txBody>
          <a:bodyPr wrap="none" rtlCol="0">
            <a:spAutoFit/>
          </a:bodyPr>
          <a:lstStyle/>
          <a:p>
            <a:r>
              <a:rPr lang="zh-CN" altLang="en-US" sz="2800" dirty="0" smtClean="0">
                <a:solidFill>
                  <a:schemeClr val="bg1"/>
                </a:solidFill>
                <a:latin typeface="方正粗圆简体" pitchFamily="2" charset="-122"/>
                <a:ea typeface="方正粗圆简体" pitchFamily="2" charset="-122"/>
              </a:rPr>
              <a:t>今年工作计划</a:t>
            </a:r>
            <a:endParaRPr lang="zh-CN" altLang="en-US" sz="2800" dirty="0">
              <a:solidFill>
                <a:schemeClr val="bg1"/>
              </a:solidFill>
              <a:latin typeface="方正粗圆简体" pitchFamily="2" charset="-122"/>
              <a:ea typeface="方正粗圆简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par>
                          <p:cTn id="8" fill="hold">
                            <p:stCondLst>
                              <p:cond delay="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ppt_x</p:attrName>
                                        </p:attrNameLst>
                                      </p:cBhvr>
                                      <p:tavLst>
                                        <p:tav tm="0">
                                          <p:val>
                                            <p:strVal val="0-#ppt_w/2"/>
                                          </p:val>
                                        </p:tav>
                                        <p:tav tm="100000">
                                          <p:val>
                                            <p:strVal val="#ppt_x"/>
                                          </p:val>
                                        </p:tav>
                                      </p:tavLst>
                                    </p:anim>
                                    <p:anim calcmode="lin" valueType="num">
                                      <p:cBhvr>
                                        <p:cTn id="17" dur="500" fill="hold"/>
                                        <p:tgtEl>
                                          <p:spTgt spid="22"/>
                                        </p:tgtEl>
                                        <p:attrNameLst>
                                          <p:attrName>ppt_y</p:attrName>
                                        </p:attrNameLst>
                                      </p:cBhvr>
                                      <p:tavLst>
                                        <p:tav tm="0">
                                          <p:val>
                                            <p:strVal val="0-#ppt_h/2"/>
                                          </p:val>
                                        </p:tav>
                                        <p:tav tm="100000">
                                          <p:val>
                                            <p:strVal val="#ppt_y"/>
                                          </p:val>
                                        </p:tav>
                                      </p:tavLst>
                                    </p:anim>
                                  </p:childTnLst>
                                </p:cTn>
                              </p:par>
                            </p:childTnLst>
                          </p:cTn>
                        </p:par>
                        <p:par>
                          <p:cTn id="18" fill="hold">
                            <p:stCondLst>
                              <p:cond delay="1700"/>
                            </p:stCondLst>
                            <p:childTnLst>
                              <p:par>
                                <p:cTn id="19" presetID="53" presetClass="entr" presetSubtype="16"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par>
                          <p:cTn id="24" fill="hold">
                            <p:stCondLst>
                              <p:cond delay="22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2700"/>
                            </p:stCondLst>
                            <p:childTnLst>
                              <p:par>
                                <p:cTn id="29" presetID="53" presetClass="entr" presetSubtype="16" fill="hold" grpId="0" nodeType="afterEffect">
                                  <p:stCondLst>
                                    <p:cond delay="0"/>
                                  </p:stCondLst>
                                  <p:iterate type="lt">
                                    <p:tmPct val="10000"/>
                                  </p:iterate>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3449"/>
                            </p:stCondLst>
                            <p:childTnLst>
                              <p:par>
                                <p:cTn id="35" presetID="53" presetClass="entr" presetSubtype="16"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childTnLst>
                          </p:cTn>
                        </p:par>
                        <p:par>
                          <p:cTn id="40" fill="hold">
                            <p:stCondLst>
                              <p:cond delay="3949"/>
                            </p:stCondLst>
                            <p:childTnLst>
                              <p:par>
                                <p:cTn id="41" presetID="22" presetClass="entr" presetSubtype="8"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par>
                          <p:cTn id="44" fill="hold">
                            <p:stCondLst>
                              <p:cond delay="4449"/>
                            </p:stCondLst>
                            <p:childTnLst>
                              <p:par>
                                <p:cTn id="45" presetID="53" presetClass="entr" presetSubtype="16" fill="hold" grpId="0" nodeType="afterEffect">
                                  <p:stCondLst>
                                    <p:cond delay="0"/>
                                  </p:stCondLst>
                                  <p:iterate type="lt">
                                    <p:tmPct val="10000"/>
                                  </p:iterate>
                                  <p:childTnLst>
                                    <p:set>
                                      <p:cBhvr>
                                        <p:cTn id="46" dur="1" fill="hold">
                                          <p:stCondLst>
                                            <p:cond delay="0"/>
                                          </p:stCondLst>
                                        </p:cTn>
                                        <p:tgtEl>
                                          <p:spTgt spid="39"/>
                                        </p:tgtEl>
                                        <p:attrNameLst>
                                          <p:attrName>style.visibility</p:attrName>
                                        </p:attrNameLst>
                                      </p:cBhvr>
                                      <p:to>
                                        <p:strVal val="visible"/>
                                      </p:to>
                                    </p:set>
                                    <p:anim calcmode="lin" valueType="num">
                                      <p:cBhvr>
                                        <p:cTn id="47" dur="500" fill="hold"/>
                                        <p:tgtEl>
                                          <p:spTgt spid="39"/>
                                        </p:tgtEl>
                                        <p:attrNameLst>
                                          <p:attrName>ppt_w</p:attrName>
                                        </p:attrNameLst>
                                      </p:cBhvr>
                                      <p:tavLst>
                                        <p:tav tm="0">
                                          <p:val>
                                            <p:fltVal val="0"/>
                                          </p:val>
                                        </p:tav>
                                        <p:tav tm="100000">
                                          <p:val>
                                            <p:strVal val="#ppt_w"/>
                                          </p:val>
                                        </p:tav>
                                      </p:tavLst>
                                    </p:anim>
                                    <p:anim calcmode="lin" valueType="num">
                                      <p:cBhvr>
                                        <p:cTn id="48" dur="500" fill="hold"/>
                                        <p:tgtEl>
                                          <p:spTgt spid="39"/>
                                        </p:tgtEl>
                                        <p:attrNameLst>
                                          <p:attrName>ppt_h</p:attrName>
                                        </p:attrNameLst>
                                      </p:cBhvr>
                                      <p:tavLst>
                                        <p:tav tm="0">
                                          <p:val>
                                            <p:fltVal val="0"/>
                                          </p:val>
                                        </p:tav>
                                        <p:tav tm="100000">
                                          <p:val>
                                            <p:strVal val="#ppt_h"/>
                                          </p:val>
                                        </p:tav>
                                      </p:tavLst>
                                    </p:anim>
                                    <p:animEffect transition="in" filter="fade">
                                      <p:cBhvr>
                                        <p:cTn id="49" dur="500"/>
                                        <p:tgtEl>
                                          <p:spTgt spid="39"/>
                                        </p:tgtEl>
                                      </p:cBhvr>
                                    </p:animEffect>
                                  </p:childTnLst>
                                </p:cTn>
                              </p:par>
                            </p:childTnLst>
                          </p:cTn>
                        </p:par>
                        <p:par>
                          <p:cTn id="50" fill="hold">
                            <p:stCondLst>
                              <p:cond delay="5199"/>
                            </p:stCondLst>
                            <p:childTnLst>
                              <p:par>
                                <p:cTn id="51" presetID="53" presetClass="entr" presetSubtype="16"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childTnLst>
                          </p:cTn>
                        </p:par>
                        <p:par>
                          <p:cTn id="56" fill="hold">
                            <p:stCondLst>
                              <p:cond delay="5699"/>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6199"/>
                            </p:stCondLst>
                            <p:childTnLst>
                              <p:par>
                                <p:cTn id="61" presetID="53" presetClass="entr" presetSubtype="16" fill="hold" grpId="0" nodeType="afterEffect">
                                  <p:stCondLst>
                                    <p:cond delay="0"/>
                                  </p:stCondLst>
                                  <p:iterate type="lt">
                                    <p:tmPct val="10000"/>
                                  </p:iterate>
                                  <p:childTnLst>
                                    <p:set>
                                      <p:cBhvr>
                                        <p:cTn id="62" dur="1" fill="hold">
                                          <p:stCondLst>
                                            <p:cond delay="0"/>
                                          </p:stCondLst>
                                        </p:cTn>
                                        <p:tgtEl>
                                          <p:spTgt spid="44"/>
                                        </p:tgtEl>
                                        <p:attrNameLst>
                                          <p:attrName>style.visibility</p:attrName>
                                        </p:attrNameLst>
                                      </p:cBhvr>
                                      <p:to>
                                        <p:strVal val="visible"/>
                                      </p:to>
                                    </p:set>
                                    <p:anim calcmode="lin" valueType="num">
                                      <p:cBhvr>
                                        <p:cTn id="63" dur="500" fill="hold"/>
                                        <p:tgtEl>
                                          <p:spTgt spid="44"/>
                                        </p:tgtEl>
                                        <p:attrNameLst>
                                          <p:attrName>ppt_w</p:attrName>
                                        </p:attrNameLst>
                                      </p:cBhvr>
                                      <p:tavLst>
                                        <p:tav tm="0">
                                          <p:val>
                                            <p:fltVal val="0"/>
                                          </p:val>
                                        </p:tav>
                                        <p:tav tm="100000">
                                          <p:val>
                                            <p:strVal val="#ppt_w"/>
                                          </p:val>
                                        </p:tav>
                                      </p:tavLst>
                                    </p:anim>
                                    <p:anim calcmode="lin" valueType="num">
                                      <p:cBhvr>
                                        <p:cTn id="64" dur="500" fill="hold"/>
                                        <p:tgtEl>
                                          <p:spTgt spid="44"/>
                                        </p:tgtEl>
                                        <p:attrNameLst>
                                          <p:attrName>ppt_h</p:attrName>
                                        </p:attrNameLst>
                                      </p:cBhvr>
                                      <p:tavLst>
                                        <p:tav tm="0">
                                          <p:val>
                                            <p:fltVal val="0"/>
                                          </p:val>
                                        </p:tav>
                                        <p:tav tm="100000">
                                          <p:val>
                                            <p:strVal val="#ppt_h"/>
                                          </p:val>
                                        </p:tav>
                                      </p:tavLst>
                                    </p:anim>
                                    <p:animEffect transition="in" filter="fade">
                                      <p:cBhvr>
                                        <p:cTn id="65" dur="500"/>
                                        <p:tgtEl>
                                          <p:spTgt spid="44"/>
                                        </p:tgtEl>
                                      </p:cBhvr>
                                    </p:animEffect>
                                  </p:childTnLst>
                                </p:cTn>
                              </p:par>
                            </p:childTnLst>
                          </p:cTn>
                        </p:par>
                        <p:par>
                          <p:cTn id="66" fill="hold">
                            <p:stCondLst>
                              <p:cond delay="6949"/>
                            </p:stCondLst>
                            <p:childTnLst>
                              <p:par>
                                <p:cTn id="67" presetID="53" presetClass="entr" presetSubtype="16"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500" fill="hold"/>
                                        <p:tgtEl>
                                          <p:spTgt spid="46"/>
                                        </p:tgtEl>
                                        <p:attrNameLst>
                                          <p:attrName>ppt_w</p:attrName>
                                        </p:attrNameLst>
                                      </p:cBhvr>
                                      <p:tavLst>
                                        <p:tav tm="0">
                                          <p:val>
                                            <p:fltVal val="0"/>
                                          </p:val>
                                        </p:tav>
                                        <p:tav tm="100000">
                                          <p:val>
                                            <p:strVal val="#ppt_w"/>
                                          </p:val>
                                        </p:tav>
                                      </p:tavLst>
                                    </p:anim>
                                    <p:anim calcmode="lin" valueType="num">
                                      <p:cBhvr>
                                        <p:cTn id="70" dur="500" fill="hold"/>
                                        <p:tgtEl>
                                          <p:spTgt spid="46"/>
                                        </p:tgtEl>
                                        <p:attrNameLst>
                                          <p:attrName>ppt_h</p:attrName>
                                        </p:attrNameLst>
                                      </p:cBhvr>
                                      <p:tavLst>
                                        <p:tav tm="0">
                                          <p:val>
                                            <p:fltVal val="0"/>
                                          </p:val>
                                        </p:tav>
                                        <p:tav tm="100000">
                                          <p:val>
                                            <p:strVal val="#ppt_h"/>
                                          </p:val>
                                        </p:tav>
                                      </p:tavLst>
                                    </p:anim>
                                    <p:animEffect transition="in" filter="fade">
                                      <p:cBhvr>
                                        <p:cTn id="71" dur="500"/>
                                        <p:tgtEl>
                                          <p:spTgt spid="46"/>
                                        </p:tgtEl>
                                      </p:cBhvr>
                                    </p:animEffect>
                                  </p:childTnLst>
                                </p:cTn>
                              </p:par>
                            </p:childTnLst>
                          </p:cTn>
                        </p:par>
                        <p:par>
                          <p:cTn id="72" fill="hold">
                            <p:stCondLst>
                              <p:cond delay="7449"/>
                            </p:stCondLst>
                            <p:childTnLst>
                              <p:par>
                                <p:cTn id="73" presetID="22" presetClass="entr" presetSubtype="8"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left)">
                                      <p:cBhvr>
                                        <p:cTn id="75" dur="500"/>
                                        <p:tgtEl>
                                          <p:spTgt spid="45"/>
                                        </p:tgtEl>
                                      </p:cBhvr>
                                    </p:animEffect>
                                  </p:childTnLst>
                                </p:cTn>
                              </p:par>
                            </p:childTnLst>
                          </p:cTn>
                        </p:par>
                        <p:par>
                          <p:cTn id="76" fill="hold">
                            <p:stCondLst>
                              <p:cond delay="7949"/>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49"/>
                                        </p:tgtEl>
                                        <p:attrNameLst>
                                          <p:attrName>style.visibility</p:attrName>
                                        </p:attrNameLst>
                                      </p:cBhvr>
                                      <p:to>
                                        <p:strVal val="visible"/>
                                      </p:to>
                                    </p:set>
                                    <p:anim calcmode="lin" valueType="num">
                                      <p:cBhvr>
                                        <p:cTn id="79" dur="500" fill="hold"/>
                                        <p:tgtEl>
                                          <p:spTgt spid="49"/>
                                        </p:tgtEl>
                                        <p:attrNameLst>
                                          <p:attrName>ppt_w</p:attrName>
                                        </p:attrNameLst>
                                      </p:cBhvr>
                                      <p:tavLst>
                                        <p:tav tm="0">
                                          <p:val>
                                            <p:fltVal val="0"/>
                                          </p:val>
                                        </p:tav>
                                        <p:tav tm="100000">
                                          <p:val>
                                            <p:strVal val="#ppt_w"/>
                                          </p:val>
                                        </p:tav>
                                      </p:tavLst>
                                    </p:anim>
                                    <p:anim calcmode="lin" valueType="num">
                                      <p:cBhvr>
                                        <p:cTn id="80" dur="500" fill="hold"/>
                                        <p:tgtEl>
                                          <p:spTgt spid="49"/>
                                        </p:tgtEl>
                                        <p:attrNameLst>
                                          <p:attrName>ppt_h</p:attrName>
                                        </p:attrNameLst>
                                      </p:cBhvr>
                                      <p:tavLst>
                                        <p:tav tm="0">
                                          <p:val>
                                            <p:fltVal val="0"/>
                                          </p:val>
                                        </p:tav>
                                        <p:tav tm="100000">
                                          <p:val>
                                            <p:strVal val="#ppt_h"/>
                                          </p:val>
                                        </p:tav>
                                      </p:tavLst>
                                    </p:anim>
                                    <p:animEffect transition="in" filter="fade">
                                      <p:cBhvr>
                                        <p:cTn id="81" dur="500"/>
                                        <p:tgtEl>
                                          <p:spTgt spid="49"/>
                                        </p:tgtEl>
                                      </p:cBhvr>
                                    </p:animEffect>
                                  </p:childTnLst>
                                </p:cTn>
                              </p:par>
                            </p:childTnLst>
                          </p:cTn>
                        </p:par>
                        <p:par>
                          <p:cTn id="82" fill="hold">
                            <p:stCondLst>
                              <p:cond delay="8750"/>
                            </p:stCondLst>
                            <p:childTnLst>
                              <p:par>
                                <p:cTn id="83" presetID="53" presetClass="entr" presetSubtype="16" fill="hold" nodeType="after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p:cTn id="85" dur="500" fill="hold"/>
                                        <p:tgtEl>
                                          <p:spTgt spid="51"/>
                                        </p:tgtEl>
                                        <p:attrNameLst>
                                          <p:attrName>ppt_w</p:attrName>
                                        </p:attrNameLst>
                                      </p:cBhvr>
                                      <p:tavLst>
                                        <p:tav tm="0">
                                          <p:val>
                                            <p:fltVal val="0"/>
                                          </p:val>
                                        </p:tav>
                                        <p:tav tm="100000">
                                          <p:val>
                                            <p:strVal val="#ppt_w"/>
                                          </p:val>
                                        </p:tav>
                                      </p:tavLst>
                                    </p:anim>
                                    <p:anim calcmode="lin" valueType="num">
                                      <p:cBhvr>
                                        <p:cTn id="86" dur="500" fill="hold"/>
                                        <p:tgtEl>
                                          <p:spTgt spid="51"/>
                                        </p:tgtEl>
                                        <p:attrNameLst>
                                          <p:attrName>ppt_h</p:attrName>
                                        </p:attrNameLst>
                                      </p:cBhvr>
                                      <p:tavLst>
                                        <p:tav tm="0">
                                          <p:val>
                                            <p:fltVal val="0"/>
                                          </p:val>
                                        </p:tav>
                                        <p:tav tm="100000">
                                          <p:val>
                                            <p:strVal val="#ppt_h"/>
                                          </p:val>
                                        </p:tav>
                                      </p:tavLst>
                                    </p:anim>
                                    <p:animEffect transition="in" filter="fade">
                                      <p:cBhvr>
                                        <p:cTn id="87" dur="500"/>
                                        <p:tgtEl>
                                          <p:spTgt spid="51"/>
                                        </p:tgtEl>
                                      </p:cBhvr>
                                    </p:animEffect>
                                  </p:childTnLst>
                                </p:cTn>
                              </p:par>
                            </p:childTnLst>
                          </p:cTn>
                        </p:par>
                        <p:par>
                          <p:cTn id="88" fill="hold">
                            <p:stCondLst>
                              <p:cond delay="9250"/>
                            </p:stCondLst>
                            <p:childTnLst>
                              <p:par>
                                <p:cTn id="89" presetID="22" presetClass="entr" presetSubtype="8" fill="hold" grpId="0"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left)">
                                      <p:cBhvr>
                                        <p:cTn id="91" dur="500"/>
                                        <p:tgtEl>
                                          <p:spTgt spid="50"/>
                                        </p:tgtEl>
                                      </p:cBhvr>
                                    </p:animEffect>
                                  </p:childTnLst>
                                </p:cTn>
                              </p:par>
                            </p:childTnLst>
                          </p:cTn>
                        </p:par>
                        <p:par>
                          <p:cTn id="92" fill="hold">
                            <p:stCondLst>
                              <p:cond delay="9750"/>
                            </p:stCondLst>
                            <p:childTnLst>
                              <p:par>
                                <p:cTn id="93" presetID="53" presetClass="entr" presetSubtype="16" fill="hold" grpId="0" nodeType="afterEffect">
                                  <p:stCondLst>
                                    <p:cond delay="0"/>
                                  </p:stCondLst>
                                  <p:iterate type="lt">
                                    <p:tmPct val="10000"/>
                                  </p:iterate>
                                  <p:childTnLst>
                                    <p:set>
                                      <p:cBhvr>
                                        <p:cTn id="94" dur="1" fill="hold">
                                          <p:stCondLst>
                                            <p:cond delay="0"/>
                                          </p:stCondLst>
                                        </p:cTn>
                                        <p:tgtEl>
                                          <p:spTgt spid="54"/>
                                        </p:tgtEl>
                                        <p:attrNameLst>
                                          <p:attrName>style.visibility</p:attrName>
                                        </p:attrNameLst>
                                      </p:cBhvr>
                                      <p:to>
                                        <p:strVal val="visible"/>
                                      </p:to>
                                    </p:set>
                                    <p:anim calcmode="lin" valueType="num">
                                      <p:cBhvr>
                                        <p:cTn id="95" dur="500" fill="hold"/>
                                        <p:tgtEl>
                                          <p:spTgt spid="54"/>
                                        </p:tgtEl>
                                        <p:attrNameLst>
                                          <p:attrName>ppt_w</p:attrName>
                                        </p:attrNameLst>
                                      </p:cBhvr>
                                      <p:tavLst>
                                        <p:tav tm="0">
                                          <p:val>
                                            <p:fltVal val="0"/>
                                          </p:val>
                                        </p:tav>
                                        <p:tav tm="100000">
                                          <p:val>
                                            <p:strVal val="#ppt_w"/>
                                          </p:val>
                                        </p:tav>
                                      </p:tavLst>
                                    </p:anim>
                                    <p:anim calcmode="lin" valueType="num">
                                      <p:cBhvr>
                                        <p:cTn id="96" dur="500" fill="hold"/>
                                        <p:tgtEl>
                                          <p:spTgt spid="54"/>
                                        </p:tgtEl>
                                        <p:attrNameLst>
                                          <p:attrName>ppt_h</p:attrName>
                                        </p:attrNameLst>
                                      </p:cBhvr>
                                      <p:tavLst>
                                        <p:tav tm="0">
                                          <p:val>
                                            <p:fltVal val="0"/>
                                          </p:val>
                                        </p:tav>
                                        <p:tav tm="100000">
                                          <p:val>
                                            <p:strVal val="#ppt_h"/>
                                          </p:val>
                                        </p:tav>
                                      </p:tavLst>
                                    </p:anim>
                                    <p:animEffect transition="in" filter="fade">
                                      <p:cBhvr>
                                        <p:cTn id="9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utoUpdateAnimBg="0"/>
      <p:bldP spid="22" grpId="0" bldLvl="0" autoUpdateAnimBg="0"/>
      <p:bldP spid="3" grpId="0" animBg="1"/>
      <p:bldP spid="29" grpId="0"/>
      <p:bldP spid="35" grpId="0" animBg="1"/>
      <p:bldP spid="39" grpId="0"/>
      <p:bldP spid="40" grpId="0" animBg="1"/>
      <p:bldP spid="44" grpId="0"/>
      <p:bldP spid="45" grpId="0" animBg="1"/>
      <p:bldP spid="49" grpId="0"/>
      <p:bldP spid="50" grpId="0" animBg="1"/>
      <p:bldP spid="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368864" y="427447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 name="矩形 3"/>
          <p:cNvSpPr/>
          <p:nvPr/>
        </p:nvSpPr>
        <p:spPr>
          <a:xfrm rot="496640">
            <a:off x="3226731" y="549906"/>
            <a:ext cx="2664296" cy="625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rot="496385">
            <a:off x="3635195" y="571269"/>
            <a:ext cx="1826141" cy="584775"/>
          </a:xfrm>
          <a:prstGeom prst="rect">
            <a:avLst/>
          </a:prstGeom>
          <a:noFill/>
        </p:spPr>
        <p:txBody>
          <a:bodyPr wrap="none" rtlCol="0">
            <a:spAutoFit/>
          </a:bodyPr>
          <a:lstStyle/>
          <a:p>
            <a:r>
              <a:rPr lang="zh-CN" altLang="en-US" sz="3200" b="1" i="1" dirty="0" smtClean="0">
                <a:solidFill>
                  <a:schemeClr val="bg1">
                    <a:lumMod val="95000"/>
                  </a:schemeClr>
                </a:solidFill>
                <a:latin typeface="微软雅黑" panose="020B0503020204020204" pitchFamily="34" charset="-122"/>
                <a:ea typeface="微软雅黑" panose="020B0503020204020204" pitchFamily="34" charset="-122"/>
              </a:rPr>
              <a:t>谢谢收看</a:t>
            </a:r>
            <a:endParaRPr lang="zh-CN" altLang="en-US" sz="3200" b="1" i="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026" name="Picture 2" descr="C:\Users\Administrator\Desktop\1.png"/>
          <p:cNvPicPr>
            <a:picLocks noChangeAspect="1" noChangeArrowheads="1"/>
          </p:cNvPicPr>
          <p:nvPr/>
        </p:nvPicPr>
        <p:blipFill>
          <a:blip r:embed="rId1" cstate="screen">
            <a:duotone>
              <a:schemeClr val="accent1">
                <a:shade val="45000"/>
                <a:satMod val="135000"/>
              </a:schemeClr>
              <a:prstClr val="white"/>
            </a:duotone>
          </a:blip>
          <a:srcRect/>
          <a:stretch>
            <a:fillRect/>
          </a:stretch>
        </p:blipFill>
        <p:spPr bwMode="auto">
          <a:xfrm>
            <a:off x="3068588" y="970536"/>
            <a:ext cx="2724055" cy="273836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2.png"/>
          <p:cNvPicPr>
            <a:picLocks noChangeAspect="1" noChangeArrowheads="1"/>
          </p:cNvPicPr>
          <p:nvPr/>
        </p:nvPicPr>
        <p:blipFill>
          <a:blip r:embed="rId2" cstate="screen">
            <a:duotone>
              <a:schemeClr val="accent1">
                <a:shade val="45000"/>
                <a:satMod val="135000"/>
              </a:schemeClr>
              <a:prstClr val="white"/>
            </a:duotone>
          </a:blip>
          <a:srcRect/>
          <a:stretch>
            <a:fillRect/>
          </a:stretch>
        </p:blipFill>
        <p:spPr bwMode="auto">
          <a:xfrm>
            <a:off x="3511984" y="2306793"/>
            <a:ext cx="452830" cy="1161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3.png"/>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5072651" y="2373765"/>
            <a:ext cx="555087" cy="10955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5.png"/>
          <p:cNvPicPr>
            <a:picLocks noChangeAspect="1" noChangeArrowheads="1"/>
          </p:cNvPicPr>
          <p:nvPr/>
        </p:nvPicPr>
        <p:blipFill>
          <a:blip r:embed="rId4" cstate="screen">
            <a:duotone>
              <a:schemeClr val="accent1">
                <a:shade val="45000"/>
                <a:satMod val="135000"/>
              </a:schemeClr>
              <a:prstClr val="white"/>
            </a:duotone>
          </a:blip>
          <a:srcRect/>
          <a:stretch>
            <a:fillRect/>
          </a:stretch>
        </p:blipFill>
        <p:spPr bwMode="auto">
          <a:xfrm>
            <a:off x="6086997" y="1493089"/>
            <a:ext cx="836885" cy="18592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6.png"/>
          <p:cNvPicPr>
            <a:picLocks noChangeAspect="1" noChangeArrowheads="1"/>
          </p:cNvPicPr>
          <p:nvPr/>
        </p:nvPicPr>
        <p:blipFill>
          <a:blip r:embed="rId5" cstate="screen">
            <a:duotone>
              <a:schemeClr val="accent1">
                <a:shade val="45000"/>
                <a:satMod val="135000"/>
              </a:schemeClr>
              <a:prstClr val="white"/>
            </a:duotone>
          </a:blip>
          <a:srcRect/>
          <a:stretch>
            <a:fillRect/>
          </a:stretch>
        </p:blipFill>
        <p:spPr bwMode="auto">
          <a:xfrm>
            <a:off x="1979713" y="1557148"/>
            <a:ext cx="911721" cy="1828591"/>
          </a:xfrm>
          <a:prstGeom prst="rect">
            <a:avLst/>
          </a:prstGeom>
          <a:noFill/>
          <a:extLst>
            <a:ext uri="{909E8E84-426E-40DD-AFC4-6F175D3DCCD1}">
              <a14:hiddenFill xmlns:a14="http://schemas.microsoft.com/office/drawing/2010/main">
                <a:solidFill>
                  <a:srgbClr val="FFFFFF"/>
                </a:solidFill>
              </a14:hiddenFill>
            </a:ext>
          </a:extLst>
        </p:spPr>
      </p:pic>
      <p:sp>
        <p:nvSpPr>
          <p:cNvPr id="51" name="右箭头 50"/>
          <p:cNvSpPr/>
          <p:nvPr/>
        </p:nvSpPr>
        <p:spPr>
          <a:xfrm>
            <a:off x="-673919" y="2521621"/>
            <a:ext cx="11881320" cy="2902049"/>
          </a:xfrm>
          <a:prstGeom prst="rightArrow">
            <a:avLst>
              <a:gd name="adj1" fmla="val 51969"/>
              <a:gd name="adj2" fmla="val 6532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1868359" y="3429150"/>
            <a:ext cx="5695790" cy="646331"/>
          </a:xfrm>
          <a:prstGeom prst="rect">
            <a:avLst/>
          </a:prstGeom>
          <a:noFill/>
        </p:spPr>
        <p:txBody>
          <a:bodyPr wrap="none" rtlCol="0">
            <a:spAutoFit/>
          </a:bodyPr>
          <a:lstStyle/>
          <a:p>
            <a:pPr algn="ctr"/>
            <a:r>
              <a:rPr lang="zh-CN" altLang="en-US"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精品工作汇报年终总结</a:t>
            </a:r>
            <a:r>
              <a:rPr lang="en-US" altLang="zh-CN"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endParaRPr lang="zh-CN" altLang="en-US" sz="36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3" name="TextBox 52"/>
          <p:cNvSpPr txBox="1"/>
          <p:nvPr/>
        </p:nvSpPr>
        <p:spPr>
          <a:xfrm>
            <a:off x="2772038" y="4149011"/>
            <a:ext cx="3772186" cy="338554"/>
          </a:xfrm>
          <a:prstGeom prst="rect">
            <a:avLst/>
          </a:prstGeom>
          <a:noFill/>
        </p:spPr>
        <p:txBody>
          <a:bodyPr wrap="none" rtlCol="0">
            <a:spAutoFit/>
          </a:bodyPr>
          <a:lstStyle/>
          <a:p>
            <a:pPr algn="ctr"/>
            <a:r>
              <a:rPr lang="zh-CN" altLang="en-US" sz="1600" b="1" u="sng" dirty="0">
                <a:solidFill>
                  <a:srgbClr val="FFFFFF"/>
                </a:solidFill>
                <a:latin typeface="微软雅黑" panose="020B0503020204020204" pitchFamily="34" charset="-122"/>
                <a:ea typeface="微软雅黑" panose="020B0503020204020204" pitchFamily="34" charset="-122"/>
              </a:rPr>
              <a:t>年终总结  新年计划 述职报告  工作汇报</a:t>
            </a:r>
            <a:endParaRPr lang="zh-CN" altLang="en-US" sz="1600" b="1" u="sng" dirty="0">
              <a:solidFill>
                <a:srgbClr val="FFFFFF"/>
              </a:solidFill>
              <a:latin typeface="微软雅黑" panose="020B0503020204020204" pitchFamily="34" charset="-122"/>
              <a:ea typeface="微软雅黑" panose="020B0503020204020204" pitchFamily="34" charset="-122"/>
            </a:endParaRPr>
          </a:p>
        </p:txBody>
      </p:sp>
      <p:sp>
        <p:nvSpPr>
          <p:cNvPr id="54" name="Freeform 9"/>
          <p:cNvSpPr>
            <a:spLocks noEditPoints="1"/>
          </p:cNvSpPr>
          <p:nvPr/>
        </p:nvSpPr>
        <p:spPr bwMode="auto">
          <a:xfrm>
            <a:off x="2771729" y="4814982"/>
            <a:ext cx="224947" cy="225980"/>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rgbClr val="0070C0"/>
          </a:solidFill>
          <a:ln>
            <a:noFill/>
          </a:ln>
        </p:spPr>
        <p:txBody>
          <a:bodyPr vert="horz" wrap="square" lIns="68562" tIns="34281" rIns="68562" bIns="34281" numCol="1" anchor="t" anchorCtr="0" compatLnSpc="1"/>
          <a:lstStyle/>
          <a:p>
            <a:endParaRPr lang="zh-CN" altLang="en-US" sz="1400">
              <a:solidFill>
                <a:srgbClr val="C00000"/>
              </a:solidFill>
              <a:latin typeface="微软雅黑" panose="020B0503020204020204" pitchFamily="34" charset="-122"/>
              <a:ea typeface="微软雅黑" panose="020B0503020204020204" pitchFamily="34" charset="-122"/>
            </a:endParaRPr>
          </a:p>
        </p:txBody>
      </p:sp>
      <p:sp>
        <p:nvSpPr>
          <p:cNvPr id="55" name="Freeform 10"/>
          <p:cNvSpPr>
            <a:spLocks noEditPoints="1"/>
          </p:cNvSpPr>
          <p:nvPr/>
        </p:nvSpPr>
        <p:spPr bwMode="auto">
          <a:xfrm>
            <a:off x="5033541" y="4807486"/>
            <a:ext cx="233201" cy="232474"/>
          </a:xfrm>
          <a:custGeom>
            <a:avLst/>
            <a:gdLst>
              <a:gd name="T0" fmla="*/ 122 w 689"/>
              <a:gd name="T1" fmla="*/ 472 h 688"/>
              <a:gd name="T2" fmla="*/ 567 w 689"/>
              <a:gd name="T3" fmla="*/ 215 h 688"/>
              <a:gd name="T4" fmla="*/ 495 w 689"/>
              <a:gd name="T5" fmla="*/ 605 h 688"/>
              <a:gd name="T6" fmla="*/ 194 w 689"/>
              <a:gd name="T7" fmla="*/ 83 h 688"/>
              <a:gd name="T8" fmla="*/ 495 w 689"/>
              <a:gd name="T9" fmla="*/ 605 h 688"/>
              <a:gd name="T10" fmla="*/ 161 w 689"/>
              <a:gd name="T11" fmla="*/ 450 h 688"/>
              <a:gd name="T12" fmla="*/ 528 w 689"/>
              <a:gd name="T13" fmla="*/ 238 h 688"/>
              <a:gd name="T14" fmla="*/ 460 w 689"/>
              <a:gd name="T15" fmla="*/ 543 h 688"/>
              <a:gd name="T16" fmla="*/ 230 w 689"/>
              <a:gd name="T17" fmla="*/ 145 h 688"/>
              <a:gd name="T18" fmla="*/ 460 w 689"/>
              <a:gd name="T19" fmla="*/ 543 h 688"/>
              <a:gd name="T20" fmla="*/ 345 w 689"/>
              <a:gd name="T21" fmla="*/ 376 h 688"/>
              <a:gd name="T22" fmla="*/ 345 w 689"/>
              <a:gd name="T23" fmla="*/ 311 h 688"/>
              <a:gd name="T24" fmla="*/ 359 w 689"/>
              <a:gd name="T25" fmla="*/ 158 h 688"/>
              <a:gd name="T26" fmla="*/ 344 w 689"/>
              <a:gd name="T27" fmla="*/ 172 h 688"/>
              <a:gd name="T28" fmla="*/ 330 w 689"/>
              <a:gd name="T29" fmla="*/ 135 h 688"/>
              <a:gd name="T30" fmla="*/ 345 w 689"/>
              <a:gd name="T31" fmla="*/ 121 h 688"/>
              <a:gd name="T32" fmla="*/ 359 w 689"/>
              <a:gd name="T33" fmla="*/ 158 h 688"/>
              <a:gd name="T34" fmla="*/ 345 w 689"/>
              <a:gd name="T35" fmla="*/ 567 h 688"/>
              <a:gd name="T36" fmla="*/ 330 w 689"/>
              <a:gd name="T37" fmla="*/ 553 h 688"/>
              <a:gd name="T38" fmla="*/ 344 w 689"/>
              <a:gd name="T39" fmla="*/ 516 h 688"/>
              <a:gd name="T40" fmla="*/ 359 w 689"/>
              <a:gd name="T41" fmla="*/ 530 h 688"/>
              <a:gd name="T42" fmla="*/ 159 w 689"/>
              <a:gd name="T43" fmla="*/ 326 h 688"/>
              <a:gd name="T44" fmla="*/ 173 w 689"/>
              <a:gd name="T45" fmla="*/ 342 h 688"/>
              <a:gd name="T46" fmla="*/ 136 w 689"/>
              <a:gd name="T47" fmla="*/ 356 h 688"/>
              <a:gd name="T48" fmla="*/ 122 w 689"/>
              <a:gd name="T49" fmla="*/ 340 h 688"/>
              <a:gd name="T50" fmla="*/ 159 w 689"/>
              <a:gd name="T51" fmla="*/ 326 h 688"/>
              <a:gd name="T52" fmla="*/ 567 w 689"/>
              <a:gd name="T53" fmla="*/ 340 h 688"/>
              <a:gd name="T54" fmla="*/ 553 w 689"/>
              <a:gd name="T55" fmla="*/ 356 h 688"/>
              <a:gd name="T56" fmla="*/ 516 w 689"/>
              <a:gd name="T57" fmla="*/ 342 h 688"/>
              <a:gd name="T58" fmla="*/ 530 w 689"/>
              <a:gd name="T59" fmla="*/ 326 h 688"/>
              <a:gd name="T60" fmla="*/ 363 w 689"/>
              <a:gd name="T61" fmla="*/ 344 h 688"/>
              <a:gd name="T62" fmla="*/ 327 w 689"/>
              <a:gd name="T63" fmla="*/ 344 h 688"/>
              <a:gd name="T64" fmla="*/ 345 w 689"/>
              <a:gd name="T65" fmla="*/ 201 h 688"/>
              <a:gd name="T66" fmla="*/ 363 w 689"/>
              <a:gd name="T67" fmla="*/ 344 h 688"/>
              <a:gd name="T68" fmla="*/ 262 w 689"/>
              <a:gd name="T69" fmla="*/ 429 h 688"/>
              <a:gd name="T70" fmla="*/ 329 w 689"/>
              <a:gd name="T71" fmla="*/ 336 h 688"/>
              <a:gd name="T72" fmla="*/ 355 w 689"/>
              <a:gd name="T73" fmla="*/ 361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9" h="688">
                <a:moveTo>
                  <a:pt x="216" y="121"/>
                </a:moveTo>
                <a:cubicBezTo>
                  <a:pt x="94" y="192"/>
                  <a:pt x="51" y="350"/>
                  <a:pt x="122" y="472"/>
                </a:cubicBezTo>
                <a:cubicBezTo>
                  <a:pt x="193" y="595"/>
                  <a:pt x="350" y="637"/>
                  <a:pt x="473" y="566"/>
                </a:cubicBezTo>
                <a:cubicBezTo>
                  <a:pt x="596" y="495"/>
                  <a:pt x="638" y="338"/>
                  <a:pt x="567" y="215"/>
                </a:cubicBezTo>
                <a:cubicBezTo>
                  <a:pt x="496" y="93"/>
                  <a:pt x="339" y="51"/>
                  <a:pt x="216" y="121"/>
                </a:cubicBezTo>
                <a:close/>
                <a:moveTo>
                  <a:pt x="495" y="605"/>
                </a:moveTo>
                <a:cubicBezTo>
                  <a:pt x="351" y="688"/>
                  <a:pt x="167" y="638"/>
                  <a:pt x="83" y="495"/>
                </a:cubicBezTo>
                <a:cubicBezTo>
                  <a:pt x="0" y="351"/>
                  <a:pt x="50" y="166"/>
                  <a:pt x="194" y="83"/>
                </a:cubicBezTo>
                <a:cubicBezTo>
                  <a:pt x="338" y="0"/>
                  <a:pt x="523" y="49"/>
                  <a:pt x="606" y="193"/>
                </a:cubicBezTo>
                <a:cubicBezTo>
                  <a:pt x="689" y="337"/>
                  <a:pt x="639" y="522"/>
                  <a:pt x="495" y="605"/>
                </a:cubicBezTo>
                <a:close/>
                <a:moveTo>
                  <a:pt x="238" y="160"/>
                </a:moveTo>
                <a:cubicBezTo>
                  <a:pt x="137" y="219"/>
                  <a:pt x="102" y="349"/>
                  <a:pt x="161" y="450"/>
                </a:cubicBezTo>
                <a:cubicBezTo>
                  <a:pt x="219" y="551"/>
                  <a:pt x="349" y="586"/>
                  <a:pt x="451" y="528"/>
                </a:cubicBezTo>
                <a:cubicBezTo>
                  <a:pt x="552" y="469"/>
                  <a:pt x="587" y="339"/>
                  <a:pt x="528" y="238"/>
                </a:cubicBezTo>
                <a:cubicBezTo>
                  <a:pt x="470" y="136"/>
                  <a:pt x="340" y="102"/>
                  <a:pt x="238" y="160"/>
                </a:cubicBezTo>
                <a:close/>
                <a:moveTo>
                  <a:pt x="460" y="543"/>
                </a:moveTo>
                <a:cubicBezTo>
                  <a:pt x="350" y="607"/>
                  <a:pt x="209" y="569"/>
                  <a:pt x="145" y="459"/>
                </a:cubicBezTo>
                <a:cubicBezTo>
                  <a:pt x="82" y="349"/>
                  <a:pt x="120" y="208"/>
                  <a:pt x="230" y="145"/>
                </a:cubicBezTo>
                <a:cubicBezTo>
                  <a:pt x="339" y="81"/>
                  <a:pt x="480" y="119"/>
                  <a:pt x="544" y="229"/>
                </a:cubicBezTo>
                <a:cubicBezTo>
                  <a:pt x="607" y="339"/>
                  <a:pt x="570" y="480"/>
                  <a:pt x="460" y="543"/>
                </a:cubicBezTo>
                <a:close/>
                <a:moveTo>
                  <a:pt x="377" y="344"/>
                </a:moveTo>
                <a:cubicBezTo>
                  <a:pt x="377" y="362"/>
                  <a:pt x="362" y="376"/>
                  <a:pt x="345" y="376"/>
                </a:cubicBezTo>
                <a:cubicBezTo>
                  <a:pt x="327" y="376"/>
                  <a:pt x="312" y="362"/>
                  <a:pt x="312" y="344"/>
                </a:cubicBezTo>
                <a:cubicBezTo>
                  <a:pt x="312" y="326"/>
                  <a:pt x="327" y="311"/>
                  <a:pt x="345" y="311"/>
                </a:cubicBezTo>
                <a:cubicBezTo>
                  <a:pt x="362" y="311"/>
                  <a:pt x="377" y="326"/>
                  <a:pt x="377" y="344"/>
                </a:cubicBezTo>
                <a:close/>
                <a:moveTo>
                  <a:pt x="359" y="158"/>
                </a:moveTo>
                <a:cubicBezTo>
                  <a:pt x="359" y="166"/>
                  <a:pt x="353" y="172"/>
                  <a:pt x="345" y="172"/>
                </a:cubicBezTo>
                <a:lnTo>
                  <a:pt x="344" y="172"/>
                </a:lnTo>
                <a:cubicBezTo>
                  <a:pt x="336" y="172"/>
                  <a:pt x="330" y="166"/>
                  <a:pt x="330" y="158"/>
                </a:cubicBezTo>
                <a:lnTo>
                  <a:pt x="330" y="135"/>
                </a:lnTo>
                <a:cubicBezTo>
                  <a:pt x="330" y="127"/>
                  <a:pt x="336" y="121"/>
                  <a:pt x="344" y="121"/>
                </a:cubicBezTo>
                <a:lnTo>
                  <a:pt x="345" y="121"/>
                </a:lnTo>
                <a:cubicBezTo>
                  <a:pt x="353" y="121"/>
                  <a:pt x="359" y="127"/>
                  <a:pt x="359" y="135"/>
                </a:cubicBezTo>
                <a:lnTo>
                  <a:pt x="359" y="158"/>
                </a:lnTo>
                <a:close/>
                <a:moveTo>
                  <a:pt x="359" y="553"/>
                </a:moveTo>
                <a:cubicBezTo>
                  <a:pt x="359" y="560"/>
                  <a:pt x="353" y="567"/>
                  <a:pt x="345" y="567"/>
                </a:cubicBezTo>
                <a:lnTo>
                  <a:pt x="344" y="567"/>
                </a:lnTo>
                <a:cubicBezTo>
                  <a:pt x="336" y="567"/>
                  <a:pt x="330" y="560"/>
                  <a:pt x="330" y="553"/>
                </a:cubicBezTo>
                <a:lnTo>
                  <a:pt x="330" y="530"/>
                </a:lnTo>
                <a:cubicBezTo>
                  <a:pt x="330" y="522"/>
                  <a:pt x="336" y="516"/>
                  <a:pt x="344" y="516"/>
                </a:cubicBezTo>
                <a:lnTo>
                  <a:pt x="345" y="516"/>
                </a:lnTo>
                <a:cubicBezTo>
                  <a:pt x="353" y="516"/>
                  <a:pt x="359" y="522"/>
                  <a:pt x="359" y="530"/>
                </a:cubicBezTo>
                <a:lnTo>
                  <a:pt x="359" y="553"/>
                </a:lnTo>
                <a:close/>
                <a:moveTo>
                  <a:pt x="159" y="326"/>
                </a:moveTo>
                <a:cubicBezTo>
                  <a:pt x="166" y="326"/>
                  <a:pt x="173" y="333"/>
                  <a:pt x="173" y="340"/>
                </a:cubicBezTo>
                <a:lnTo>
                  <a:pt x="173" y="342"/>
                </a:lnTo>
                <a:cubicBezTo>
                  <a:pt x="173" y="350"/>
                  <a:pt x="166" y="356"/>
                  <a:pt x="159" y="356"/>
                </a:cubicBezTo>
                <a:lnTo>
                  <a:pt x="136" y="356"/>
                </a:lnTo>
                <a:cubicBezTo>
                  <a:pt x="128" y="356"/>
                  <a:pt x="122" y="350"/>
                  <a:pt x="122" y="342"/>
                </a:cubicBezTo>
                <a:lnTo>
                  <a:pt x="122" y="340"/>
                </a:lnTo>
                <a:cubicBezTo>
                  <a:pt x="122" y="333"/>
                  <a:pt x="128" y="326"/>
                  <a:pt x="136" y="326"/>
                </a:cubicBezTo>
                <a:lnTo>
                  <a:pt x="159" y="326"/>
                </a:lnTo>
                <a:close/>
                <a:moveTo>
                  <a:pt x="553" y="326"/>
                </a:moveTo>
                <a:cubicBezTo>
                  <a:pt x="561" y="326"/>
                  <a:pt x="567" y="333"/>
                  <a:pt x="567" y="340"/>
                </a:cubicBezTo>
                <a:lnTo>
                  <a:pt x="567" y="342"/>
                </a:lnTo>
                <a:cubicBezTo>
                  <a:pt x="567" y="350"/>
                  <a:pt x="561" y="356"/>
                  <a:pt x="553" y="356"/>
                </a:cubicBezTo>
                <a:lnTo>
                  <a:pt x="530" y="356"/>
                </a:lnTo>
                <a:cubicBezTo>
                  <a:pt x="523" y="356"/>
                  <a:pt x="516" y="350"/>
                  <a:pt x="516" y="342"/>
                </a:cubicBezTo>
                <a:lnTo>
                  <a:pt x="516" y="340"/>
                </a:lnTo>
                <a:cubicBezTo>
                  <a:pt x="516" y="333"/>
                  <a:pt x="523" y="326"/>
                  <a:pt x="530" y="326"/>
                </a:cubicBezTo>
                <a:lnTo>
                  <a:pt x="553" y="326"/>
                </a:lnTo>
                <a:close/>
                <a:moveTo>
                  <a:pt x="363" y="344"/>
                </a:moveTo>
                <a:cubicBezTo>
                  <a:pt x="363" y="354"/>
                  <a:pt x="355" y="362"/>
                  <a:pt x="345" y="362"/>
                </a:cubicBezTo>
                <a:cubicBezTo>
                  <a:pt x="335" y="362"/>
                  <a:pt x="327" y="354"/>
                  <a:pt x="327" y="344"/>
                </a:cubicBezTo>
                <a:lnTo>
                  <a:pt x="327" y="219"/>
                </a:lnTo>
                <a:cubicBezTo>
                  <a:pt x="327" y="209"/>
                  <a:pt x="335" y="201"/>
                  <a:pt x="345" y="201"/>
                </a:cubicBezTo>
                <a:cubicBezTo>
                  <a:pt x="355" y="201"/>
                  <a:pt x="363" y="209"/>
                  <a:pt x="363" y="219"/>
                </a:cubicBezTo>
                <a:lnTo>
                  <a:pt x="363" y="344"/>
                </a:lnTo>
                <a:close/>
                <a:moveTo>
                  <a:pt x="289" y="427"/>
                </a:moveTo>
                <a:cubicBezTo>
                  <a:pt x="281" y="435"/>
                  <a:pt x="269" y="436"/>
                  <a:pt x="262" y="429"/>
                </a:cubicBezTo>
                <a:cubicBezTo>
                  <a:pt x="255" y="422"/>
                  <a:pt x="255" y="409"/>
                  <a:pt x="263" y="402"/>
                </a:cubicBezTo>
                <a:lnTo>
                  <a:pt x="329" y="336"/>
                </a:lnTo>
                <a:cubicBezTo>
                  <a:pt x="337" y="328"/>
                  <a:pt x="349" y="327"/>
                  <a:pt x="356" y="334"/>
                </a:cubicBezTo>
                <a:cubicBezTo>
                  <a:pt x="363" y="341"/>
                  <a:pt x="362" y="354"/>
                  <a:pt x="355" y="361"/>
                </a:cubicBezTo>
                <a:lnTo>
                  <a:pt x="289" y="427"/>
                </a:lnTo>
                <a:close/>
              </a:path>
            </a:pathLst>
          </a:custGeom>
          <a:solidFill>
            <a:srgbClr val="C00000"/>
          </a:solidFill>
          <a:ln>
            <a:noFill/>
          </a:ln>
        </p:spPr>
        <p:txBody>
          <a:bodyPr vert="horz" wrap="square" lIns="68562" tIns="34281" rIns="68562" bIns="34281" numCol="1" anchor="t" anchorCtr="0" compatLnSpc="1"/>
          <a:lstStyle/>
          <a:p>
            <a:endParaRPr lang="zh-CN" altLang="en-US"/>
          </a:p>
        </p:txBody>
      </p:sp>
      <p:sp>
        <p:nvSpPr>
          <p:cNvPr id="56" name="TextBox 55"/>
          <p:cNvSpPr txBox="1"/>
          <p:nvPr/>
        </p:nvSpPr>
        <p:spPr>
          <a:xfrm>
            <a:off x="2987824" y="4786631"/>
            <a:ext cx="1297150" cy="276999"/>
          </a:xfrm>
          <a:prstGeom prst="rect">
            <a:avLst/>
          </a:prstGeom>
          <a:noFill/>
        </p:spPr>
        <p:txBody>
          <a:bodyPr wrap="none" rtlCol="0">
            <a:spAutoFit/>
          </a:bodyPr>
          <a:lstStyle/>
          <a:p>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汇报人</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XXXXX</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5238777" y="4786631"/>
            <a:ext cx="1499128" cy="276999"/>
          </a:xfrm>
          <a:prstGeom prst="rect">
            <a:avLst/>
          </a:prstGeom>
          <a:noFill/>
        </p:spPr>
        <p:txBody>
          <a:bodyPr wrap="none" rtlCol="0">
            <a:spAutoFit/>
          </a:bodyPr>
          <a:lstStyle/>
          <a:p>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日期</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2019-01-01</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0-#ppt_w/2"/>
                                              </p:val>
                                            </p:tav>
                                            <p:tav tm="100000">
                                              <p:val>
                                                <p:strVal val="#ppt_x"/>
                                              </p:val>
                                            </p:tav>
                                          </p:tavLst>
                                        </p:anim>
                                        <p:anim calcmode="lin" valueType="num">
                                          <p:cBhvr additive="base">
                                            <p:cTn id="8" dur="75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52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anim calcmode="lin" valueType="num">
                                          <p:cBhvr>
                                            <p:cTn id="15" dur="500" fill="hold"/>
                                            <p:tgtEl>
                                              <p:spTgt spid="1026"/>
                                            </p:tgtEl>
                                            <p:attrNameLst>
                                              <p:attrName>ppt_x</p:attrName>
                                            </p:attrNameLst>
                                          </p:cBhvr>
                                          <p:tavLst>
                                            <p:tav tm="0">
                                              <p:val>
                                                <p:fltVal val="0.5"/>
                                              </p:val>
                                            </p:tav>
                                            <p:tav tm="100000">
                                              <p:val>
                                                <p:strVal val="#ppt_x"/>
                                              </p:val>
                                            </p:tav>
                                          </p:tavLst>
                                        </p:anim>
                                        <p:anim calcmode="lin" valueType="num">
                                          <p:cBhvr>
                                            <p:cTn id="16" dur="500" fill="hold"/>
                                            <p:tgtEl>
                                              <p:spTgt spid="1026"/>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250"/>
                                      </p:stCondLst>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
                                              </p:val>
                                            </p:tav>
                                            <p:tav tm="100000">
                                              <p:val>
                                                <p:strVal val="#ppt_w"/>
                                              </p:val>
                                            </p:tav>
                                          </p:tavLst>
                                        </p:anim>
                                        <p:anim calcmode="lin" valueType="num">
                                          <p:cBhvr>
                                            <p:cTn id="20" dur="500" fill="hold"/>
                                            <p:tgtEl>
                                              <p:spTgt spid="1027"/>
                                            </p:tgtEl>
                                            <p:attrNameLst>
                                              <p:attrName>ppt_h</p:attrName>
                                            </p:attrNameLst>
                                          </p:cBhvr>
                                          <p:tavLst>
                                            <p:tav tm="0">
                                              <p:val>
                                                <p:fltVal val="0"/>
                                              </p:val>
                                            </p:tav>
                                            <p:tav tm="100000">
                                              <p:val>
                                                <p:strVal val="#ppt_h"/>
                                              </p:val>
                                            </p:tav>
                                          </p:tavLst>
                                        </p:anim>
                                        <p:animEffect transition="in" filter="fade">
                                          <p:cBhvr>
                                            <p:cTn id="21" dur="500"/>
                                            <p:tgtEl>
                                              <p:spTgt spid="1027"/>
                                            </p:tgtEl>
                                          </p:cBhvr>
                                        </p:animEffect>
                                        <p:anim calcmode="lin" valueType="num">
                                          <p:cBhvr>
                                            <p:cTn id="22" dur="500" fill="hold"/>
                                            <p:tgtEl>
                                              <p:spTgt spid="1027"/>
                                            </p:tgtEl>
                                            <p:attrNameLst>
                                              <p:attrName>ppt_x</p:attrName>
                                            </p:attrNameLst>
                                          </p:cBhvr>
                                          <p:tavLst>
                                            <p:tav tm="0">
                                              <p:val>
                                                <p:fltVal val="0.5"/>
                                              </p:val>
                                            </p:tav>
                                            <p:tav tm="100000">
                                              <p:val>
                                                <p:strVal val="#ppt_x"/>
                                              </p:val>
                                            </p:tav>
                                          </p:tavLst>
                                        </p:anim>
                                        <p:anim calcmode="lin" valueType="num">
                                          <p:cBhvr>
                                            <p:cTn id="23" dur="500" fill="hold"/>
                                            <p:tgtEl>
                                              <p:spTgt spid="1027"/>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50"/>
                                      </p:stCondLst>
                                      <p:childTnLst>
                                        <p:set>
                                          <p:cBhvr>
                                            <p:cTn id="25" dur="1" fill="hold">
                                              <p:stCondLst>
                                                <p:cond delay="0"/>
                                              </p:stCondLst>
                                            </p:cTn>
                                            <p:tgtEl>
                                              <p:spTgt spid="1028"/>
                                            </p:tgtEl>
                                            <p:attrNameLst>
                                              <p:attrName>style.visibility</p:attrName>
                                            </p:attrNameLst>
                                          </p:cBhvr>
                                          <p:to>
                                            <p:strVal val="visible"/>
                                          </p:to>
                                        </p:set>
                                        <p:anim calcmode="lin" valueType="num">
                                          <p:cBhvr>
                                            <p:cTn id="26" dur="500" fill="hold"/>
                                            <p:tgtEl>
                                              <p:spTgt spid="1028"/>
                                            </p:tgtEl>
                                            <p:attrNameLst>
                                              <p:attrName>ppt_w</p:attrName>
                                            </p:attrNameLst>
                                          </p:cBhvr>
                                          <p:tavLst>
                                            <p:tav tm="0">
                                              <p:val>
                                                <p:fltVal val="0"/>
                                              </p:val>
                                            </p:tav>
                                            <p:tav tm="100000">
                                              <p:val>
                                                <p:strVal val="#ppt_w"/>
                                              </p:val>
                                            </p:tav>
                                          </p:tavLst>
                                        </p:anim>
                                        <p:anim calcmode="lin" valueType="num">
                                          <p:cBhvr>
                                            <p:cTn id="27" dur="500" fill="hold"/>
                                            <p:tgtEl>
                                              <p:spTgt spid="1028"/>
                                            </p:tgtEl>
                                            <p:attrNameLst>
                                              <p:attrName>ppt_h</p:attrName>
                                            </p:attrNameLst>
                                          </p:cBhvr>
                                          <p:tavLst>
                                            <p:tav tm="0">
                                              <p:val>
                                                <p:fltVal val="0"/>
                                              </p:val>
                                            </p:tav>
                                            <p:tav tm="100000">
                                              <p:val>
                                                <p:strVal val="#ppt_h"/>
                                              </p:val>
                                            </p:tav>
                                          </p:tavLst>
                                        </p:anim>
                                        <p:animEffect transition="in" filter="fade">
                                          <p:cBhvr>
                                            <p:cTn id="28" dur="500"/>
                                            <p:tgtEl>
                                              <p:spTgt spid="1028"/>
                                            </p:tgtEl>
                                          </p:cBhvr>
                                        </p:animEffect>
                                        <p:anim calcmode="lin" valueType="num">
                                          <p:cBhvr>
                                            <p:cTn id="29" dur="500" fill="hold"/>
                                            <p:tgtEl>
                                              <p:spTgt spid="1028"/>
                                            </p:tgtEl>
                                            <p:attrNameLst>
                                              <p:attrName>ppt_x</p:attrName>
                                            </p:attrNameLst>
                                          </p:cBhvr>
                                          <p:tavLst>
                                            <p:tav tm="0">
                                              <p:val>
                                                <p:fltVal val="0.5"/>
                                              </p:val>
                                            </p:tav>
                                            <p:tav tm="100000">
                                              <p:val>
                                                <p:strVal val="#ppt_x"/>
                                              </p:val>
                                            </p:tav>
                                          </p:tavLst>
                                        </p:anim>
                                        <p:anim calcmode="lin" valueType="num">
                                          <p:cBhvr>
                                            <p:cTn id="30" dur="500" fill="hold"/>
                                            <p:tgtEl>
                                              <p:spTgt spid="1028"/>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500"/>
                                      </p:stCondLst>
                                      <p:childTnLst>
                                        <p:set>
                                          <p:cBhvr>
                                            <p:cTn id="32" dur="1" fill="hold">
                                              <p:stCondLst>
                                                <p:cond delay="0"/>
                                              </p:stCondLst>
                                            </p:cTn>
                                            <p:tgtEl>
                                              <p:spTgt spid="1029"/>
                                            </p:tgtEl>
                                            <p:attrNameLst>
                                              <p:attrName>style.visibility</p:attrName>
                                            </p:attrNameLst>
                                          </p:cBhvr>
                                          <p:to>
                                            <p:strVal val="visible"/>
                                          </p:to>
                                        </p:set>
                                        <p:anim calcmode="lin" valueType="num">
                                          <p:cBhvr>
                                            <p:cTn id="33" dur="500" fill="hold"/>
                                            <p:tgtEl>
                                              <p:spTgt spid="1029"/>
                                            </p:tgtEl>
                                            <p:attrNameLst>
                                              <p:attrName>ppt_w</p:attrName>
                                            </p:attrNameLst>
                                          </p:cBhvr>
                                          <p:tavLst>
                                            <p:tav tm="0">
                                              <p:val>
                                                <p:fltVal val="0"/>
                                              </p:val>
                                            </p:tav>
                                            <p:tav tm="100000">
                                              <p:val>
                                                <p:strVal val="#ppt_w"/>
                                              </p:val>
                                            </p:tav>
                                          </p:tavLst>
                                        </p:anim>
                                        <p:anim calcmode="lin" valueType="num">
                                          <p:cBhvr>
                                            <p:cTn id="34" dur="500" fill="hold"/>
                                            <p:tgtEl>
                                              <p:spTgt spid="1029"/>
                                            </p:tgtEl>
                                            <p:attrNameLst>
                                              <p:attrName>ppt_h</p:attrName>
                                            </p:attrNameLst>
                                          </p:cBhvr>
                                          <p:tavLst>
                                            <p:tav tm="0">
                                              <p:val>
                                                <p:fltVal val="0"/>
                                              </p:val>
                                            </p:tav>
                                            <p:tav tm="100000">
                                              <p:val>
                                                <p:strVal val="#ppt_h"/>
                                              </p:val>
                                            </p:tav>
                                          </p:tavLst>
                                        </p:anim>
                                        <p:animEffect transition="in" filter="fade">
                                          <p:cBhvr>
                                            <p:cTn id="35" dur="500"/>
                                            <p:tgtEl>
                                              <p:spTgt spid="1029"/>
                                            </p:tgtEl>
                                          </p:cBhvr>
                                        </p:animEffect>
                                        <p:anim calcmode="lin" valueType="num">
                                          <p:cBhvr>
                                            <p:cTn id="36" dur="500" fill="hold"/>
                                            <p:tgtEl>
                                              <p:spTgt spid="1029"/>
                                            </p:tgtEl>
                                            <p:attrNameLst>
                                              <p:attrName>ppt_x</p:attrName>
                                            </p:attrNameLst>
                                          </p:cBhvr>
                                          <p:tavLst>
                                            <p:tav tm="0">
                                              <p:val>
                                                <p:fltVal val="0.5"/>
                                              </p:val>
                                            </p:tav>
                                            <p:tav tm="100000">
                                              <p:val>
                                                <p:strVal val="#ppt_x"/>
                                              </p:val>
                                            </p:tav>
                                          </p:tavLst>
                                        </p:anim>
                                        <p:anim calcmode="lin" valueType="num">
                                          <p:cBhvr>
                                            <p:cTn id="37" dur="500" fill="hold"/>
                                            <p:tgtEl>
                                              <p:spTgt spid="1029"/>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500"/>
                                      </p:stCondLst>
                                      <p:childTnLst>
                                        <p:set>
                                          <p:cBhvr>
                                            <p:cTn id="39" dur="1" fill="hold">
                                              <p:stCondLst>
                                                <p:cond delay="0"/>
                                              </p:stCondLst>
                                            </p:cTn>
                                            <p:tgtEl>
                                              <p:spTgt spid="1030"/>
                                            </p:tgtEl>
                                            <p:attrNameLst>
                                              <p:attrName>style.visibility</p:attrName>
                                            </p:attrNameLst>
                                          </p:cBhvr>
                                          <p:to>
                                            <p:strVal val="visible"/>
                                          </p:to>
                                        </p:set>
                                        <p:anim calcmode="lin" valueType="num">
                                          <p:cBhvr>
                                            <p:cTn id="40" dur="500" fill="hold"/>
                                            <p:tgtEl>
                                              <p:spTgt spid="1030"/>
                                            </p:tgtEl>
                                            <p:attrNameLst>
                                              <p:attrName>ppt_w</p:attrName>
                                            </p:attrNameLst>
                                          </p:cBhvr>
                                          <p:tavLst>
                                            <p:tav tm="0">
                                              <p:val>
                                                <p:fltVal val="0"/>
                                              </p:val>
                                            </p:tav>
                                            <p:tav tm="100000">
                                              <p:val>
                                                <p:strVal val="#ppt_w"/>
                                              </p:val>
                                            </p:tav>
                                          </p:tavLst>
                                        </p:anim>
                                        <p:anim calcmode="lin" valueType="num">
                                          <p:cBhvr>
                                            <p:cTn id="41" dur="500" fill="hold"/>
                                            <p:tgtEl>
                                              <p:spTgt spid="1030"/>
                                            </p:tgtEl>
                                            <p:attrNameLst>
                                              <p:attrName>ppt_h</p:attrName>
                                            </p:attrNameLst>
                                          </p:cBhvr>
                                          <p:tavLst>
                                            <p:tav tm="0">
                                              <p:val>
                                                <p:fltVal val="0"/>
                                              </p:val>
                                            </p:tav>
                                            <p:tav tm="100000">
                                              <p:val>
                                                <p:strVal val="#ppt_h"/>
                                              </p:val>
                                            </p:tav>
                                          </p:tavLst>
                                        </p:anim>
                                        <p:animEffect transition="in" filter="fade">
                                          <p:cBhvr>
                                            <p:cTn id="42" dur="500"/>
                                            <p:tgtEl>
                                              <p:spTgt spid="1030"/>
                                            </p:tgtEl>
                                          </p:cBhvr>
                                        </p:animEffect>
                                        <p:anim calcmode="lin" valueType="num">
                                          <p:cBhvr>
                                            <p:cTn id="43" dur="500" fill="hold"/>
                                            <p:tgtEl>
                                              <p:spTgt spid="1030"/>
                                            </p:tgtEl>
                                            <p:attrNameLst>
                                              <p:attrName>ppt_x</p:attrName>
                                            </p:attrNameLst>
                                          </p:cBhvr>
                                          <p:tavLst>
                                            <p:tav tm="0">
                                              <p:val>
                                                <p:fltVal val="0.5"/>
                                              </p:val>
                                            </p:tav>
                                            <p:tav tm="100000">
                                              <p:val>
                                                <p:strVal val="#ppt_x"/>
                                              </p:val>
                                            </p:tav>
                                          </p:tavLst>
                                        </p:anim>
                                        <p:anim calcmode="lin" valueType="num">
                                          <p:cBhvr>
                                            <p:cTn id="44" dur="500" fill="hold"/>
                                            <p:tgtEl>
                                              <p:spTgt spid="1030"/>
                                            </p:tgtEl>
                                            <p:attrNameLst>
                                              <p:attrName>ppt_y</p:attrName>
                                            </p:attrNameLst>
                                          </p:cBhvr>
                                          <p:tavLst>
                                            <p:tav tm="0">
                                              <p:val>
                                                <p:fltVal val="0.5"/>
                                              </p:val>
                                            </p:tav>
                                            <p:tav tm="100000">
                                              <p:val>
                                                <p:strVal val="#ppt_y"/>
                                              </p:val>
                                            </p:tav>
                                          </p:tavLst>
                                        </p:anim>
                                      </p:childTnLst>
                                    </p:cTn>
                                  </p:par>
                                </p:childTnLst>
                              </p:cTn>
                            </p:par>
                            <p:par>
                              <p:cTn id="45" fill="hold">
                                <p:stCondLst>
                                  <p:cond delay="1500"/>
                                </p:stCondLst>
                                <p:childTnLst>
                                  <p:par>
                                    <p:cTn id="46" presetID="16" presetClass="entr" presetSubtype="21"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arn(inVertical)">
                                          <p:cBhvr>
                                            <p:cTn id="48" dur="500"/>
                                            <p:tgtEl>
                                              <p:spTgt spid="4"/>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par>
                              <p:cTn id="53" fill="hold">
                                <p:stCondLst>
                                  <p:cond delay="2500"/>
                                </p:stCondLst>
                                <p:childTnLst>
                                  <p:par>
                                    <p:cTn id="54" presetID="2" presetClass="entr" presetSubtype="2" fill="hold" grpId="0" nodeType="afterEffect" p14:presetBounceEnd="50000">
                                      <p:stCondLst>
                                        <p:cond delay="0"/>
                                      </p:stCondLst>
                                      <p:iterate type="lt">
                                        <p:tmPct val="10000"/>
                                      </p:iterate>
                                      <p:childTnLst>
                                        <p:set>
                                          <p:cBhvr>
                                            <p:cTn id="55" dur="1" fill="hold">
                                              <p:stCondLst>
                                                <p:cond delay="0"/>
                                              </p:stCondLst>
                                            </p:cTn>
                                            <p:tgtEl>
                                              <p:spTgt spid="52"/>
                                            </p:tgtEl>
                                            <p:attrNameLst>
                                              <p:attrName>style.visibility</p:attrName>
                                            </p:attrNameLst>
                                          </p:cBhvr>
                                          <p:to>
                                            <p:strVal val="visible"/>
                                          </p:to>
                                        </p:set>
                                        <p:anim calcmode="lin" valueType="num" p14:bounceEnd="50000">
                                          <p:cBhvr additive="base">
                                            <p:cTn id="56" dur="500" fill="hold"/>
                                            <p:tgtEl>
                                              <p:spTgt spid="52"/>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52"/>
                                            </p:tgtEl>
                                            <p:attrNameLst>
                                              <p:attrName>ppt_y</p:attrName>
                                            </p:attrNameLst>
                                          </p:cBhvr>
                                          <p:tavLst>
                                            <p:tav tm="0">
                                              <p:val>
                                                <p:strVal val="#ppt_y"/>
                                              </p:val>
                                            </p:tav>
                                            <p:tav tm="100000">
                                              <p:val>
                                                <p:strVal val="#ppt_y"/>
                                              </p:val>
                                            </p:tav>
                                          </p:tavLst>
                                        </p:anim>
                                      </p:childTnLst>
                                    </p:cTn>
                                  </p:par>
                                </p:childTnLst>
                              </p:cTn>
                            </p:par>
                            <p:par>
                              <p:cTn id="58" fill="hold">
                                <p:stCondLst>
                                  <p:cond delay="3849"/>
                                </p:stCondLst>
                                <p:childTnLst>
                                  <p:par>
                                    <p:cTn id="59" presetID="42" presetClass="entr" presetSubtype="0" fill="hold" grpId="0" nodeType="after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childTnLst>
                              </p:cTn>
                            </p:par>
                            <p:par>
                              <p:cTn id="64" fill="hold">
                                <p:stCondLst>
                                  <p:cond delay="4849"/>
                                </p:stCondLst>
                                <p:childTnLst>
                                  <p:par>
                                    <p:cTn id="65" presetID="53" presetClass="entr" presetSubtype="16"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22" presetClass="entr" presetSubtype="8" fill="hold" grpId="0" nodeType="withEffect">
                                      <p:stCondLst>
                                        <p:cond delay="250"/>
                                      </p:stCondLst>
                                      <p:childTnLst>
                                        <p:set>
                                          <p:cBhvr>
                                            <p:cTn id="71" dur="1" fill="hold">
                                              <p:stCondLst>
                                                <p:cond delay="0"/>
                                              </p:stCondLst>
                                            </p:cTn>
                                            <p:tgtEl>
                                              <p:spTgt spid="56"/>
                                            </p:tgtEl>
                                            <p:attrNameLst>
                                              <p:attrName>style.visibility</p:attrName>
                                            </p:attrNameLst>
                                          </p:cBhvr>
                                          <p:to>
                                            <p:strVal val="visible"/>
                                          </p:to>
                                        </p:set>
                                        <p:animEffect transition="in" filter="wipe(left)">
                                          <p:cBhvr>
                                            <p:cTn id="72" dur="500"/>
                                            <p:tgtEl>
                                              <p:spTgt spid="56"/>
                                            </p:tgtEl>
                                          </p:cBhvr>
                                        </p:animEffect>
                                      </p:childTnLst>
                                    </p:cTn>
                                  </p:par>
                                </p:childTnLst>
                              </p:cTn>
                            </p:par>
                            <p:par>
                              <p:cTn id="73" fill="hold">
                                <p:stCondLst>
                                  <p:cond delay="5349"/>
                                </p:stCondLst>
                                <p:childTnLst>
                                  <p:par>
                                    <p:cTn id="74" presetID="53" presetClass="entr" presetSubtype="16" fill="hold" grpId="0" nodeType="afterEffect">
                                      <p:stCondLst>
                                        <p:cond delay="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22" presetClass="entr" presetSubtype="8" fill="hold" grpId="0" nodeType="withEffect">
                                      <p:stCondLst>
                                        <p:cond delay="25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1" grpId="0" animBg="1"/>
          <p:bldP spid="52" grpId="0"/>
          <p:bldP spid="53" grpId="0"/>
          <p:bldP spid="54" grpId="0" animBg="1"/>
          <p:bldP spid="55" grpId="0" animBg="1"/>
          <p:bldP spid="56" grpId="0"/>
          <p:bldP spid="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750" fill="hold"/>
                                            <p:tgtEl>
                                              <p:spTgt spid="51"/>
                                            </p:tgtEl>
                                            <p:attrNameLst>
                                              <p:attrName>ppt_x</p:attrName>
                                            </p:attrNameLst>
                                          </p:cBhvr>
                                          <p:tavLst>
                                            <p:tav tm="0">
                                              <p:val>
                                                <p:strVal val="0-#ppt_w/2"/>
                                              </p:val>
                                            </p:tav>
                                            <p:tav tm="100000">
                                              <p:val>
                                                <p:strVal val="#ppt_x"/>
                                              </p:val>
                                            </p:tav>
                                          </p:tavLst>
                                        </p:anim>
                                        <p:anim calcmode="lin" valueType="num">
                                          <p:cBhvr additive="base">
                                            <p:cTn id="8" dur="75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52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anim calcmode="lin" valueType="num">
                                          <p:cBhvr>
                                            <p:cTn id="15" dur="500" fill="hold"/>
                                            <p:tgtEl>
                                              <p:spTgt spid="1026"/>
                                            </p:tgtEl>
                                            <p:attrNameLst>
                                              <p:attrName>ppt_x</p:attrName>
                                            </p:attrNameLst>
                                          </p:cBhvr>
                                          <p:tavLst>
                                            <p:tav tm="0">
                                              <p:val>
                                                <p:fltVal val="0.5"/>
                                              </p:val>
                                            </p:tav>
                                            <p:tav tm="100000">
                                              <p:val>
                                                <p:strVal val="#ppt_x"/>
                                              </p:val>
                                            </p:tav>
                                          </p:tavLst>
                                        </p:anim>
                                        <p:anim calcmode="lin" valueType="num">
                                          <p:cBhvr>
                                            <p:cTn id="16" dur="500" fill="hold"/>
                                            <p:tgtEl>
                                              <p:spTgt spid="1026"/>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250"/>
                                      </p:stCondLst>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
                                              </p:val>
                                            </p:tav>
                                            <p:tav tm="100000">
                                              <p:val>
                                                <p:strVal val="#ppt_w"/>
                                              </p:val>
                                            </p:tav>
                                          </p:tavLst>
                                        </p:anim>
                                        <p:anim calcmode="lin" valueType="num">
                                          <p:cBhvr>
                                            <p:cTn id="20" dur="500" fill="hold"/>
                                            <p:tgtEl>
                                              <p:spTgt spid="1027"/>
                                            </p:tgtEl>
                                            <p:attrNameLst>
                                              <p:attrName>ppt_h</p:attrName>
                                            </p:attrNameLst>
                                          </p:cBhvr>
                                          <p:tavLst>
                                            <p:tav tm="0">
                                              <p:val>
                                                <p:fltVal val="0"/>
                                              </p:val>
                                            </p:tav>
                                            <p:tav tm="100000">
                                              <p:val>
                                                <p:strVal val="#ppt_h"/>
                                              </p:val>
                                            </p:tav>
                                          </p:tavLst>
                                        </p:anim>
                                        <p:animEffect transition="in" filter="fade">
                                          <p:cBhvr>
                                            <p:cTn id="21" dur="500"/>
                                            <p:tgtEl>
                                              <p:spTgt spid="1027"/>
                                            </p:tgtEl>
                                          </p:cBhvr>
                                        </p:animEffect>
                                        <p:anim calcmode="lin" valueType="num">
                                          <p:cBhvr>
                                            <p:cTn id="22" dur="500" fill="hold"/>
                                            <p:tgtEl>
                                              <p:spTgt spid="1027"/>
                                            </p:tgtEl>
                                            <p:attrNameLst>
                                              <p:attrName>ppt_x</p:attrName>
                                            </p:attrNameLst>
                                          </p:cBhvr>
                                          <p:tavLst>
                                            <p:tav tm="0">
                                              <p:val>
                                                <p:fltVal val="0.5"/>
                                              </p:val>
                                            </p:tav>
                                            <p:tav tm="100000">
                                              <p:val>
                                                <p:strVal val="#ppt_x"/>
                                              </p:val>
                                            </p:tav>
                                          </p:tavLst>
                                        </p:anim>
                                        <p:anim calcmode="lin" valueType="num">
                                          <p:cBhvr>
                                            <p:cTn id="23" dur="500" fill="hold"/>
                                            <p:tgtEl>
                                              <p:spTgt spid="1027"/>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50"/>
                                      </p:stCondLst>
                                      <p:childTnLst>
                                        <p:set>
                                          <p:cBhvr>
                                            <p:cTn id="25" dur="1" fill="hold">
                                              <p:stCondLst>
                                                <p:cond delay="0"/>
                                              </p:stCondLst>
                                            </p:cTn>
                                            <p:tgtEl>
                                              <p:spTgt spid="1028"/>
                                            </p:tgtEl>
                                            <p:attrNameLst>
                                              <p:attrName>style.visibility</p:attrName>
                                            </p:attrNameLst>
                                          </p:cBhvr>
                                          <p:to>
                                            <p:strVal val="visible"/>
                                          </p:to>
                                        </p:set>
                                        <p:anim calcmode="lin" valueType="num">
                                          <p:cBhvr>
                                            <p:cTn id="26" dur="500" fill="hold"/>
                                            <p:tgtEl>
                                              <p:spTgt spid="1028"/>
                                            </p:tgtEl>
                                            <p:attrNameLst>
                                              <p:attrName>ppt_w</p:attrName>
                                            </p:attrNameLst>
                                          </p:cBhvr>
                                          <p:tavLst>
                                            <p:tav tm="0">
                                              <p:val>
                                                <p:fltVal val="0"/>
                                              </p:val>
                                            </p:tav>
                                            <p:tav tm="100000">
                                              <p:val>
                                                <p:strVal val="#ppt_w"/>
                                              </p:val>
                                            </p:tav>
                                          </p:tavLst>
                                        </p:anim>
                                        <p:anim calcmode="lin" valueType="num">
                                          <p:cBhvr>
                                            <p:cTn id="27" dur="500" fill="hold"/>
                                            <p:tgtEl>
                                              <p:spTgt spid="1028"/>
                                            </p:tgtEl>
                                            <p:attrNameLst>
                                              <p:attrName>ppt_h</p:attrName>
                                            </p:attrNameLst>
                                          </p:cBhvr>
                                          <p:tavLst>
                                            <p:tav tm="0">
                                              <p:val>
                                                <p:fltVal val="0"/>
                                              </p:val>
                                            </p:tav>
                                            <p:tav tm="100000">
                                              <p:val>
                                                <p:strVal val="#ppt_h"/>
                                              </p:val>
                                            </p:tav>
                                          </p:tavLst>
                                        </p:anim>
                                        <p:animEffect transition="in" filter="fade">
                                          <p:cBhvr>
                                            <p:cTn id="28" dur="500"/>
                                            <p:tgtEl>
                                              <p:spTgt spid="1028"/>
                                            </p:tgtEl>
                                          </p:cBhvr>
                                        </p:animEffect>
                                        <p:anim calcmode="lin" valueType="num">
                                          <p:cBhvr>
                                            <p:cTn id="29" dur="500" fill="hold"/>
                                            <p:tgtEl>
                                              <p:spTgt spid="1028"/>
                                            </p:tgtEl>
                                            <p:attrNameLst>
                                              <p:attrName>ppt_x</p:attrName>
                                            </p:attrNameLst>
                                          </p:cBhvr>
                                          <p:tavLst>
                                            <p:tav tm="0">
                                              <p:val>
                                                <p:fltVal val="0.5"/>
                                              </p:val>
                                            </p:tav>
                                            <p:tav tm="100000">
                                              <p:val>
                                                <p:strVal val="#ppt_x"/>
                                              </p:val>
                                            </p:tav>
                                          </p:tavLst>
                                        </p:anim>
                                        <p:anim calcmode="lin" valueType="num">
                                          <p:cBhvr>
                                            <p:cTn id="30" dur="500" fill="hold"/>
                                            <p:tgtEl>
                                              <p:spTgt spid="1028"/>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500"/>
                                      </p:stCondLst>
                                      <p:childTnLst>
                                        <p:set>
                                          <p:cBhvr>
                                            <p:cTn id="32" dur="1" fill="hold">
                                              <p:stCondLst>
                                                <p:cond delay="0"/>
                                              </p:stCondLst>
                                            </p:cTn>
                                            <p:tgtEl>
                                              <p:spTgt spid="1029"/>
                                            </p:tgtEl>
                                            <p:attrNameLst>
                                              <p:attrName>style.visibility</p:attrName>
                                            </p:attrNameLst>
                                          </p:cBhvr>
                                          <p:to>
                                            <p:strVal val="visible"/>
                                          </p:to>
                                        </p:set>
                                        <p:anim calcmode="lin" valueType="num">
                                          <p:cBhvr>
                                            <p:cTn id="33" dur="500" fill="hold"/>
                                            <p:tgtEl>
                                              <p:spTgt spid="1029"/>
                                            </p:tgtEl>
                                            <p:attrNameLst>
                                              <p:attrName>ppt_w</p:attrName>
                                            </p:attrNameLst>
                                          </p:cBhvr>
                                          <p:tavLst>
                                            <p:tav tm="0">
                                              <p:val>
                                                <p:fltVal val="0"/>
                                              </p:val>
                                            </p:tav>
                                            <p:tav tm="100000">
                                              <p:val>
                                                <p:strVal val="#ppt_w"/>
                                              </p:val>
                                            </p:tav>
                                          </p:tavLst>
                                        </p:anim>
                                        <p:anim calcmode="lin" valueType="num">
                                          <p:cBhvr>
                                            <p:cTn id="34" dur="500" fill="hold"/>
                                            <p:tgtEl>
                                              <p:spTgt spid="1029"/>
                                            </p:tgtEl>
                                            <p:attrNameLst>
                                              <p:attrName>ppt_h</p:attrName>
                                            </p:attrNameLst>
                                          </p:cBhvr>
                                          <p:tavLst>
                                            <p:tav tm="0">
                                              <p:val>
                                                <p:fltVal val="0"/>
                                              </p:val>
                                            </p:tav>
                                            <p:tav tm="100000">
                                              <p:val>
                                                <p:strVal val="#ppt_h"/>
                                              </p:val>
                                            </p:tav>
                                          </p:tavLst>
                                        </p:anim>
                                        <p:animEffect transition="in" filter="fade">
                                          <p:cBhvr>
                                            <p:cTn id="35" dur="500"/>
                                            <p:tgtEl>
                                              <p:spTgt spid="1029"/>
                                            </p:tgtEl>
                                          </p:cBhvr>
                                        </p:animEffect>
                                        <p:anim calcmode="lin" valueType="num">
                                          <p:cBhvr>
                                            <p:cTn id="36" dur="500" fill="hold"/>
                                            <p:tgtEl>
                                              <p:spTgt spid="1029"/>
                                            </p:tgtEl>
                                            <p:attrNameLst>
                                              <p:attrName>ppt_x</p:attrName>
                                            </p:attrNameLst>
                                          </p:cBhvr>
                                          <p:tavLst>
                                            <p:tav tm="0">
                                              <p:val>
                                                <p:fltVal val="0.5"/>
                                              </p:val>
                                            </p:tav>
                                            <p:tav tm="100000">
                                              <p:val>
                                                <p:strVal val="#ppt_x"/>
                                              </p:val>
                                            </p:tav>
                                          </p:tavLst>
                                        </p:anim>
                                        <p:anim calcmode="lin" valueType="num">
                                          <p:cBhvr>
                                            <p:cTn id="37" dur="500" fill="hold"/>
                                            <p:tgtEl>
                                              <p:spTgt spid="1029"/>
                                            </p:tgtEl>
                                            <p:attrNameLst>
                                              <p:attrName>ppt_y</p:attrName>
                                            </p:attrNameLst>
                                          </p:cBhvr>
                                          <p:tavLst>
                                            <p:tav tm="0">
                                              <p:val>
                                                <p:fltVal val="0.5"/>
                                              </p:val>
                                            </p:tav>
                                            <p:tav tm="100000">
                                              <p:val>
                                                <p:strVal val="#ppt_y"/>
                                              </p:val>
                                            </p:tav>
                                          </p:tavLst>
                                        </p:anim>
                                      </p:childTnLst>
                                    </p:cTn>
                                  </p:par>
                                  <p:par>
                                    <p:cTn id="38" presetID="53" presetClass="entr" presetSubtype="528" fill="hold" nodeType="withEffect">
                                      <p:stCondLst>
                                        <p:cond delay="500"/>
                                      </p:stCondLst>
                                      <p:childTnLst>
                                        <p:set>
                                          <p:cBhvr>
                                            <p:cTn id="39" dur="1" fill="hold">
                                              <p:stCondLst>
                                                <p:cond delay="0"/>
                                              </p:stCondLst>
                                            </p:cTn>
                                            <p:tgtEl>
                                              <p:spTgt spid="1030"/>
                                            </p:tgtEl>
                                            <p:attrNameLst>
                                              <p:attrName>style.visibility</p:attrName>
                                            </p:attrNameLst>
                                          </p:cBhvr>
                                          <p:to>
                                            <p:strVal val="visible"/>
                                          </p:to>
                                        </p:set>
                                        <p:anim calcmode="lin" valueType="num">
                                          <p:cBhvr>
                                            <p:cTn id="40" dur="500" fill="hold"/>
                                            <p:tgtEl>
                                              <p:spTgt spid="1030"/>
                                            </p:tgtEl>
                                            <p:attrNameLst>
                                              <p:attrName>ppt_w</p:attrName>
                                            </p:attrNameLst>
                                          </p:cBhvr>
                                          <p:tavLst>
                                            <p:tav tm="0">
                                              <p:val>
                                                <p:fltVal val="0"/>
                                              </p:val>
                                            </p:tav>
                                            <p:tav tm="100000">
                                              <p:val>
                                                <p:strVal val="#ppt_w"/>
                                              </p:val>
                                            </p:tav>
                                          </p:tavLst>
                                        </p:anim>
                                        <p:anim calcmode="lin" valueType="num">
                                          <p:cBhvr>
                                            <p:cTn id="41" dur="500" fill="hold"/>
                                            <p:tgtEl>
                                              <p:spTgt spid="1030"/>
                                            </p:tgtEl>
                                            <p:attrNameLst>
                                              <p:attrName>ppt_h</p:attrName>
                                            </p:attrNameLst>
                                          </p:cBhvr>
                                          <p:tavLst>
                                            <p:tav tm="0">
                                              <p:val>
                                                <p:fltVal val="0"/>
                                              </p:val>
                                            </p:tav>
                                            <p:tav tm="100000">
                                              <p:val>
                                                <p:strVal val="#ppt_h"/>
                                              </p:val>
                                            </p:tav>
                                          </p:tavLst>
                                        </p:anim>
                                        <p:animEffect transition="in" filter="fade">
                                          <p:cBhvr>
                                            <p:cTn id="42" dur="500"/>
                                            <p:tgtEl>
                                              <p:spTgt spid="1030"/>
                                            </p:tgtEl>
                                          </p:cBhvr>
                                        </p:animEffect>
                                        <p:anim calcmode="lin" valueType="num">
                                          <p:cBhvr>
                                            <p:cTn id="43" dur="500" fill="hold"/>
                                            <p:tgtEl>
                                              <p:spTgt spid="1030"/>
                                            </p:tgtEl>
                                            <p:attrNameLst>
                                              <p:attrName>ppt_x</p:attrName>
                                            </p:attrNameLst>
                                          </p:cBhvr>
                                          <p:tavLst>
                                            <p:tav tm="0">
                                              <p:val>
                                                <p:fltVal val="0.5"/>
                                              </p:val>
                                            </p:tav>
                                            <p:tav tm="100000">
                                              <p:val>
                                                <p:strVal val="#ppt_x"/>
                                              </p:val>
                                            </p:tav>
                                          </p:tavLst>
                                        </p:anim>
                                        <p:anim calcmode="lin" valueType="num">
                                          <p:cBhvr>
                                            <p:cTn id="44" dur="500" fill="hold"/>
                                            <p:tgtEl>
                                              <p:spTgt spid="1030"/>
                                            </p:tgtEl>
                                            <p:attrNameLst>
                                              <p:attrName>ppt_y</p:attrName>
                                            </p:attrNameLst>
                                          </p:cBhvr>
                                          <p:tavLst>
                                            <p:tav tm="0">
                                              <p:val>
                                                <p:fltVal val="0.5"/>
                                              </p:val>
                                            </p:tav>
                                            <p:tav tm="100000">
                                              <p:val>
                                                <p:strVal val="#ppt_y"/>
                                              </p:val>
                                            </p:tav>
                                          </p:tavLst>
                                        </p:anim>
                                      </p:childTnLst>
                                    </p:cTn>
                                  </p:par>
                                </p:childTnLst>
                              </p:cTn>
                            </p:par>
                            <p:par>
                              <p:cTn id="45" fill="hold">
                                <p:stCondLst>
                                  <p:cond delay="1500"/>
                                </p:stCondLst>
                                <p:childTnLst>
                                  <p:par>
                                    <p:cTn id="46" presetID="16" presetClass="entr" presetSubtype="21"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arn(inVertical)">
                                          <p:cBhvr>
                                            <p:cTn id="48" dur="500"/>
                                            <p:tgtEl>
                                              <p:spTgt spid="4"/>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par>
                              <p:cTn id="53" fill="hold">
                                <p:stCondLst>
                                  <p:cond delay="2500"/>
                                </p:stCondLst>
                                <p:childTnLst>
                                  <p:par>
                                    <p:cTn id="54" presetID="2" presetClass="entr" presetSubtype="2" fill="hold" grpId="0" nodeType="afterEffect">
                                      <p:stCondLst>
                                        <p:cond delay="0"/>
                                      </p:stCondLst>
                                      <p:iterate type="lt">
                                        <p:tmPct val="10000"/>
                                      </p:iterate>
                                      <p:childTnLst>
                                        <p:set>
                                          <p:cBhvr>
                                            <p:cTn id="55" dur="1" fill="hold">
                                              <p:stCondLst>
                                                <p:cond delay="0"/>
                                              </p:stCondLst>
                                            </p:cTn>
                                            <p:tgtEl>
                                              <p:spTgt spid="52"/>
                                            </p:tgtEl>
                                            <p:attrNameLst>
                                              <p:attrName>style.visibility</p:attrName>
                                            </p:attrNameLst>
                                          </p:cBhvr>
                                          <p:to>
                                            <p:strVal val="visible"/>
                                          </p:to>
                                        </p:set>
                                        <p:anim calcmode="lin" valueType="num">
                                          <p:cBhvr additive="base">
                                            <p:cTn id="56" dur="500" fill="hold"/>
                                            <p:tgtEl>
                                              <p:spTgt spid="52"/>
                                            </p:tgtEl>
                                            <p:attrNameLst>
                                              <p:attrName>ppt_x</p:attrName>
                                            </p:attrNameLst>
                                          </p:cBhvr>
                                          <p:tavLst>
                                            <p:tav tm="0">
                                              <p:val>
                                                <p:strVal val="1+#ppt_w/2"/>
                                              </p:val>
                                            </p:tav>
                                            <p:tav tm="100000">
                                              <p:val>
                                                <p:strVal val="#ppt_x"/>
                                              </p:val>
                                            </p:tav>
                                          </p:tavLst>
                                        </p:anim>
                                        <p:anim calcmode="lin" valueType="num">
                                          <p:cBhvr additive="base">
                                            <p:cTn id="57" dur="500" fill="hold"/>
                                            <p:tgtEl>
                                              <p:spTgt spid="52"/>
                                            </p:tgtEl>
                                            <p:attrNameLst>
                                              <p:attrName>ppt_y</p:attrName>
                                            </p:attrNameLst>
                                          </p:cBhvr>
                                          <p:tavLst>
                                            <p:tav tm="0">
                                              <p:val>
                                                <p:strVal val="#ppt_y"/>
                                              </p:val>
                                            </p:tav>
                                            <p:tav tm="100000">
                                              <p:val>
                                                <p:strVal val="#ppt_y"/>
                                              </p:val>
                                            </p:tav>
                                          </p:tavLst>
                                        </p:anim>
                                      </p:childTnLst>
                                    </p:cTn>
                                  </p:par>
                                </p:childTnLst>
                              </p:cTn>
                            </p:par>
                            <p:par>
                              <p:cTn id="58" fill="hold">
                                <p:stCondLst>
                                  <p:cond delay="3849"/>
                                </p:stCondLst>
                                <p:childTnLst>
                                  <p:par>
                                    <p:cTn id="59" presetID="42" presetClass="entr" presetSubtype="0" fill="hold" grpId="0" nodeType="after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childTnLst>
                              </p:cTn>
                            </p:par>
                            <p:par>
                              <p:cTn id="64" fill="hold">
                                <p:stCondLst>
                                  <p:cond delay="4849"/>
                                </p:stCondLst>
                                <p:childTnLst>
                                  <p:par>
                                    <p:cTn id="65" presetID="53" presetClass="entr" presetSubtype="16"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22" presetClass="entr" presetSubtype="8" fill="hold" grpId="0" nodeType="withEffect">
                                      <p:stCondLst>
                                        <p:cond delay="250"/>
                                      </p:stCondLst>
                                      <p:childTnLst>
                                        <p:set>
                                          <p:cBhvr>
                                            <p:cTn id="71" dur="1" fill="hold">
                                              <p:stCondLst>
                                                <p:cond delay="0"/>
                                              </p:stCondLst>
                                            </p:cTn>
                                            <p:tgtEl>
                                              <p:spTgt spid="56"/>
                                            </p:tgtEl>
                                            <p:attrNameLst>
                                              <p:attrName>style.visibility</p:attrName>
                                            </p:attrNameLst>
                                          </p:cBhvr>
                                          <p:to>
                                            <p:strVal val="visible"/>
                                          </p:to>
                                        </p:set>
                                        <p:animEffect transition="in" filter="wipe(left)">
                                          <p:cBhvr>
                                            <p:cTn id="72" dur="500"/>
                                            <p:tgtEl>
                                              <p:spTgt spid="56"/>
                                            </p:tgtEl>
                                          </p:cBhvr>
                                        </p:animEffect>
                                      </p:childTnLst>
                                    </p:cTn>
                                  </p:par>
                                </p:childTnLst>
                              </p:cTn>
                            </p:par>
                            <p:par>
                              <p:cTn id="73" fill="hold">
                                <p:stCondLst>
                                  <p:cond delay="5349"/>
                                </p:stCondLst>
                                <p:childTnLst>
                                  <p:par>
                                    <p:cTn id="74" presetID="53" presetClass="entr" presetSubtype="16" fill="hold" grpId="0" nodeType="afterEffect">
                                      <p:stCondLst>
                                        <p:cond delay="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fltVal val="0"/>
                                              </p:val>
                                            </p:tav>
                                            <p:tav tm="100000">
                                              <p:val>
                                                <p:strVal val="#ppt_w"/>
                                              </p:val>
                                            </p:tav>
                                          </p:tavLst>
                                        </p:anim>
                                        <p:anim calcmode="lin" valueType="num">
                                          <p:cBhvr>
                                            <p:cTn id="77" dur="500" fill="hold"/>
                                            <p:tgtEl>
                                              <p:spTgt spid="55"/>
                                            </p:tgtEl>
                                            <p:attrNameLst>
                                              <p:attrName>ppt_h</p:attrName>
                                            </p:attrNameLst>
                                          </p:cBhvr>
                                          <p:tavLst>
                                            <p:tav tm="0">
                                              <p:val>
                                                <p:fltVal val="0"/>
                                              </p:val>
                                            </p:tav>
                                            <p:tav tm="100000">
                                              <p:val>
                                                <p:strVal val="#ppt_h"/>
                                              </p:val>
                                            </p:tav>
                                          </p:tavLst>
                                        </p:anim>
                                        <p:animEffect transition="in" filter="fade">
                                          <p:cBhvr>
                                            <p:cTn id="78" dur="500"/>
                                            <p:tgtEl>
                                              <p:spTgt spid="55"/>
                                            </p:tgtEl>
                                          </p:cBhvr>
                                        </p:animEffect>
                                      </p:childTnLst>
                                    </p:cTn>
                                  </p:par>
                                  <p:par>
                                    <p:cTn id="79" presetID="22" presetClass="entr" presetSubtype="8" fill="hold" grpId="0" nodeType="withEffect">
                                      <p:stCondLst>
                                        <p:cond delay="25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51" grpId="0" animBg="1"/>
          <p:bldP spid="52" grpId="0"/>
          <p:bldP spid="53" grpId="0"/>
          <p:bldP spid="54" grpId="0" animBg="1"/>
          <p:bldP spid="55" grpId="0" animBg="1"/>
          <p:bldP spid="56" grpId="0"/>
          <p:bldP spid="5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505524"/>
            <a:ext cx="6455579" cy="1337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368778"/>
            <a:ext cx="9144000" cy="1079858"/>
          </a:xfrm>
          <a:prstGeom prst="rect">
            <a:avLst/>
          </a:prstGeom>
          <a:solidFill>
            <a:schemeClr val="tx2">
              <a:lumMod val="75000"/>
            </a:schemeClr>
          </a:solidFill>
          <a:ln w="9525">
            <a:noFill/>
            <a:miter lim="800000"/>
          </a:ln>
        </p:spPr>
        <p:txBody>
          <a:bodyPr wrap="none" anchor="ctr"/>
          <a:lstStyle/>
          <a:p>
            <a:pPr fontAlgn="auto">
              <a:spcBef>
                <a:spcPts val="0"/>
              </a:spcBef>
              <a:spcAft>
                <a:spcPts val="0"/>
              </a:spcAft>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0802" y="249007"/>
            <a:ext cx="7711638" cy="2118724"/>
          </a:xfrm>
          <a:prstGeom prst="rect">
            <a:avLst/>
          </a:prstGeom>
          <a:noFill/>
          <a:ln>
            <a:noFill/>
          </a:ln>
        </p:spPr>
      </p:pic>
      <p:sp>
        <p:nvSpPr>
          <p:cNvPr id="15" name="Rectangle 3"/>
          <p:cNvSpPr>
            <a:spLocks noChangeArrowheads="1"/>
          </p:cNvSpPr>
          <p:nvPr/>
        </p:nvSpPr>
        <p:spPr bwMode="auto">
          <a:xfrm>
            <a:off x="468315" y="2447048"/>
            <a:ext cx="4103687" cy="127883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72000" y="2447046"/>
            <a:ext cx="4103688" cy="1221942"/>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fontAlgn="auto">
              <a:lnSpc>
                <a:spcPct val="150000"/>
              </a:lnSpc>
              <a:spcBef>
                <a:spcPts val="0"/>
              </a:spcBef>
              <a:spcAft>
                <a:spcPts val="0"/>
              </a:spcAft>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5816" y="2447046"/>
            <a:ext cx="393700" cy="31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4001" y="2447046"/>
            <a:ext cx="393700" cy="31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p:cNvGrpSpPr/>
          <p:nvPr/>
        </p:nvGrpSpPr>
        <p:grpSpPr bwMode="auto">
          <a:xfrm>
            <a:off x="-1834823" y="-746543"/>
            <a:ext cx="11734801" cy="7294922"/>
            <a:chOff x="0" y="0"/>
            <a:chExt cx="15998170" cy="10312383"/>
          </a:xfrm>
        </p:grpSpPr>
        <p:grpSp>
          <p:nvGrpSpPr>
            <p:cNvPr id="13" name="Group 3"/>
            <p:cNvGrpSpPr/>
            <p:nvPr/>
          </p:nvGrpSpPr>
          <p:grpSpPr bwMode="auto">
            <a:xfrm rot="-1809353">
              <a:off x="3012676" y="4939170"/>
              <a:ext cx="4949425" cy="5373213"/>
              <a:chOff x="0" y="0"/>
              <a:chExt cx="1643999" cy="1784764"/>
            </a:xfrm>
          </p:grpSpPr>
          <p:sp>
            <p:nvSpPr>
              <p:cNvPr id="42" name="直角三角形 120"/>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3" name="直角三角形 121"/>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4" name="直角三角形 122"/>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5" name="直角三角形 123"/>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4"/>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5"/>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4" name="Group 10"/>
            <p:cNvGrpSpPr/>
            <p:nvPr/>
          </p:nvGrpSpPr>
          <p:grpSpPr bwMode="auto">
            <a:xfrm rot="-1809353">
              <a:off x="8443513" y="4792891"/>
              <a:ext cx="4949425" cy="5373213"/>
              <a:chOff x="0" y="0"/>
              <a:chExt cx="1643999" cy="1784764"/>
            </a:xfrm>
          </p:grpSpPr>
          <p:sp>
            <p:nvSpPr>
              <p:cNvPr id="36" name="直角三角形 11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1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1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直角三角形 11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 name="直角三角形 11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 name="直角三角形 119"/>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5" name="Group 17"/>
            <p:cNvGrpSpPr/>
            <p:nvPr/>
          </p:nvGrpSpPr>
          <p:grpSpPr bwMode="auto">
            <a:xfrm rot="-1809353">
              <a:off x="5485981" y="133874"/>
              <a:ext cx="4949425" cy="5373213"/>
              <a:chOff x="0" y="0"/>
              <a:chExt cx="1643999" cy="1784764"/>
            </a:xfrm>
          </p:grpSpPr>
          <p:sp>
            <p:nvSpPr>
              <p:cNvPr id="30" name="直角三角形 108"/>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直角三角形 109"/>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直角三角形 110"/>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11"/>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直角三角形 112"/>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13"/>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6" name="Group 24"/>
            <p:cNvGrpSpPr/>
            <p:nvPr/>
          </p:nvGrpSpPr>
          <p:grpSpPr bwMode="auto">
            <a:xfrm rot="-1809353">
              <a:off x="11048745" y="0"/>
              <a:ext cx="4949425" cy="5373213"/>
              <a:chOff x="0" y="0"/>
              <a:chExt cx="1643999" cy="1784764"/>
            </a:xfrm>
          </p:grpSpPr>
          <p:sp>
            <p:nvSpPr>
              <p:cNvPr id="24" name="直角三角形 127"/>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直角三角形 128"/>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直角三角形 129"/>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直角三角形 130"/>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31"/>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32"/>
              <p:cNvSpPr>
                <a:spLocks noChangeArrowheads="1"/>
              </p:cNvSpPr>
              <p:nvPr/>
            </p:nvSpPr>
            <p:spPr bwMode="auto">
              <a:xfrm rot="-7200000">
                <a:off x="808498" y="291371"/>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Group 31"/>
            <p:cNvGrpSpPr/>
            <p:nvPr/>
          </p:nvGrpSpPr>
          <p:grpSpPr bwMode="auto">
            <a:xfrm rot="-1809353">
              <a:off x="0" y="195022"/>
              <a:ext cx="4949425" cy="5373213"/>
              <a:chOff x="0" y="0"/>
              <a:chExt cx="1643999" cy="1784764"/>
            </a:xfrm>
          </p:grpSpPr>
          <p:sp>
            <p:nvSpPr>
              <p:cNvPr id="18" name="直角三角形 134"/>
              <p:cNvSpPr>
                <a:spLocks noChangeArrowheads="1"/>
              </p:cNvSpPr>
              <p:nvPr/>
            </p:nvSpPr>
            <p:spPr bwMode="auto">
              <a:xfrm rot="10800000">
                <a:off x="288925" y="0"/>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直角三角形 135"/>
              <p:cNvSpPr>
                <a:spLocks noChangeArrowheads="1"/>
              </p:cNvSpPr>
              <p:nvPr/>
            </p:nvSpPr>
            <p:spPr bwMode="auto">
              <a:xfrm rot="7167729">
                <a:off x="-212686" y="328472"/>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直角三角形 136"/>
              <p:cNvSpPr>
                <a:spLocks noChangeArrowheads="1"/>
              </p:cNvSpPr>
              <p:nvPr/>
            </p:nvSpPr>
            <p:spPr bwMode="auto">
              <a:xfrm rot="3614698">
                <a:off x="-175951" y="909918"/>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直角三角形 137"/>
              <p:cNvSpPr>
                <a:spLocks noChangeArrowheads="1"/>
              </p:cNvSpPr>
              <p:nvPr/>
            </p:nvSpPr>
            <p:spPr bwMode="auto">
              <a:xfrm>
                <a:off x="344517" y="120202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直角三角形 138"/>
              <p:cNvSpPr>
                <a:spLocks noChangeArrowheads="1"/>
              </p:cNvSpPr>
              <p:nvPr/>
            </p:nvSpPr>
            <p:spPr bwMode="auto">
              <a:xfrm rot="-3705952">
                <a:off x="848573" y="883274"/>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直角三角形 139"/>
              <p:cNvSpPr>
                <a:spLocks noChangeArrowheads="1"/>
              </p:cNvSpPr>
              <p:nvPr/>
            </p:nvSpPr>
            <p:spPr bwMode="auto">
              <a:xfrm rot="14400000">
                <a:off x="784857" y="315733"/>
                <a:ext cx="1008112" cy="582740"/>
              </a:xfrm>
              <a:prstGeom prst="rtTriangle">
                <a:avLst/>
              </a:prstGeom>
              <a:solidFill>
                <a:srgbClr val="BFBFBF">
                  <a:alpha val="14117"/>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sp>
        <p:nvSpPr>
          <p:cNvPr id="4" name="矩形 9"/>
          <p:cNvSpPr>
            <a:spLocks noChangeArrowheads="1"/>
          </p:cNvSpPr>
          <p:nvPr/>
        </p:nvSpPr>
        <p:spPr bwMode="auto">
          <a:xfrm>
            <a:off x="3024287" y="2060993"/>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3600" dirty="0" smtClean="0">
                <a:solidFill>
                  <a:srgbClr val="0070C0"/>
                </a:solidFill>
                <a:latin typeface="方正大黑简体" pitchFamily="2" charset="-122"/>
                <a:ea typeface="方正大黑简体" pitchFamily="2" charset="-122"/>
                <a:sym typeface="宋体" panose="02010600030101010101" pitchFamily="2" charset="-122"/>
              </a:rPr>
              <a:t>年度工作概括</a:t>
            </a:r>
            <a:endParaRPr lang="zh-CN" altLang="en-US" sz="3600" dirty="0">
              <a:solidFill>
                <a:srgbClr val="0070C0"/>
              </a:solidFill>
              <a:latin typeface="方正大黑简体" pitchFamily="2" charset="-122"/>
              <a:ea typeface="方正大黑简体" pitchFamily="2" charset="-122"/>
              <a:sym typeface="宋体" panose="02010600030101010101" pitchFamily="2" charset="-122"/>
            </a:endParaRPr>
          </a:p>
        </p:txBody>
      </p:sp>
      <p:sp>
        <p:nvSpPr>
          <p:cNvPr id="10" name="矩形 20"/>
          <p:cNvSpPr>
            <a:spLocks noChangeArrowheads="1"/>
          </p:cNvSpPr>
          <p:nvPr/>
        </p:nvSpPr>
        <p:spPr bwMode="auto">
          <a:xfrm>
            <a:off x="2915816" y="2663679"/>
            <a:ext cx="3563937" cy="1015663"/>
          </a:xfrm>
          <a:prstGeom prst="rect">
            <a:avLst/>
          </a:prstGeom>
          <a:noFill/>
          <a:ln>
            <a:noFill/>
          </a:ln>
        </p:spPr>
        <p:txBody>
          <a:bodyPr>
            <a:spAutoFit/>
          </a:bodyPr>
          <a:lstStyle/>
          <a:p>
            <a:pPr algn="ctr"/>
            <a:r>
              <a:rPr lang="zh-CN" altLang="en-US" sz="3600" b="1" dirty="0" smtClean="0">
                <a:solidFill>
                  <a:srgbClr val="2B2A30"/>
                </a:solidFill>
                <a:latin typeface="微软雅黑" panose="020B0503020204020204" pitchFamily="34" charset="-122"/>
                <a:ea typeface="微软雅黑" panose="020B0503020204020204" pitchFamily="34" charset="-122"/>
              </a:rPr>
              <a:t>请输入标题</a:t>
            </a:r>
            <a:endParaRPr lang="zh-CN" altLang="en-US" sz="3600" b="1" dirty="0" smtClean="0">
              <a:solidFill>
                <a:srgbClr val="2B2A30"/>
              </a:solidFill>
              <a:latin typeface="微软雅黑" panose="020B0503020204020204" pitchFamily="34" charset="-122"/>
              <a:ea typeface="微软雅黑" panose="020B0503020204020204" pitchFamily="34" charset="-122"/>
            </a:endParaRPr>
          </a:p>
          <a:p>
            <a:pPr algn="ctr" defTabSz="967740" fontAlgn="auto">
              <a:spcBef>
                <a:spcPts val="0"/>
              </a:spcBef>
              <a:spcAft>
                <a:spcPts val="0"/>
              </a:spcAft>
              <a:defRPr/>
            </a:pPr>
            <a:r>
              <a:rPr lang="en-US" altLang="zh-CN" sz="2400" dirty="0" smtClean="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Summary</a:t>
            </a:r>
            <a:endParaRPr lang="zh-CN" altLang="en-US" sz="2400"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8" name="直接连接符 47"/>
          <p:cNvCxnSpPr/>
          <p:nvPr/>
        </p:nvCxnSpPr>
        <p:spPr>
          <a:xfrm>
            <a:off x="-167006" y="2637061"/>
            <a:ext cx="12487343" cy="0"/>
          </a:xfrm>
          <a:prstGeom prst="line">
            <a:avLst/>
          </a:prstGeom>
          <a:ln w="25400">
            <a:solidFill>
              <a:srgbClr val="0070C0"/>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1063089" y="1790351"/>
            <a:ext cx="1732548" cy="1732548"/>
            <a:chOff x="7414667" y="3750264"/>
            <a:chExt cx="871129" cy="871129"/>
          </a:xfrm>
        </p:grpSpPr>
        <p:sp>
          <p:nvSpPr>
            <p:cNvPr id="50" name="椭圆 49"/>
            <p:cNvSpPr/>
            <p:nvPr/>
          </p:nvSpPr>
          <p:spPr>
            <a:xfrm>
              <a:off x="7414667" y="3750264"/>
              <a:ext cx="871129" cy="871129"/>
            </a:xfrm>
            <a:prstGeom prst="ellipse">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51" name="文本框 12"/>
            <p:cNvSpPr txBox="1"/>
            <p:nvPr/>
          </p:nvSpPr>
          <p:spPr>
            <a:xfrm>
              <a:off x="7461802" y="3771152"/>
              <a:ext cx="792991" cy="789229"/>
            </a:xfrm>
            <a:prstGeom prst="rect">
              <a:avLst/>
            </a:prstGeom>
            <a:noFill/>
          </p:spPr>
          <p:txBody>
            <a:bodyPr wrap="square" rtlCol="0">
              <a:spAutoFit/>
            </a:bodyPr>
            <a:lstStyle/>
            <a:p>
              <a:pPr algn="ctr"/>
              <a:r>
                <a:rPr lang="en-US" altLang="zh-CN" sz="96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01</a:t>
              </a:r>
              <a:endParaRPr lang="zh-CN" altLang="en-US" sz="96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1000"/>
                            </p:stCondLst>
                            <p:childTnLst>
                              <p:par>
                                <p:cTn id="15" presetID="42" presetClass="entr" presetSubtype="0" fill="hold" grpId="0" nodeType="after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Effect>
                                      <p:cBhvr>
                                        <p:cTn id="17" dur="750"/>
                                        <p:tgtEl>
                                          <p:spTgt spid="4"/>
                                        </p:tgtEl>
                                      </p:cBhvr>
                                    </p:animEffect>
                                    <p:anim calcmode="lin" valueType="num">
                                      <p:cBhvr>
                                        <p:cTn id="18" dur="750" fill="hold"/>
                                        <p:tgtEl>
                                          <p:spTgt spid="4"/>
                                        </p:tgtEl>
                                        <p:attrNameLst>
                                          <p:attrName>ppt_x</p:attrName>
                                        </p:attrNameLst>
                                      </p:cBhvr>
                                      <p:tavLst>
                                        <p:tav tm="0">
                                          <p:val>
                                            <p:strVal val="#ppt_x"/>
                                          </p:val>
                                        </p:tav>
                                        <p:tav tm="100000">
                                          <p:val>
                                            <p:strVal val="#ppt_x"/>
                                          </p:val>
                                        </p:tav>
                                      </p:tavLst>
                                    </p:anim>
                                    <p:anim calcmode="lin" valueType="num">
                                      <p:cBhvr>
                                        <p:cTn id="19" dur="750" fill="hold"/>
                                        <p:tgtEl>
                                          <p:spTgt spid="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50"/>
                                  </p:stCondLst>
                                  <p:iterate type="lt">
                                    <p:tmPct val="10000"/>
                                  </p:iterate>
                                  <p:childTnLst>
                                    <p:set>
                                      <p:cBhvr>
                                        <p:cTn id="21" dur="1" fill="hold">
                                          <p:stCondLst>
                                            <p:cond delay="0"/>
                                          </p:stCondLst>
                                        </p:cTn>
                                        <p:tgtEl>
                                          <p:spTgt spid="10"/>
                                        </p:tgtEl>
                                        <p:attrNameLst>
                                          <p:attrName>style.visibility</p:attrName>
                                        </p:attrNameLst>
                                      </p:cBhvr>
                                      <p:to>
                                        <p:strVal val="visible"/>
                                      </p:to>
                                    </p:set>
                                    <p:animEffect>
                                      <p:cBhvr>
                                        <p:cTn id="22" dur="750"/>
                                        <p:tgtEl>
                                          <p:spTgt spid="10"/>
                                        </p:tgtEl>
                                      </p:cBhvr>
                                    </p:animEffec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p:bldP spid="10"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6281261" y="2788221"/>
            <a:ext cx="374484" cy="376584"/>
          </a:xfrm>
          <a:prstGeom prst="downArrow">
            <a:avLst>
              <a:gd name="adj1" fmla="val 74477"/>
              <a:gd name="adj2" fmla="val 50000"/>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sp>
        <p:nvSpPr>
          <p:cNvPr id="9" name="下箭头 8"/>
          <p:cNvSpPr/>
          <p:nvPr/>
        </p:nvSpPr>
        <p:spPr>
          <a:xfrm>
            <a:off x="3706830" y="2788221"/>
            <a:ext cx="374484" cy="376584"/>
          </a:xfrm>
          <a:prstGeom prst="downArrow">
            <a:avLst>
              <a:gd name="adj1" fmla="val 74477"/>
              <a:gd name="adj2" fmla="val 50000"/>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sp>
        <p:nvSpPr>
          <p:cNvPr id="10" name="下箭头 9"/>
          <p:cNvSpPr/>
          <p:nvPr/>
        </p:nvSpPr>
        <p:spPr>
          <a:xfrm>
            <a:off x="1122025" y="2788221"/>
            <a:ext cx="374484" cy="376584"/>
          </a:xfrm>
          <a:prstGeom prst="downArrow">
            <a:avLst>
              <a:gd name="adj1" fmla="val 74477"/>
              <a:gd name="adj2" fmla="val 50000"/>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sp>
        <p:nvSpPr>
          <p:cNvPr id="11" name="下箭头 10"/>
          <p:cNvSpPr/>
          <p:nvPr/>
        </p:nvSpPr>
        <p:spPr>
          <a:xfrm flipV="1">
            <a:off x="2423381" y="2270771"/>
            <a:ext cx="374484" cy="376584"/>
          </a:xfrm>
          <a:prstGeom prst="downArrow">
            <a:avLst>
              <a:gd name="adj1" fmla="val 74477"/>
              <a:gd name="adj2" fmla="val 50000"/>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sp>
        <p:nvSpPr>
          <p:cNvPr id="12" name="下箭头 11"/>
          <p:cNvSpPr/>
          <p:nvPr/>
        </p:nvSpPr>
        <p:spPr>
          <a:xfrm flipV="1">
            <a:off x="4978364" y="2270771"/>
            <a:ext cx="374484" cy="376584"/>
          </a:xfrm>
          <a:prstGeom prst="downArrow">
            <a:avLst>
              <a:gd name="adj1" fmla="val 74477"/>
              <a:gd name="adj2" fmla="val 50000"/>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sp>
        <p:nvSpPr>
          <p:cNvPr id="13" name="下箭头 12"/>
          <p:cNvSpPr/>
          <p:nvPr/>
        </p:nvSpPr>
        <p:spPr>
          <a:xfrm flipV="1">
            <a:off x="7577453" y="2270771"/>
            <a:ext cx="374484" cy="376584"/>
          </a:xfrm>
          <a:prstGeom prst="downArrow">
            <a:avLst>
              <a:gd name="adj1" fmla="val 74477"/>
              <a:gd name="adj2" fmla="val 50000"/>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sp>
        <p:nvSpPr>
          <p:cNvPr id="14" name="泪滴形 13"/>
          <p:cNvSpPr/>
          <p:nvPr/>
        </p:nvSpPr>
        <p:spPr>
          <a:xfrm rot="8100000">
            <a:off x="769882" y="1197079"/>
            <a:ext cx="1099523" cy="1158232"/>
          </a:xfrm>
          <a:prstGeom prst="teardrop">
            <a:avLst>
              <a:gd name="adj" fmla="val 109259"/>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grpSp>
        <p:nvGrpSpPr>
          <p:cNvPr id="15" name="组合 14"/>
          <p:cNvGrpSpPr/>
          <p:nvPr/>
        </p:nvGrpSpPr>
        <p:grpSpPr>
          <a:xfrm>
            <a:off x="1032753" y="1369306"/>
            <a:ext cx="573781" cy="729802"/>
            <a:chOff x="5499100" y="2711450"/>
            <a:chExt cx="1193801" cy="1441451"/>
          </a:xfrm>
          <a:solidFill>
            <a:schemeClr val="bg1"/>
          </a:solidFill>
        </p:grpSpPr>
        <p:sp>
          <p:nvSpPr>
            <p:cNvPr id="16" name="Freeform 5"/>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17" name="Freeform 6"/>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18" name="Freeform 7"/>
            <p:cNvSpPr/>
            <p:nvPr/>
          </p:nvSpPr>
          <p:spPr bwMode="auto">
            <a:xfrm>
              <a:off x="5722938" y="3846513"/>
              <a:ext cx="746125" cy="306388"/>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Lst>
              <a:ahLst/>
              <a:cxnLst>
                <a:cxn ang="0">
                  <a:pos x="T0" y="T1"/>
                </a:cxn>
                <a:cxn ang="0">
                  <a:pos x="T2" y="T3"/>
                </a:cxn>
                <a:cxn ang="0">
                  <a:pos x="T4" y="T5"/>
                </a:cxn>
                <a:cxn ang="0">
                  <a:pos x="T6" y="T7"/>
                </a:cxn>
                <a:cxn ang="0">
                  <a:pos x="T8" y="T9"/>
                </a:cxn>
              </a:cxnLst>
              <a:rect l="0" t="0" r="r" b="b"/>
              <a:pathLst>
                <a:path w="470" h="193">
                  <a:moveTo>
                    <a:pt x="2" y="193"/>
                  </a:moveTo>
                  <a:lnTo>
                    <a:pt x="465" y="193"/>
                  </a:lnTo>
                  <a:lnTo>
                    <a:pt x="470" y="0"/>
                  </a:lnTo>
                  <a:lnTo>
                    <a:pt x="0" y="0"/>
                  </a:lnTo>
                  <a:lnTo>
                    <a:pt x="2" y="193"/>
                  </a:ln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19" name="Freeform 8"/>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20" name="Freeform 9"/>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grpSp>
      <p:sp>
        <p:nvSpPr>
          <p:cNvPr id="21" name="泪滴形 20"/>
          <p:cNvSpPr/>
          <p:nvPr/>
        </p:nvSpPr>
        <p:spPr>
          <a:xfrm rot="8100000">
            <a:off x="3344312" y="1197080"/>
            <a:ext cx="1099523" cy="1158232"/>
          </a:xfrm>
          <a:prstGeom prst="teardrop">
            <a:avLst>
              <a:gd name="adj" fmla="val 109259"/>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grpSp>
        <p:nvGrpSpPr>
          <p:cNvPr id="22" name="组合 21"/>
          <p:cNvGrpSpPr/>
          <p:nvPr/>
        </p:nvGrpSpPr>
        <p:grpSpPr>
          <a:xfrm>
            <a:off x="3550720" y="1590740"/>
            <a:ext cx="686706" cy="524043"/>
            <a:chOff x="5381625" y="2911475"/>
            <a:chExt cx="1428751" cy="1035050"/>
          </a:xfrm>
          <a:solidFill>
            <a:schemeClr val="bg1"/>
          </a:solidFill>
        </p:grpSpPr>
        <p:sp>
          <p:nvSpPr>
            <p:cNvPr id="23" name="Freeform 13"/>
            <p:cNvSpPr/>
            <p:nvPr/>
          </p:nvSpPr>
          <p:spPr bwMode="auto">
            <a:xfrm>
              <a:off x="5427663" y="3017838"/>
              <a:ext cx="195263" cy="265113"/>
            </a:xfrm>
            <a:custGeom>
              <a:avLst/>
              <a:gdLst>
                <a:gd name="T0" fmla="*/ 35 w 52"/>
                <a:gd name="T1" fmla="*/ 67 h 70"/>
                <a:gd name="T2" fmla="*/ 51 w 52"/>
                <a:gd name="T3" fmla="*/ 27 h 70"/>
                <a:gd name="T4" fmla="*/ 26 w 52"/>
                <a:gd name="T5" fmla="*/ 0 h 70"/>
                <a:gd name="T6" fmla="*/ 0 w 52"/>
                <a:gd name="T7" fmla="*/ 31 h 70"/>
                <a:gd name="T8" fmla="*/ 35 w 52"/>
                <a:gd name="T9" fmla="*/ 67 h 70"/>
              </a:gdLst>
              <a:ahLst/>
              <a:cxnLst>
                <a:cxn ang="0">
                  <a:pos x="T0" y="T1"/>
                </a:cxn>
                <a:cxn ang="0">
                  <a:pos x="T2" y="T3"/>
                </a:cxn>
                <a:cxn ang="0">
                  <a:pos x="T4" y="T5"/>
                </a:cxn>
                <a:cxn ang="0">
                  <a:pos x="T6" y="T7"/>
                </a:cxn>
                <a:cxn ang="0">
                  <a:pos x="T8" y="T9"/>
                </a:cxn>
              </a:cxnLst>
              <a:rect l="0" t="0" r="r" b="b"/>
              <a:pathLst>
                <a:path w="52" h="70">
                  <a:moveTo>
                    <a:pt x="35" y="67"/>
                  </a:moveTo>
                  <a:cubicBezTo>
                    <a:pt x="50" y="64"/>
                    <a:pt x="52" y="43"/>
                    <a:pt x="51" y="27"/>
                  </a:cubicBezTo>
                  <a:cubicBezTo>
                    <a:pt x="50" y="10"/>
                    <a:pt x="37" y="0"/>
                    <a:pt x="26" y="0"/>
                  </a:cubicBezTo>
                  <a:cubicBezTo>
                    <a:pt x="10" y="1"/>
                    <a:pt x="0" y="14"/>
                    <a:pt x="0" y="31"/>
                  </a:cubicBezTo>
                  <a:cubicBezTo>
                    <a:pt x="4" y="57"/>
                    <a:pt x="24" y="70"/>
                    <a:pt x="35" y="67"/>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24" name="Freeform 14"/>
            <p:cNvSpPr/>
            <p:nvPr/>
          </p:nvSpPr>
          <p:spPr bwMode="auto">
            <a:xfrm>
              <a:off x="5381625" y="3313113"/>
              <a:ext cx="290513" cy="515938"/>
            </a:xfrm>
            <a:custGeom>
              <a:avLst/>
              <a:gdLst>
                <a:gd name="T0" fmla="*/ 66 w 77"/>
                <a:gd name="T1" fmla="*/ 28 h 136"/>
                <a:gd name="T2" fmla="*/ 55 w 77"/>
                <a:gd name="T3" fmla="*/ 10 h 136"/>
                <a:gd name="T4" fmla="*/ 62 w 77"/>
                <a:gd name="T5" fmla="*/ 48 h 136"/>
                <a:gd name="T6" fmla="*/ 33 w 77"/>
                <a:gd name="T7" fmla="*/ 4 h 136"/>
                <a:gd name="T8" fmla="*/ 20 w 77"/>
                <a:gd name="T9" fmla="*/ 0 h 136"/>
                <a:gd name="T10" fmla="*/ 2 w 77"/>
                <a:gd name="T11" fmla="*/ 29 h 136"/>
                <a:gd name="T12" fmla="*/ 0 w 77"/>
                <a:gd name="T13" fmla="*/ 136 h 136"/>
                <a:gd name="T14" fmla="*/ 36 w 77"/>
                <a:gd name="T15" fmla="*/ 136 h 136"/>
                <a:gd name="T16" fmla="*/ 77 w 77"/>
                <a:gd name="T17" fmla="*/ 73 h 136"/>
                <a:gd name="T18" fmla="*/ 66 w 77"/>
                <a:gd name="T19" fmla="*/ 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36">
                  <a:moveTo>
                    <a:pt x="66" y="28"/>
                  </a:moveTo>
                  <a:cubicBezTo>
                    <a:pt x="66" y="28"/>
                    <a:pt x="62" y="17"/>
                    <a:pt x="55" y="10"/>
                  </a:cubicBezTo>
                  <a:cubicBezTo>
                    <a:pt x="54" y="8"/>
                    <a:pt x="63" y="50"/>
                    <a:pt x="62" y="48"/>
                  </a:cubicBezTo>
                  <a:cubicBezTo>
                    <a:pt x="52" y="28"/>
                    <a:pt x="38" y="7"/>
                    <a:pt x="33" y="4"/>
                  </a:cubicBezTo>
                  <a:cubicBezTo>
                    <a:pt x="29" y="2"/>
                    <a:pt x="24" y="0"/>
                    <a:pt x="20" y="0"/>
                  </a:cubicBezTo>
                  <a:cubicBezTo>
                    <a:pt x="13" y="3"/>
                    <a:pt x="4" y="12"/>
                    <a:pt x="2" y="29"/>
                  </a:cubicBezTo>
                  <a:cubicBezTo>
                    <a:pt x="1" y="55"/>
                    <a:pt x="0" y="82"/>
                    <a:pt x="0" y="136"/>
                  </a:cubicBezTo>
                  <a:cubicBezTo>
                    <a:pt x="36" y="136"/>
                    <a:pt x="36" y="136"/>
                    <a:pt x="36" y="136"/>
                  </a:cubicBezTo>
                  <a:cubicBezTo>
                    <a:pt x="77" y="73"/>
                    <a:pt x="77" y="73"/>
                    <a:pt x="77" y="73"/>
                  </a:cubicBezTo>
                  <a:cubicBezTo>
                    <a:pt x="72" y="44"/>
                    <a:pt x="70" y="44"/>
                    <a:pt x="66" y="28"/>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25" name="Freeform 15"/>
            <p:cNvSpPr/>
            <p:nvPr/>
          </p:nvSpPr>
          <p:spPr bwMode="auto">
            <a:xfrm>
              <a:off x="6572250" y="3017838"/>
              <a:ext cx="196850" cy="265113"/>
            </a:xfrm>
            <a:custGeom>
              <a:avLst/>
              <a:gdLst>
                <a:gd name="T0" fmla="*/ 16 w 52"/>
                <a:gd name="T1" fmla="*/ 67 h 70"/>
                <a:gd name="T2" fmla="*/ 51 w 52"/>
                <a:gd name="T3" fmla="*/ 31 h 70"/>
                <a:gd name="T4" fmla="*/ 26 w 52"/>
                <a:gd name="T5" fmla="*/ 0 h 70"/>
                <a:gd name="T6" fmla="*/ 0 w 52"/>
                <a:gd name="T7" fmla="*/ 27 h 70"/>
                <a:gd name="T8" fmla="*/ 16 w 52"/>
                <a:gd name="T9" fmla="*/ 67 h 70"/>
              </a:gdLst>
              <a:ahLst/>
              <a:cxnLst>
                <a:cxn ang="0">
                  <a:pos x="T0" y="T1"/>
                </a:cxn>
                <a:cxn ang="0">
                  <a:pos x="T2" y="T3"/>
                </a:cxn>
                <a:cxn ang="0">
                  <a:pos x="T4" y="T5"/>
                </a:cxn>
                <a:cxn ang="0">
                  <a:pos x="T6" y="T7"/>
                </a:cxn>
                <a:cxn ang="0">
                  <a:pos x="T8" y="T9"/>
                </a:cxn>
              </a:cxnLst>
              <a:rect l="0" t="0" r="r" b="b"/>
              <a:pathLst>
                <a:path w="52" h="70">
                  <a:moveTo>
                    <a:pt x="16" y="67"/>
                  </a:moveTo>
                  <a:cubicBezTo>
                    <a:pt x="27" y="70"/>
                    <a:pt x="47" y="57"/>
                    <a:pt x="51" y="31"/>
                  </a:cubicBezTo>
                  <a:cubicBezTo>
                    <a:pt x="52" y="14"/>
                    <a:pt x="42" y="1"/>
                    <a:pt x="26" y="0"/>
                  </a:cubicBezTo>
                  <a:cubicBezTo>
                    <a:pt x="14" y="0"/>
                    <a:pt x="1" y="10"/>
                    <a:pt x="0" y="27"/>
                  </a:cubicBezTo>
                  <a:cubicBezTo>
                    <a:pt x="0" y="43"/>
                    <a:pt x="2" y="64"/>
                    <a:pt x="16" y="67"/>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26" name="Freeform 16"/>
            <p:cNvSpPr/>
            <p:nvPr/>
          </p:nvSpPr>
          <p:spPr bwMode="auto">
            <a:xfrm>
              <a:off x="6519863" y="3313113"/>
              <a:ext cx="290513" cy="515938"/>
            </a:xfrm>
            <a:custGeom>
              <a:avLst/>
              <a:gdLst>
                <a:gd name="T0" fmla="*/ 76 w 77"/>
                <a:gd name="T1" fmla="*/ 29 h 136"/>
                <a:gd name="T2" fmla="*/ 58 w 77"/>
                <a:gd name="T3" fmla="*/ 0 h 136"/>
                <a:gd name="T4" fmla="*/ 44 w 77"/>
                <a:gd name="T5" fmla="*/ 4 h 136"/>
                <a:gd name="T6" fmla="*/ 15 w 77"/>
                <a:gd name="T7" fmla="*/ 48 h 136"/>
                <a:gd name="T8" fmla="*/ 22 w 77"/>
                <a:gd name="T9" fmla="*/ 10 h 136"/>
                <a:gd name="T10" fmla="*/ 12 w 77"/>
                <a:gd name="T11" fmla="*/ 28 h 136"/>
                <a:gd name="T12" fmla="*/ 0 w 77"/>
                <a:gd name="T13" fmla="*/ 73 h 136"/>
                <a:gd name="T14" fmla="*/ 41 w 77"/>
                <a:gd name="T15" fmla="*/ 136 h 136"/>
                <a:gd name="T16" fmla="*/ 77 w 77"/>
                <a:gd name="T17" fmla="*/ 136 h 136"/>
                <a:gd name="T18" fmla="*/ 76 w 77"/>
                <a:gd name="T19"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36">
                  <a:moveTo>
                    <a:pt x="76" y="29"/>
                  </a:moveTo>
                  <a:cubicBezTo>
                    <a:pt x="73" y="12"/>
                    <a:pt x="64" y="3"/>
                    <a:pt x="58" y="0"/>
                  </a:cubicBezTo>
                  <a:cubicBezTo>
                    <a:pt x="53" y="0"/>
                    <a:pt x="48" y="2"/>
                    <a:pt x="44" y="4"/>
                  </a:cubicBezTo>
                  <a:cubicBezTo>
                    <a:pt x="40" y="7"/>
                    <a:pt x="25" y="28"/>
                    <a:pt x="15" y="48"/>
                  </a:cubicBezTo>
                  <a:cubicBezTo>
                    <a:pt x="15" y="50"/>
                    <a:pt x="24" y="8"/>
                    <a:pt x="22" y="10"/>
                  </a:cubicBezTo>
                  <a:cubicBezTo>
                    <a:pt x="16" y="17"/>
                    <a:pt x="12" y="28"/>
                    <a:pt x="12" y="28"/>
                  </a:cubicBezTo>
                  <a:cubicBezTo>
                    <a:pt x="8" y="44"/>
                    <a:pt x="6" y="44"/>
                    <a:pt x="0" y="73"/>
                  </a:cubicBezTo>
                  <a:cubicBezTo>
                    <a:pt x="41" y="136"/>
                    <a:pt x="41" y="136"/>
                    <a:pt x="41" y="136"/>
                  </a:cubicBezTo>
                  <a:cubicBezTo>
                    <a:pt x="77" y="136"/>
                    <a:pt x="77" y="136"/>
                    <a:pt x="77" y="136"/>
                  </a:cubicBezTo>
                  <a:cubicBezTo>
                    <a:pt x="77" y="82"/>
                    <a:pt x="77" y="55"/>
                    <a:pt x="76" y="29"/>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27" name="Freeform 17"/>
            <p:cNvSpPr/>
            <p:nvPr/>
          </p:nvSpPr>
          <p:spPr bwMode="auto">
            <a:xfrm>
              <a:off x="5854700" y="3195638"/>
              <a:ext cx="641350" cy="319088"/>
            </a:xfrm>
            <a:custGeom>
              <a:avLst/>
              <a:gdLst>
                <a:gd name="T0" fmla="*/ 22 w 170"/>
                <a:gd name="T1" fmla="*/ 76 h 84"/>
                <a:gd name="T2" fmla="*/ 30 w 170"/>
                <a:gd name="T3" fmla="*/ 38 h 84"/>
                <a:gd name="T4" fmla="*/ 30 w 170"/>
                <a:gd name="T5" fmla="*/ 38 h 84"/>
                <a:gd name="T6" fmla="*/ 30 w 170"/>
                <a:gd name="T7" fmla="*/ 84 h 84"/>
                <a:gd name="T8" fmla="*/ 101 w 170"/>
                <a:gd name="T9" fmla="*/ 84 h 84"/>
                <a:gd name="T10" fmla="*/ 101 w 170"/>
                <a:gd name="T11" fmla="*/ 42 h 84"/>
                <a:gd name="T12" fmla="*/ 102 w 170"/>
                <a:gd name="T13" fmla="*/ 43 h 84"/>
                <a:gd name="T14" fmla="*/ 111 w 170"/>
                <a:gd name="T15" fmla="*/ 57 h 84"/>
                <a:gd name="T16" fmla="*/ 116 w 170"/>
                <a:gd name="T17" fmla="*/ 62 h 84"/>
                <a:gd name="T18" fmla="*/ 118 w 170"/>
                <a:gd name="T19" fmla="*/ 65 h 84"/>
                <a:gd name="T20" fmla="*/ 120 w 170"/>
                <a:gd name="T21" fmla="*/ 66 h 84"/>
                <a:gd name="T22" fmla="*/ 124 w 170"/>
                <a:gd name="T23" fmla="*/ 68 h 84"/>
                <a:gd name="T24" fmla="*/ 127 w 170"/>
                <a:gd name="T25" fmla="*/ 68 h 84"/>
                <a:gd name="T26" fmla="*/ 133 w 170"/>
                <a:gd name="T27" fmla="*/ 67 h 84"/>
                <a:gd name="T28" fmla="*/ 136 w 170"/>
                <a:gd name="T29" fmla="*/ 65 h 84"/>
                <a:gd name="T30" fmla="*/ 141 w 170"/>
                <a:gd name="T31" fmla="*/ 62 h 84"/>
                <a:gd name="T32" fmla="*/ 149 w 170"/>
                <a:gd name="T33" fmla="*/ 54 h 84"/>
                <a:gd name="T34" fmla="*/ 165 w 170"/>
                <a:gd name="T35" fmla="*/ 37 h 84"/>
                <a:gd name="T36" fmla="*/ 164 w 170"/>
                <a:gd name="T37" fmla="*/ 20 h 84"/>
                <a:gd name="T38" fmla="*/ 147 w 170"/>
                <a:gd name="T39" fmla="*/ 21 h 84"/>
                <a:gd name="T40" fmla="*/ 147 w 170"/>
                <a:gd name="T41" fmla="*/ 21 h 84"/>
                <a:gd name="T42" fmla="*/ 134 w 170"/>
                <a:gd name="T43" fmla="*/ 35 h 84"/>
                <a:gd name="T44" fmla="*/ 129 w 170"/>
                <a:gd name="T45" fmla="*/ 40 h 84"/>
                <a:gd name="T46" fmla="*/ 126 w 170"/>
                <a:gd name="T47" fmla="*/ 35 h 84"/>
                <a:gd name="T48" fmla="*/ 116 w 170"/>
                <a:gd name="T49" fmla="*/ 20 h 84"/>
                <a:gd name="T50" fmla="*/ 112 w 170"/>
                <a:gd name="T51" fmla="*/ 14 h 84"/>
                <a:gd name="T52" fmla="*/ 111 w 170"/>
                <a:gd name="T53" fmla="*/ 13 h 84"/>
                <a:gd name="T54" fmla="*/ 111 w 170"/>
                <a:gd name="T55" fmla="*/ 12 h 84"/>
                <a:gd name="T56" fmla="*/ 109 w 170"/>
                <a:gd name="T57" fmla="*/ 9 h 84"/>
                <a:gd name="T58" fmla="*/ 92 w 170"/>
                <a:gd name="T59" fmla="*/ 2 h 84"/>
                <a:gd name="T60" fmla="*/ 84 w 170"/>
                <a:gd name="T61" fmla="*/ 0 h 84"/>
                <a:gd name="T62" fmla="*/ 84 w 170"/>
                <a:gd name="T63" fmla="*/ 0 h 84"/>
                <a:gd name="T64" fmla="*/ 84 w 170"/>
                <a:gd name="T65" fmla="*/ 0 h 84"/>
                <a:gd name="T66" fmla="*/ 73 w 170"/>
                <a:gd name="T67" fmla="*/ 37 h 84"/>
                <a:gd name="T68" fmla="*/ 69 w 170"/>
                <a:gd name="T69" fmla="*/ 14 h 84"/>
                <a:gd name="T70" fmla="*/ 72 w 170"/>
                <a:gd name="T71" fmla="*/ 7 h 84"/>
                <a:gd name="T72" fmla="*/ 67 w 170"/>
                <a:gd name="T73" fmla="*/ 2 h 84"/>
                <a:gd name="T74" fmla="*/ 64 w 170"/>
                <a:gd name="T75" fmla="*/ 2 h 84"/>
                <a:gd name="T76" fmla="*/ 59 w 170"/>
                <a:gd name="T77" fmla="*/ 7 h 84"/>
                <a:gd name="T78" fmla="*/ 62 w 170"/>
                <a:gd name="T79" fmla="*/ 14 h 84"/>
                <a:gd name="T80" fmla="*/ 58 w 170"/>
                <a:gd name="T81" fmla="*/ 37 h 84"/>
                <a:gd name="T82" fmla="*/ 47 w 170"/>
                <a:gd name="T83" fmla="*/ 0 h 84"/>
                <a:gd name="T84" fmla="*/ 47 w 170"/>
                <a:gd name="T85" fmla="*/ 0 h 84"/>
                <a:gd name="T86" fmla="*/ 47 w 170"/>
                <a:gd name="T87" fmla="*/ 0 h 84"/>
                <a:gd name="T88" fmla="*/ 40 w 170"/>
                <a:gd name="T89" fmla="*/ 2 h 84"/>
                <a:gd name="T90" fmla="*/ 17 w 170"/>
                <a:gd name="T91" fmla="*/ 11 h 84"/>
                <a:gd name="T92" fmla="*/ 0 w 170"/>
                <a:gd name="T93" fmla="*/ 75 h 84"/>
                <a:gd name="T94" fmla="*/ 0 w 170"/>
                <a:gd name="T95" fmla="*/ 84 h 84"/>
                <a:gd name="T96" fmla="*/ 22 w 170"/>
                <a:gd name="T97" fmla="*/ 84 h 84"/>
                <a:gd name="T98" fmla="*/ 22 w 170"/>
                <a:gd name="T9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84">
                  <a:moveTo>
                    <a:pt x="22" y="76"/>
                  </a:moveTo>
                  <a:cubicBezTo>
                    <a:pt x="23" y="61"/>
                    <a:pt x="28" y="39"/>
                    <a:pt x="30" y="38"/>
                  </a:cubicBezTo>
                  <a:cubicBezTo>
                    <a:pt x="30" y="38"/>
                    <a:pt x="30" y="38"/>
                    <a:pt x="30" y="38"/>
                  </a:cubicBezTo>
                  <a:cubicBezTo>
                    <a:pt x="30" y="84"/>
                    <a:pt x="30" y="84"/>
                    <a:pt x="30" y="84"/>
                  </a:cubicBezTo>
                  <a:cubicBezTo>
                    <a:pt x="101" y="84"/>
                    <a:pt x="101" y="84"/>
                    <a:pt x="101" y="84"/>
                  </a:cubicBezTo>
                  <a:cubicBezTo>
                    <a:pt x="101" y="42"/>
                    <a:pt x="101" y="42"/>
                    <a:pt x="101" y="42"/>
                  </a:cubicBezTo>
                  <a:cubicBezTo>
                    <a:pt x="102" y="42"/>
                    <a:pt x="102" y="43"/>
                    <a:pt x="102" y="43"/>
                  </a:cubicBezTo>
                  <a:cubicBezTo>
                    <a:pt x="105" y="48"/>
                    <a:pt x="108" y="53"/>
                    <a:pt x="111" y="57"/>
                  </a:cubicBezTo>
                  <a:cubicBezTo>
                    <a:pt x="113" y="59"/>
                    <a:pt x="114" y="60"/>
                    <a:pt x="116" y="62"/>
                  </a:cubicBezTo>
                  <a:cubicBezTo>
                    <a:pt x="116" y="63"/>
                    <a:pt x="117" y="64"/>
                    <a:pt x="118" y="65"/>
                  </a:cubicBezTo>
                  <a:cubicBezTo>
                    <a:pt x="119" y="65"/>
                    <a:pt x="119" y="66"/>
                    <a:pt x="120" y="66"/>
                  </a:cubicBezTo>
                  <a:cubicBezTo>
                    <a:pt x="121" y="67"/>
                    <a:pt x="122" y="67"/>
                    <a:pt x="124" y="68"/>
                  </a:cubicBezTo>
                  <a:cubicBezTo>
                    <a:pt x="125" y="68"/>
                    <a:pt x="126" y="68"/>
                    <a:pt x="127" y="68"/>
                  </a:cubicBezTo>
                  <a:cubicBezTo>
                    <a:pt x="130" y="68"/>
                    <a:pt x="132" y="67"/>
                    <a:pt x="133" y="67"/>
                  </a:cubicBezTo>
                  <a:cubicBezTo>
                    <a:pt x="134" y="66"/>
                    <a:pt x="135" y="66"/>
                    <a:pt x="136" y="65"/>
                  </a:cubicBezTo>
                  <a:cubicBezTo>
                    <a:pt x="138" y="64"/>
                    <a:pt x="140" y="63"/>
                    <a:pt x="141" y="62"/>
                  </a:cubicBezTo>
                  <a:cubicBezTo>
                    <a:pt x="144" y="59"/>
                    <a:pt x="146" y="57"/>
                    <a:pt x="149" y="54"/>
                  </a:cubicBezTo>
                  <a:cubicBezTo>
                    <a:pt x="157" y="46"/>
                    <a:pt x="165" y="37"/>
                    <a:pt x="165" y="37"/>
                  </a:cubicBezTo>
                  <a:cubicBezTo>
                    <a:pt x="170" y="32"/>
                    <a:pt x="169" y="24"/>
                    <a:pt x="164" y="20"/>
                  </a:cubicBezTo>
                  <a:cubicBezTo>
                    <a:pt x="159" y="15"/>
                    <a:pt x="151" y="16"/>
                    <a:pt x="147" y="21"/>
                  </a:cubicBezTo>
                  <a:cubicBezTo>
                    <a:pt x="147" y="21"/>
                    <a:pt x="147" y="21"/>
                    <a:pt x="147" y="21"/>
                  </a:cubicBezTo>
                  <a:cubicBezTo>
                    <a:pt x="146" y="22"/>
                    <a:pt x="141" y="28"/>
                    <a:pt x="134" y="35"/>
                  </a:cubicBezTo>
                  <a:cubicBezTo>
                    <a:pt x="133" y="37"/>
                    <a:pt x="131" y="39"/>
                    <a:pt x="129" y="40"/>
                  </a:cubicBezTo>
                  <a:cubicBezTo>
                    <a:pt x="128" y="39"/>
                    <a:pt x="127" y="37"/>
                    <a:pt x="126" y="35"/>
                  </a:cubicBezTo>
                  <a:cubicBezTo>
                    <a:pt x="122" y="30"/>
                    <a:pt x="118" y="24"/>
                    <a:pt x="116" y="20"/>
                  </a:cubicBezTo>
                  <a:cubicBezTo>
                    <a:pt x="114" y="17"/>
                    <a:pt x="113" y="15"/>
                    <a:pt x="112" y="14"/>
                  </a:cubicBezTo>
                  <a:cubicBezTo>
                    <a:pt x="112" y="13"/>
                    <a:pt x="112" y="13"/>
                    <a:pt x="111" y="13"/>
                  </a:cubicBezTo>
                  <a:cubicBezTo>
                    <a:pt x="111" y="12"/>
                    <a:pt x="111" y="12"/>
                    <a:pt x="111" y="12"/>
                  </a:cubicBezTo>
                  <a:cubicBezTo>
                    <a:pt x="110" y="11"/>
                    <a:pt x="110" y="10"/>
                    <a:pt x="109" y="9"/>
                  </a:cubicBezTo>
                  <a:cubicBezTo>
                    <a:pt x="108" y="8"/>
                    <a:pt x="104" y="5"/>
                    <a:pt x="92" y="2"/>
                  </a:cubicBezTo>
                  <a:cubicBezTo>
                    <a:pt x="89" y="1"/>
                    <a:pt x="86" y="0"/>
                    <a:pt x="84" y="0"/>
                  </a:cubicBezTo>
                  <a:cubicBezTo>
                    <a:pt x="84" y="0"/>
                    <a:pt x="84" y="0"/>
                    <a:pt x="84" y="0"/>
                  </a:cubicBezTo>
                  <a:cubicBezTo>
                    <a:pt x="84" y="0"/>
                    <a:pt x="84" y="0"/>
                    <a:pt x="84" y="0"/>
                  </a:cubicBezTo>
                  <a:cubicBezTo>
                    <a:pt x="83" y="5"/>
                    <a:pt x="81" y="20"/>
                    <a:pt x="73" y="37"/>
                  </a:cubicBezTo>
                  <a:cubicBezTo>
                    <a:pt x="71" y="25"/>
                    <a:pt x="69" y="15"/>
                    <a:pt x="69" y="14"/>
                  </a:cubicBezTo>
                  <a:cubicBezTo>
                    <a:pt x="72" y="7"/>
                    <a:pt x="72" y="7"/>
                    <a:pt x="72" y="7"/>
                  </a:cubicBezTo>
                  <a:cubicBezTo>
                    <a:pt x="67" y="2"/>
                    <a:pt x="67" y="2"/>
                    <a:pt x="67" y="2"/>
                  </a:cubicBezTo>
                  <a:cubicBezTo>
                    <a:pt x="64" y="2"/>
                    <a:pt x="64" y="2"/>
                    <a:pt x="64" y="2"/>
                  </a:cubicBezTo>
                  <a:cubicBezTo>
                    <a:pt x="59" y="7"/>
                    <a:pt x="59" y="7"/>
                    <a:pt x="59" y="7"/>
                  </a:cubicBezTo>
                  <a:cubicBezTo>
                    <a:pt x="62" y="14"/>
                    <a:pt x="62" y="14"/>
                    <a:pt x="62" y="14"/>
                  </a:cubicBezTo>
                  <a:cubicBezTo>
                    <a:pt x="62" y="15"/>
                    <a:pt x="60" y="25"/>
                    <a:pt x="58" y="37"/>
                  </a:cubicBezTo>
                  <a:cubicBezTo>
                    <a:pt x="50" y="20"/>
                    <a:pt x="48" y="5"/>
                    <a:pt x="47" y="0"/>
                  </a:cubicBezTo>
                  <a:cubicBezTo>
                    <a:pt x="47" y="0"/>
                    <a:pt x="47" y="0"/>
                    <a:pt x="47" y="0"/>
                  </a:cubicBezTo>
                  <a:cubicBezTo>
                    <a:pt x="47" y="0"/>
                    <a:pt x="47" y="0"/>
                    <a:pt x="47" y="0"/>
                  </a:cubicBezTo>
                  <a:cubicBezTo>
                    <a:pt x="45" y="0"/>
                    <a:pt x="43" y="1"/>
                    <a:pt x="40" y="2"/>
                  </a:cubicBezTo>
                  <a:cubicBezTo>
                    <a:pt x="33" y="4"/>
                    <a:pt x="23" y="8"/>
                    <a:pt x="17" y="11"/>
                  </a:cubicBezTo>
                  <a:cubicBezTo>
                    <a:pt x="14" y="14"/>
                    <a:pt x="3" y="29"/>
                    <a:pt x="0" y="75"/>
                  </a:cubicBezTo>
                  <a:cubicBezTo>
                    <a:pt x="0" y="78"/>
                    <a:pt x="0" y="81"/>
                    <a:pt x="0" y="84"/>
                  </a:cubicBezTo>
                  <a:cubicBezTo>
                    <a:pt x="22" y="84"/>
                    <a:pt x="22" y="84"/>
                    <a:pt x="22" y="84"/>
                  </a:cubicBezTo>
                  <a:cubicBezTo>
                    <a:pt x="22" y="81"/>
                    <a:pt x="22" y="79"/>
                    <a:pt x="22" y="76"/>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28" name="Freeform 18"/>
            <p:cNvSpPr/>
            <p:nvPr/>
          </p:nvSpPr>
          <p:spPr bwMode="auto">
            <a:xfrm>
              <a:off x="5978525" y="2911475"/>
              <a:ext cx="246063" cy="269875"/>
            </a:xfrm>
            <a:custGeom>
              <a:avLst/>
              <a:gdLst>
                <a:gd name="T0" fmla="*/ 7 w 65"/>
                <a:gd name="T1" fmla="*/ 46 h 71"/>
                <a:gd name="T2" fmla="*/ 33 w 65"/>
                <a:gd name="T3" fmla="*/ 71 h 71"/>
                <a:gd name="T4" fmla="*/ 59 w 65"/>
                <a:gd name="T5" fmla="*/ 46 h 71"/>
                <a:gd name="T6" fmla="*/ 64 w 65"/>
                <a:gd name="T7" fmla="*/ 34 h 71"/>
                <a:gd name="T8" fmla="*/ 60 w 65"/>
                <a:gd name="T9" fmla="*/ 29 h 71"/>
                <a:gd name="T10" fmla="*/ 33 w 65"/>
                <a:gd name="T11" fmla="*/ 0 h 71"/>
                <a:gd name="T12" fmla="*/ 5 w 65"/>
                <a:gd name="T13" fmla="*/ 29 h 71"/>
                <a:gd name="T14" fmla="*/ 1 w 65"/>
                <a:gd name="T15" fmla="*/ 34 h 71"/>
                <a:gd name="T16" fmla="*/ 7 w 65"/>
                <a:gd name="T17"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71">
                  <a:moveTo>
                    <a:pt x="7" y="46"/>
                  </a:moveTo>
                  <a:cubicBezTo>
                    <a:pt x="11" y="59"/>
                    <a:pt x="19" y="71"/>
                    <a:pt x="33" y="71"/>
                  </a:cubicBezTo>
                  <a:cubicBezTo>
                    <a:pt x="47" y="71"/>
                    <a:pt x="55" y="59"/>
                    <a:pt x="59" y="46"/>
                  </a:cubicBezTo>
                  <a:cubicBezTo>
                    <a:pt x="62" y="44"/>
                    <a:pt x="65" y="38"/>
                    <a:pt x="64" y="34"/>
                  </a:cubicBezTo>
                  <a:cubicBezTo>
                    <a:pt x="64" y="31"/>
                    <a:pt x="63" y="30"/>
                    <a:pt x="60" y="29"/>
                  </a:cubicBezTo>
                  <a:cubicBezTo>
                    <a:pt x="60" y="13"/>
                    <a:pt x="49" y="0"/>
                    <a:pt x="33" y="0"/>
                  </a:cubicBezTo>
                  <a:cubicBezTo>
                    <a:pt x="17" y="0"/>
                    <a:pt x="6" y="13"/>
                    <a:pt x="5" y="29"/>
                  </a:cubicBezTo>
                  <a:cubicBezTo>
                    <a:pt x="3" y="30"/>
                    <a:pt x="1" y="31"/>
                    <a:pt x="1" y="34"/>
                  </a:cubicBezTo>
                  <a:cubicBezTo>
                    <a:pt x="0" y="39"/>
                    <a:pt x="3" y="45"/>
                    <a:pt x="7" y="46"/>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29" name="Freeform 19"/>
            <p:cNvSpPr/>
            <p:nvPr/>
          </p:nvSpPr>
          <p:spPr bwMode="auto">
            <a:xfrm>
              <a:off x="5524500" y="3536950"/>
              <a:ext cx="1143000" cy="409575"/>
            </a:xfrm>
            <a:custGeom>
              <a:avLst/>
              <a:gdLst>
                <a:gd name="T0" fmla="*/ 232 w 302"/>
                <a:gd name="T1" fmla="*/ 0 h 108"/>
                <a:gd name="T2" fmla="*/ 235 w 302"/>
                <a:gd name="T3" fmla="*/ 3 h 108"/>
                <a:gd name="T4" fmla="*/ 286 w 302"/>
                <a:gd name="T5" fmla="*/ 88 h 108"/>
                <a:gd name="T6" fmla="*/ 286 w 302"/>
                <a:gd name="T7" fmla="*/ 90 h 108"/>
                <a:gd name="T8" fmla="*/ 16 w 302"/>
                <a:gd name="T9" fmla="*/ 89 h 108"/>
                <a:gd name="T10" fmla="*/ 16 w 302"/>
                <a:gd name="T11" fmla="*/ 88 h 108"/>
                <a:gd name="T12" fmla="*/ 69 w 302"/>
                <a:gd name="T13" fmla="*/ 2 h 108"/>
                <a:gd name="T14" fmla="*/ 71 w 302"/>
                <a:gd name="T15" fmla="*/ 0 h 108"/>
                <a:gd name="T16" fmla="*/ 59 w 302"/>
                <a:gd name="T17" fmla="*/ 0 h 108"/>
                <a:gd name="T18" fmla="*/ 0 w 302"/>
                <a:gd name="T19" fmla="*/ 92 h 108"/>
                <a:gd name="T20" fmla="*/ 0 w 302"/>
                <a:gd name="T21" fmla="*/ 108 h 108"/>
                <a:gd name="T22" fmla="*/ 1 w 302"/>
                <a:gd name="T23" fmla="*/ 108 h 108"/>
                <a:gd name="T24" fmla="*/ 302 w 302"/>
                <a:gd name="T25" fmla="*/ 108 h 108"/>
                <a:gd name="T26" fmla="*/ 302 w 302"/>
                <a:gd name="T27" fmla="*/ 108 h 108"/>
                <a:gd name="T28" fmla="*/ 302 w 302"/>
                <a:gd name="T29" fmla="*/ 91 h 108"/>
                <a:gd name="T30" fmla="*/ 244 w 302"/>
                <a:gd name="T31" fmla="*/ 0 h 108"/>
                <a:gd name="T32" fmla="*/ 232 w 302"/>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 h="108">
                  <a:moveTo>
                    <a:pt x="232" y="0"/>
                  </a:moveTo>
                  <a:cubicBezTo>
                    <a:pt x="233" y="1"/>
                    <a:pt x="234" y="1"/>
                    <a:pt x="235" y="3"/>
                  </a:cubicBezTo>
                  <a:cubicBezTo>
                    <a:pt x="286" y="88"/>
                    <a:pt x="286" y="88"/>
                    <a:pt x="286" y="88"/>
                  </a:cubicBezTo>
                  <a:cubicBezTo>
                    <a:pt x="286" y="89"/>
                    <a:pt x="286" y="89"/>
                    <a:pt x="286" y="90"/>
                  </a:cubicBezTo>
                  <a:cubicBezTo>
                    <a:pt x="16" y="89"/>
                    <a:pt x="16" y="89"/>
                    <a:pt x="16" y="89"/>
                  </a:cubicBezTo>
                  <a:cubicBezTo>
                    <a:pt x="16" y="89"/>
                    <a:pt x="16" y="89"/>
                    <a:pt x="16" y="88"/>
                  </a:cubicBezTo>
                  <a:cubicBezTo>
                    <a:pt x="69" y="2"/>
                    <a:pt x="69" y="2"/>
                    <a:pt x="69" y="2"/>
                  </a:cubicBezTo>
                  <a:cubicBezTo>
                    <a:pt x="69" y="1"/>
                    <a:pt x="70" y="1"/>
                    <a:pt x="71" y="0"/>
                  </a:cubicBezTo>
                  <a:cubicBezTo>
                    <a:pt x="59" y="0"/>
                    <a:pt x="59" y="0"/>
                    <a:pt x="59" y="0"/>
                  </a:cubicBezTo>
                  <a:cubicBezTo>
                    <a:pt x="0" y="92"/>
                    <a:pt x="0" y="92"/>
                    <a:pt x="0" y="92"/>
                  </a:cubicBezTo>
                  <a:cubicBezTo>
                    <a:pt x="0" y="108"/>
                    <a:pt x="0" y="108"/>
                    <a:pt x="0" y="108"/>
                  </a:cubicBezTo>
                  <a:cubicBezTo>
                    <a:pt x="0" y="108"/>
                    <a:pt x="1" y="108"/>
                    <a:pt x="1" y="108"/>
                  </a:cubicBezTo>
                  <a:cubicBezTo>
                    <a:pt x="302" y="108"/>
                    <a:pt x="302" y="108"/>
                    <a:pt x="302" y="108"/>
                  </a:cubicBezTo>
                  <a:cubicBezTo>
                    <a:pt x="302" y="108"/>
                    <a:pt x="302" y="108"/>
                    <a:pt x="302" y="108"/>
                  </a:cubicBezTo>
                  <a:cubicBezTo>
                    <a:pt x="302" y="91"/>
                    <a:pt x="302" y="91"/>
                    <a:pt x="302" y="91"/>
                  </a:cubicBezTo>
                  <a:cubicBezTo>
                    <a:pt x="244" y="0"/>
                    <a:pt x="244" y="0"/>
                    <a:pt x="244" y="0"/>
                  </a:cubicBezTo>
                  <a:lnTo>
                    <a:pt x="232" y="0"/>
                  </a:ln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grpSp>
      <p:sp>
        <p:nvSpPr>
          <p:cNvPr id="30" name="泪滴形 29"/>
          <p:cNvSpPr/>
          <p:nvPr/>
        </p:nvSpPr>
        <p:spPr>
          <a:xfrm rot="13500000" flipV="1">
            <a:off x="4602173" y="3100355"/>
            <a:ext cx="1158232" cy="1099523"/>
          </a:xfrm>
          <a:prstGeom prst="teardrop">
            <a:avLst>
              <a:gd name="adj" fmla="val 109259"/>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grpSp>
        <p:nvGrpSpPr>
          <p:cNvPr id="31" name="组合 30"/>
          <p:cNvGrpSpPr/>
          <p:nvPr/>
        </p:nvGrpSpPr>
        <p:grpSpPr>
          <a:xfrm>
            <a:off x="4791429" y="3237477"/>
            <a:ext cx="623377" cy="732213"/>
            <a:chOff x="5298077" y="2578665"/>
            <a:chExt cx="1296988" cy="1446213"/>
          </a:xfrm>
          <a:solidFill>
            <a:schemeClr val="bg1"/>
          </a:solidFill>
        </p:grpSpPr>
        <p:sp>
          <p:nvSpPr>
            <p:cNvPr id="32" name="Freeform 23"/>
            <p:cNvSpPr/>
            <p:nvPr/>
          </p:nvSpPr>
          <p:spPr bwMode="auto">
            <a:xfrm>
              <a:off x="5834652" y="2578665"/>
              <a:ext cx="514350" cy="601663"/>
            </a:xfrm>
            <a:custGeom>
              <a:avLst/>
              <a:gdLst>
                <a:gd name="T0" fmla="*/ 15 w 136"/>
                <a:gd name="T1" fmla="*/ 103 h 159"/>
                <a:gd name="T2" fmla="*/ 69 w 136"/>
                <a:gd name="T3" fmla="*/ 159 h 159"/>
                <a:gd name="T4" fmla="*/ 123 w 136"/>
                <a:gd name="T5" fmla="*/ 103 h 159"/>
                <a:gd name="T6" fmla="*/ 135 w 136"/>
                <a:gd name="T7" fmla="*/ 77 h 159"/>
                <a:gd name="T8" fmla="*/ 127 w 136"/>
                <a:gd name="T9" fmla="*/ 66 h 159"/>
                <a:gd name="T10" fmla="*/ 69 w 136"/>
                <a:gd name="T11" fmla="*/ 0 h 159"/>
                <a:gd name="T12" fmla="*/ 11 w 136"/>
                <a:gd name="T13" fmla="*/ 65 h 159"/>
                <a:gd name="T14" fmla="*/ 1 w 136"/>
                <a:gd name="T15" fmla="*/ 77 h 159"/>
                <a:gd name="T16" fmla="*/ 15 w 136"/>
                <a:gd name="T17" fmla="*/ 10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59">
                  <a:moveTo>
                    <a:pt x="15" y="103"/>
                  </a:moveTo>
                  <a:cubicBezTo>
                    <a:pt x="22" y="133"/>
                    <a:pt x="40" y="159"/>
                    <a:pt x="69" y="159"/>
                  </a:cubicBezTo>
                  <a:cubicBezTo>
                    <a:pt x="98" y="159"/>
                    <a:pt x="115" y="132"/>
                    <a:pt x="123" y="103"/>
                  </a:cubicBezTo>
                  <a:cubicBezTo>
                    <a:pt x="131" y="99"/>
                    <a:pt x="136" y="86"/>
                    <a:pt x="135" y="77"/>
                  </a:cubicBezTo>
                  <a:cubicBezTo>
                    <a:pt x="134" y="71"/>
                    <a:pt x="131" y="67"/>
                    <a:pt x="127" y="66"/>
                  </a:cubicBezTo>
                  <a:cubicBezTo>
                    <a:pt x="125" y="29"/>
                    <a:pt x="103" y="0"/>
                    <a:pt x="69" y="0"/>
                  </a:cubicBezTo>
                  <a:cubicBezTo>
                    <a:pt x="35" y="0"/>
                    <a:pt x="13" y="29"/>
                    <a:pt x="11" y="65"/>
                  </a:cubicBezTo>
                  <a:cubicBezTo>
                    <a:pt x="6" y="67"/>
                    <a:pt x="2" y="70"/>
                    <a:pt x="1" y="77"/>
                  </a:cubicBezTo>
                  <a:cubicBezTo>
                    <a:pt x="0" y="87"/>
                    <a:pt x="6" y="101"/>
                    <a:pt x="15" y="103"/>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33" name="Freeform 24"/>
            <p:cNvSpPr/>
            <p:nvPr/>
          </p:nvSpPr>
          <p:spPr bwMode="auto">
            <a:xfrm>
              <a:off x="5588589" y="3339078"/>
              <a:ext cx="196850" cy="336550"/>
            </a:xfrm>
            <a:custGeom>
              <a:avLst/>
              <a:gdLst>
                <a:gd name="T0" fmla="*/ 18 w 52"/>
                <a:gd name="T1" fmla="*/ 0 h 89"/>
                <a:gd name="T2" fmla="*/ 1 w 52"/>
                <a:gd name="T3" fmla="*/ 53 h 89"/>
                <a:gd name="T4" fmla="*/ 0 w 52"/>
                <a:gd name="T5" fmla="*/ 89 h 89"/>
                <a:gd name="T6" fmla="*/ 5 w 52"/>
                <a:gd name="T7" fmla="*/ 89 h 89"/>
                <a:gd name="T8" fmla="*/ 29 w 52"/>
                <a:gd name="T9" fmla="*/ 82 h 89"/>
                <a:gd name="T10" fmla="*/ 49 w 52"/>
                <a:gd name="T11" fmla="*/ 53 h 89"/>
                <a:gd name="T12" fmla="*/ 43 w 52"/>
                <a:gd name="T13" fmla="*/ 19 h 89"/>
                <a:gd name="T14" fmla="*/ 18 w 52"/>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8" y="0"/>
                  </a:moveTo>
                  <a:cubicBezTo>
                    <a:pt x="11" y="7"/>
                    <a:pt x="3" y="22"/>
                    <a:pt x="1" y="53"/>
                  </a:cubicBezTo>
                  <a:cubicBezTo>
                    <a:pt x="1" y="55"/>
                    <a:pt x="0" y="71"/>
                    <a:pt x="0" y="89"/>
                  </a:cubicBezTo>
                  <a:cubicBezTo>
                    <a:pt x="2" y="89"/>
                    <a:pt x="3" y="89"/>
                    <a:pt x="5" y="89"/>
                  </a:cubicBezTo>
                  <a:cubicBezTo>
                    <a:pt x="13" y="89"/>
                    <a:pt x="22" y="87"/>
                    <a:pt x="29" y="82"/>
                  </a:cubicBezTo>
                  <a:cubicBezTo>
                    <a:pt x="39" y="75"/>
                    <a:pt x="46" y="65"/>
                    <a:pt x="49" y="53"/>
                  </a:cubicBezTo>
                  <a:cubicBezTo>
                    <a:pt x="52" y="41"/>
                    <a:pt x="50" y="29"/>
                    <a:pt x="43" y="19"/>
                  </a:cubicBezTo>
                  <a:cubicBezTo>
                    <a:pt x="37" y="9"/>
                    <a:pt x="28" y="3"/>
                    <a:pt x="18" y="0"/>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34" name="Freeform 25"/>
            <p:cNvSpPr/>
            <p:nvPr/>
          </p:nvSpPr>
          <p:spPr bwMode="auto">
            <a:xfrm>
              <a:off x="5831477" y="3218428"/>
              <a:ext cx="763588" cy="593725"/>
            </a:xfrm>
            <a:custGeom>
              <a:avLst/>
              <a:gdLst>
                <a:gd name="T0" fmla="*/ 201 w 202"/>
                <a:gd name="T1" fmla="*/ 85 h 157"/>
                <a:gd name="T2" fmla="*/ 179 w 202"/>
                <a:gd name="T3" fmla="*/ 26 h 157"/>
                <a:gd name="T4" fmla="*/ 112 w 202"/>
                <a:gd name="T5" fmla="*/ 0 h 157"/>
                <a:gd name="T6" fmla="*/ 111 w 202"/>
                <a:gd name="T7" fmla="*/ 0 h 157"/>
                <a:gd name="T8" fmla="*/ 110 w 202"/>
                <a:gd name="T9" fmla="*/ 0 h 157"/>
                <a:gd name="T10" fmla="*/ 89 w 202"/>
                <a:gd name="T11" fmla="*/ 100 h 157"/>
                <a:gd name="T12" fmla="*/ 77 w 202"/>
                <a:gd name="T13" fmla="*/ 32 h 157"/>
                <a:gd name="T14" fmla="*/ 84 w 202"/>
                <a:gd name="T15" fmla="*/ 16 h 157"/>
                <a:gd name="T16" fmla="*/ 73 w 202"/>
                <a:gd name="T17" fmla="*/ 5 h 157"/>
                <a:gd name="T18" fmla="*/ 70 w 202"/>
                <a:gd name="T19" fmla="*/ 5 h 157"/>
                <a:gd name="T20" fmla="*/ 69 w 202"/>
                <a:gd name="T21" fmla="*/ 5 h 157"/>
                <a:gd name="T22" fmla="*/ 65 w 202"/>
                <a:gd name="T23" fmla="*/ 5 h 157"/>
                <a:gd name="T24" fmla="*/ 54 w 202"/>
                <a:gd name="T25" fmla="*/ 16 h 157"/>
                <a:gd name="T26" fmla="*/ 61 w 202"/>
                <a:gd name="T27" fmla="*/ 32 h 157"/>
                <a:gd name="T28" fmla="*/ 49 w 202"/>
                <a:gd name="T29" fmla="*/ 100 h 157"/>
                <a:gd name="T30" fmla="*/ 28 w 202"/>
                <a:gd name="T31" fmla="*/ 0 h 157"/>
                <a:gd name="T32" fmla="*/ 28 w 202"/>
                <a:gd name="T33" fmla="*/ 0 h 157"/>
                <a:gd name="T34" fmla="*/ 26 w 202"/>
                <a:gd name="T35" fmla="*/ 0 h 157"/>
                <a:gd name="T36" fmla="*/ 0 w 202"/>
                <a:gd name="T37" fmla="*/ 9 h 157"/>
                <a:gd name="T38" fmla="*/ 16 w 202"/>
                <a:gd name="T39" fmla="*/ 28 h 157"/>
                <a:gd name="T40" fmla="*/ 28 w 202"/>
                <a:gd name="T41" fmla="*/ 95 h 157"/>
                <a:gd name="T42" fmla="*/ 6 w 202"/>
                <a:gd name="T43" fmla="*/ 135 h 157"/>
                <a:gd name="T44" fmla="*/ 20 w 202"/>
                <a:gd name="T45" fmla="*/ 156 h 157"/>
                <a:gd name="T46" fmla="*/ 69 w 202"/>
                <a:gd name="T47" fmla="*/ 157 h 157"/>
                <a:gd name="T48" fmla="*/ 148 w 202"/>
                <a:gd name="T49" fmla="*/ 155 h 157"/>
                <a:gd name="T50" fmla="*/ 148 w 202"/>
                <a:gd name="T51" fmla="*/ 79 h 157"/>
                <a:gd name="T52" fmla="*/ 153 w 202"/>
                <a:gd name="T53" fmla="*/ 100 h 157"/>
                <a:gd name="T54" fmla="*/ 154 w 202"/>
                <a:gd name="T55" fmla="*/ 154 h 157"/>
                <a:gd name="T56" fmla="*/ 202 w 202"/>
                <a:gd name="T57" fmla="*/ 149 h 157"/>
                <a:gd name="T58" fmla="*/ 201 w 202"/>
                <a:gd name="T59" fmla="*/ 8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2" h="157">
                  <a:moveTo>
                    <a:pt x="201" y="85"/>
                  </a:moveTo>
                  <a:cubicBezTo>
                    <a:pt x="198" y="45"/>
                    <a:pt x="186" y="33"/>
                    <a:pt x="179" y="26"/>
                  </a:cubicBezTo>
                  <a:cubicBezTo>
                    <a:pt x="161" y="16"/>
                    <a:pt x="125" y="5"/>
                    <a:pt x="112" y="0"/>
                  </a:cubicBezTo>
                  <a:cubicBezTo>
                    <a:pt x="111" y="0"/>
                    <a:pt x="111" y="0"/>
                    <a:pt x="111" y="0"/>
                  </a:cubicBezTo>
                  <a:cubicBezTo>
                    <a:pt x="110" y="0"/>
                    <a:pt x="110" y="0"/>
                    <a:pt x="110" y="0"/>
                  </a:cubicBezTo>
                  <a:cubicBezTo>
                    <a:pt x="109" y="14"/>
                    <a:pt x="89" y="100"/>
                    <a:pt x="89" y="100"/>
                  </a:cubicBezTo>
                  <a:cubicBezTo>
                    <a:pt x="77" y="32"/>
                    <a:pt x="77" y="32"/>
                    <a:pt x="77" y="32"/>
                  </a:cubicBezTo>
                  <a:cubicBezTo>
                    <a:pt x="84" y="16"/>
                    <a:pt x="84" y="16"/>
                    <a:pt x="84" y="16"/>
                  </a:cubicBezTo>
                  <a:cubicBezTo>
                    <a:pt x="73" y="5"/>
                    <a:pt x="73" y="5"/>
                    <a:pt x="73" y="5"/>
                  </a:cubicBezTo>
                  <a:cubicBezTo>
                    <a:pt x="70" y="5"/>
                    <a:pt x="70" y="5"/>
                    <a:pt x="70" y="5"/>
                  </a:cubicBezTo>
                  <a:cubicBezTo>
                    <a:pt x="69" y="5"/>
                    <a:pt x="69" y="5"/>
                    <a:pt x="69" y="5"/>
                  </a:cubicBezTo>
                  <a:cubicBezTo>
                    <a:pt x="65" y="5"/>
                    <a:pt x="65" y="5"/>
                    <a:pt x="65" y="5"/>
                  </a:cubicBezTo>
                  <a:cubicBezTo>
                    <a:pt x="54" y="16"/>
                    <a:pt x="54" y="16"/>
                    <a:pt x="54" y="16"/>
                  </a:cubicBezTo>
                  <a:cubicBezTo>
                    <a:pt x="61" y="32"/>
                    <a:pt x="61" y="32"/>
                    <a:pt x="61" y="32"/>
                  </a:cubicBezTo>
                  <a:cubicBezTo>
                    <a:pt x="49" y="100"/>
                    <a:pt x="49" y="100"/>
                    <a:pt x="49" y="100"/>
                  </a:cubicBezTo>
                  <a:cubicBezTo>
                    <a:pt x="49" y="100"/>
                    <a:pt x="29" y="14"/>
                    <a:pt x="28" y="0"/>
                  </a:cubicBezTo>
                  <a:cubicBezTo>
                    <a:pt x="28" y="0"/>
                    <a:pt x="28" y="0"/>
                    <a:pt x="28" y="0"/>
                  </a:cubicBezTo>
                  <a:cubicBezTo>
                    <a:pt x="27" y="0"/>
                    <a:pt x="27" y="0"/>
                    <a:pt x="26" y="0"/>
                  </a:cubicBezTo>
                  <a:cubicBezTo>
                    <a:pt x="21" y="2"/>
                    <a:pt x="11" y="5"/>
                    <a:pt x="0" y="9"/>
                  </a:cubicBezTo>
                  <a:cubicBezTo>
                    <a:pt x="6" y="14"/>
                    <a:pt x="12" y="21"/>
                    <a:pt x="16" y="28"/>
                  </a:cubicBezTo>
                  <a:cubicBezTo>
                    <a:pt x="29" y="48"/>
                    <a:pt x="33" y="72"/>
                    <a:pt x="28" y="95"/>
                  </a:cubicBezTo>
                  <a:cubicBezTo>
                    <a:pt x="24" y="110"/>
                    <a:pt x="17" y="124"/>
                    <a:pt x="6" y="135"/>
                  </a:cubicBezTo>
                  <a:cubicBezTo>
                    <a:pt x="20" y="156"/>
                    <a:pt x="20" y="156"/>
                    <a:pt x="20" y="156"/>
                  </a:cubicBezTo>
                  <a:cubicBezTo>
                    <a:pt x="36" y="157"/>
                    <a:pt x="53" y="157"/>
                    <a:pt x="69" y="157"/>
                  </a:cubicBezTo>
                  <a:cubicBezTo>
                    <a:pt x="95" y="157"/>
                    <a:pt x="124" y="156"/>
                    <a:pt x="148" y="155"/>
                  </a:cubicBezTo>
                  <a:cubicBezTo>
                    <a:pt x="148" y="79"/>
                    <a:pt x="148" y="79"/>
                    <a:pt x="148" y="79"/>
                  </a:cubicBezTo>
                  <a:cubicBezTo>
                    <a:pt x="151" y="84"/>
                    <a:pt x="153" y="91"/>
                    <a:pt x="153" y="100"/>
                  </a:cubicBezTo>
                  <a:cubicBezTo>
                    <a:pt x="153" y="106"/>
                    <a:pt x="153" y="135"/>
                    <a:pt x="154" y="154"/>
                  </a:cubicBezTo>
                  <a:cubicBezTo>
                    <a:pt x="171" y="152"/>
                    <a:pt x="186" y="151"/>
                    <a:pt x="202" y="149"/>
                  </a:cubicBezTo>
                  <a:cubicBezTo>
                    <a:pt x="202" y="123"/>
                    <a:pt x="202" y="89"/>
                    <a:pt x="201" y="85"/>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35" name="Freeform 26"/>
            <p:cNvSpPr>
              <a:spLocks noEditPoints="1"/>
            </p:cNvSpPr>
            <p:nvPr/>
          </p:nvSpPr>
          <p:spPr bwMode="auto">
            <a:xfrm>
              <a:off x="5298077" y="3196203"/>
              <a:ext cx="658813" cy="828675"/>
            </a:xfrm>
            <a:custGeom>
              <a:avLst/>
              <a:gdLst>
                <a:gd name="T0" fmla="*/ 134 w 174"/>
                <a:gd name="T1" fmla="*/ 140 h 219"/>
                <a:gd name="T2" fmla="*/ 158 w 174"/>
                <a:gd name="T3" fmla="*/ 99 h 219"/>
                <a:gd name="T4" fmla="*/ 148 w 174"/>
                <a:gd name="T5" fmla="*/ 39 h 219"/>
                <a:gd name="T6" fmla="*/ 99 w 174"/>
                <a:gd name="T7" fmla="*/ 5 h 219"/>
                <a:gd name="T8" fmla="*/ 40 w 174"/>
                <a:gd name="T9" fmla="*/ 15 h 219"/>
                <a:gd name="T10" fmla="*/ 5 w 174"/>
                <a:gd name="T11" fmla="*/ 64 h 219"/>
                <a:gd name="T12" fmla="*/ 15 w 174"/>
                <a:gd name="T13" fmla="*/ 123 h 219"/>
                <a:gd name="T14" fmla="*/ 64 w 174"/>
                <a:gd name="T15" fmla="*/ 158 h 219"/>
                <a:gd name="T16" fmla="*/ 112 w 174"/>
                <a:gd name="T17" fmla="*/ 154 h 219"/>
                <a:gd name="T18" fmla="*/ 148 w 174"/>
                <a:gd name="T19" fmla="*/ 211 h 219"/>
                <a:gd name="T20" fmla="*/ 166 w 174"/>
                <a:gd name="T21" fmla="*/ 215 h 219"/>
                <a:gd name="T22" fmla="*/ 170 w 174"/>
                <a:gd name="T23" fmla="*/ 197 h 219"/>
                <a:gd name="T24" fmla="*/ 134 w 174"/>
                <a:gd name="T25" fmla="*/ 140 h 219"/>
                <a:gd name="T26" fmla="*/ 112 w 174"/>
                <a:gd name="T27" fmla="*/ 129 h 219"/>
                <a:gd name="T28" fmla="*/ 69 w 174"/>
                <a:gd name="T29" fmla="*/ 136 h 219"/>
                <a:gd name="T30" fmla="*/ 34 w 174"/>
                <a:gd name="T31" fmla="*/ 111 h 219"/>
                <a:gd name="T32" fmla="*/ 27 w 174"/>
                <a:gd name="T33" fmla="*/ 69 h 219"/>
                <a:gd name="T34" fmla="*/ 52 w 174"/>
                <a:gd name="T35" fmla="*/ 34 h 219"/>
                <a:gd name="T36" fmla="*/ 94 w 174"/>
                <a:gd name="T37" fmla="*/ 26 h 219"/>
                <a:gd name="T38" fmla="*/ 129 w 174"/>
                <a:gd name="T39" fmla="*/ 51 h 219"/>
                <a:gd name="T40" fmla="*/ 136 w 174"/>
                <a:gd name="T41" fmla="*/ 94 h 219"/>
                <a:gd name="T42" fmla="*/ 112 w 174"/>
                <a:gd name="T43" fmla="*/ 12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4" h="219">
                  <a:moveTo>
                    <a:pt x="134" y="140"/>
                  </a:moveTo>
                  <a:cubicBezTo>
                    <a:pt x="147" y="129"/>
                    <a:pt x="155" y="114"/>
                    <a:pt x="158" y="99"/>
                  </a:cubicBezTo>
                  <a:cubicBezTo>
                    <a:pt x="163" y="79"/>
                    <a:pt x="160" y="58"/>
                    <a:pt x="148" y="39"/>
                  </a:cubicBezTo>
                  <a:cubicBezTo>
                    <a:pt x="137" y="21"/>
                    <a:pt x="119" y="9"/>
                    <a:pt x="99" y="5"/>
                  </a:cubicBezTo>
                  <a:cubicBezTo>
                    <a:pt x="79" y="0"/>
                    <a:pt x="58" y="3"/>
                    <a:pt x="40" y="15"/>
                  </a:cubicBezTo>
                  <a:cubicBezTo>
                    <a:pt x="21" y="26"/>
                    <a:pt x="9" y="44"/>
                    <a:pt x="5" y="64"/>
                  </a:cubicBezTo>
                  <a:cubicBezTo>
                    <a:pt x="0" y="84"/>
                    <a:pt x="4" y="105"/>
                    <a:pt x="15" y="123"/>
                  </a:cubicBezTo>
                  <a:cubicBezTo>
                    <a:pt x="27" y="142"/>
                    <a:pt x="45" y="154"/>
                    <a:pt x="64" y="158"/>
                  </a:cubicBezTo>
                  <a:cubicBezTo>
                    <a:pt x="80" y="162"/>
                    <a:pt x="97" y="160"/>
                    <a:pt x="112" y="154"/>
                  </a:cubicBezTo>
                  <a:cubicBezTo>
                    <a:pt x="148" y="211"/>
                    <a:pt x="148" y="211"/>
                    <a:pt x="148" y="211"/>
                  </a:cubicBezTo>
                  <a:cubicBezTo>
                    <a:pt x="152" y="217"/>
                    <a:pt x="160" y="219"/>
                    <a:pt x="166" y="215"/>
                  </a:cubicBezTo>
                  <a:cubicBezTo>
                    <a:pt x="172" y="211"/>
                    <a:pt x="174" y="203"/>
                    <a:pt x="170" y="197"/>
                  </a:cubicBezTo>
                  <a:lnTo>
                    <a:pt x="134" y="140"/>
                  </a:lnTo>
                  <a:close/>
                  <a:moveTo>
                    <a:pt x="112" y="129"/>
                  </a:moveTo>
                  <a:cubicBezTo>
                    <a:pt x="98" y="137"/>
                    <a:pt x="83" y="139"/>
                    <a:pt x="69" y="136"/>
                  </a:cubicBezTo>
                  <a:cubicBezTo>
                    <a:pt x="55" y="133"/>
                    <a:pt x="42" y="124"/>
                    <a:pt x="34" y="111"/>
                  </a:cubicBezTo>
                  <a:cubicBezTo>
                    <a:pt x="26" y="98"/>
                    <a:pt x="24" y="83"/>
                    <a:pt x="27" y="69"/>
                  </a:cubicBezTo>
                  <a:cubicBezTo>
                    <a:pt x="30" y="55"/>
                    <a:pt x="38" y="42"/>
                    <a:pt x="52" y="34"/>
                  </a:cubicBezTo>
                  <a:cubicBezTo>
                    <a:pt x="65" y="25"/>
                    <a:pt x="80" y="23"/>
                    <a:pt x="94" y="26"/>
                  </a:cubicBezTo>
                  <a:cubicBezTo>
                    <a:pt x="108" y="30"/>
                    <a:pt x="121" y="38"/>
                    <a:pt x="129" y="51"/>
                  </a:cubicBezTo>
                  <a:cubicBezTo>
                    <a:pt x="137" y="64"/>
                    <a:pt x="140" y="80"/>
                    <a:pt x="136" y="94"/>
                  </a:cubicBezTo>
                  <a:cubicBezTo>
                    <a:pt x="133" y="108"/>
                    <a:pt x="125" y="120"/>
                    <a:pt x="112" y="129"/>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36" name="Freeform 27"/>
            <p:cNvSpPr/>
            <p:nvPr/>
          </p:nvSpPr>
          <p:spPr bwMode="auto">
            <a:xfrm>
              <a:off x="5426664" y="3358128"/>
              <a:ext cx="117475" cy="231775"/>
            </a:xfrm>
            <a:custGeom>
              <a:avLst/>
              <a:gdLst>
                <a:gd name="T0" fmla="*/ 20 w 31"/>
                <a:gd name="T1" fmla="*/ 2 h 61"/>
                <a:gd name="T2" fmla="*/ 4 w 31"/>
                <a:gd name="T3" fmla="*/ 19 h 61"/>
                <a:gd name="T4" fmla="*/ 0 w 31"/>
                <a:gd name="T5" fmla="*/ 36 h 61"/>
                <a:gd name="T6" fmla="*/ 4 w 31"/>
                <a:gd name="T7" fmla="*/ 56 h 61"/>
                <a:gd name="T8" fmla="*/ 13 w 31"/>
                <a:gd name="T9" fmla="*/ 60 h 61"/>
                <a:gd name="T10" fmla="*/ 16 w 31"/>
                <a:gd name="T11" fmla="*/ 51 h 61"/>
                <a:gd name="T12" fmla="*/ 16 w 31"/>
                <a:gd name="T13" fmla="*/ 51 h 61"/>
                <a:gd name="T14" fmla="*/ 13 w 31"/>
                <a:gd name="T15" fmla="*/ 36 h 61"/>
                <a:gd name="T16" fmla="*/ 16 w 31"/>
                <a:gd name="T17" fmla="*/ 24 h 61"/>
                <a:gd name="T18" fmla="*/ 27 w 31"/>
                <a:gd name="T19" fmla="*/ 13 h 61"/>
                <a:gd name="T20" fmla="*/ 29 w 31"/>
                <a:gd name="T21" fmla="*/ 4 h 61"/>
                <a:gd name="T22" fmla="*/ 20 w 31"/>
                <a:gd name="T2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1">
                  <a:moveTo>
                    <a:pt x="20" y="2"/>
                  </a:moveTo>
                  <a:cubicBezTo>
                    <a:pt x="13" y="7"/>
                    <a:pt x="7" y="12"/>
                    <a:pt x="4" y="19"/>
                  </a:cubicBezTo>
                  <a:cubicBezTo>
                    <a:pt x="1" y="25"/>
                    <a:pt x="0" y="31"/>
                    <a:pt x="0" y="36"/>
                  </a:cubicBezTo>
                  <a:cubicBezTo>
                    <a:pt x="0" y="48"/>
                    <a:pt x="4" y="56"/>
                    <a:pt x="4" y="56"/>
                  </a:cubicBezTo>
                  <a:cubicBezTo>
                    <a:pt x="6" y="60"/>
                    <a:pt x="10" y="61"/>
                    <a:pt x="13" y="60"/>
                  </a:cubicBezTo>
                  <a:cubicBezTo>
                    <a:pt x="16" y="58"/>
                    <a:pt x="18" y="54"/>
                    <a:pt x="16" y="51"/>
                  </a:cubicBezTo>
                  <a:cubicBezTo>
                    <a:pt x="16" y="51"/>
                    <a:pt x="16" y="51"/>
                    <a:pt x="16" y="51"/>
                  </a:cubicBezTo>
                  <a:cubicBezTo>
                    <a:pt x="16" y="51"/>
                    <a:pt x="13" y="44"/>
                    <a:pt x="13" y="36"/>
                  </a:cubicBezTo>
                  <a:cubicBezTo>
                    <a:pt x="13" y="32"/>
                    <a:pt x="14" y="28"/>
                    <a:pt x="16" y="24"/>
                  </a:cubicBezTo>
                  <a:cubicBezTo>
                    <a:pt x="18" y="20"/>
                    <a:pt x="21" y="16"/>
                    <a:pt x="27" y="13"/>
                  </a:cubicBezTo>
                  <a:cubicBezTo>
                    <a:pt x="30" y="11"/>
                    <a:pt x="31" y="7"/>
                    <a:pt x="29" y="4"/>
                  </a:cubicBezTo>
                  <a:cubicBezTo>
                    <a:pt x="27" y="1"/>
                    <a:pt x="23" y="0"/>
                    <a:pt x="20" y="2"/>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grpSp>
      <p:sp>
        <p:nvSpPr>
          <p:cNvPr id="37" name="泪滴形 36"/>
          <p:cNvSpPr/>
          <p:nvPr/>
        </p:nvSpPr>
        <p:spPr>
          <a:xfrm rot="13500000" flipV="1">
            <a:off x="2027743" y="3100354"/>
            <a:ext cx="1158232" cy="1099523"/>
          </a:xfrm>
          <a:prstGeom prst="teardrop">
            <a:avLst>
              <a:gd name="adj" fmla="val 109259"/>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grpSp>
        <p:nvGrpSpPr>
          <p:cNvPr id="38" name="组合 37"/>
          <p:cNvGrpSpPr/>
          <p:nvPr/>
        </p:nvGrpSpPr>
        <p:grpSpPr>
          <a:xfrm>
            <a:off x="2259703" y="3237477"/>
            <a:ext cx="660764" cy="729802"/>
            <a:chOff x="5410200" y="2708275"/>
            <a:chExt cx="1374775" cy="1441450"/>
          </a:xfrm>
          <a:solidFill>
            <a:schemeClr val="bg1"/>
          </a:solidFill>
        </p:grpSpPr>
        <p:sp>
          <p:nvSpPr>
            <p:cNvPr id="39" name="Freeform 31"/>
            <p:cNvSpPr/>
            <p:nvPr/>
          </p:nvSpPr>
          <p:spPr bwMode="auto">
            <a:xfrm>
              <a:off x="6346825" y="2708275"/>
              <a:ext cx="438150" cy="374650"/>
            </a:xfrm>
            <a:custGeom>
              <a:avLst/>
              <a:gdLst>
                <a:gd name="T0" fmla="*/ 48 w 116"/>
                <a:gd name="T1" fmla="*/ 0 h 99"/>
                <a:gd name="T2" fmla="*/ 0 w 116"/>
                <a:gd name="T3" fmla="*/ 46 h 99"/>
                <a:gd name="T4" fmla="*/ 62 w 116"/>
                <a:gd name="T5" fmla="*/ 99 h 99"/>
                <a:gd name="T6" fmla="*/ 116 w 116"/>
                <a:gd name="T7" fmla="*/ 51 h 99"/>
                <a:gd name="T8" fmla="*/ 48 w 116"/>
                <a:gd name="T9" fmla="*/ 0 h 99"/>
              </a:gdLst>
              <a:ahLst/>
              <a:cxnLst>
                <a:cxn ang="0">
                  <a:pos x="T0" y="T1"/>
                </a:cxn>
                <a:cxn ang="0">
                  <a:pos x="T2" y="T3"/>
                </a:cxn>
                <a:cxn ang="0">
                  <a:pos x="T4" y="T5"/>
                </a:cxn>
                <a:cxn ang="0">
                  <a:pos x="T6" y="T7"/>
                </a:cxn>
                <a:cxn ang="0">
                  <a:pos x="T8" y="T9"/>
                </a:cxn>
              </a:cxnLst>
              <a:rect l="0" t="0" r="r" b="b"/>
              <a:pathLst>
                <a:path w="116" h="99">
                  <a:moveTo>
                    <a:pt x="48" y="0"/>
                  </a:moveTo>
                  <a:cubicBezTo>
                    <a:pt x="48" y="0"/>
                    <a:pt x="21" y="27"/>
                    <a:pt x="0" y="46"/>
                  </a:cubicBezTo>
                  <a:cubicBezTo>
                    <a:pt x="62" y="99"/>
                    <a:pt x="62" y="99"/>
                    <a:pt x="62" y="99"/>
                  </a:cubicBezTo>
                  <a:cubicBezTo>
                    <a:pt x="86" y="81"/>
                    <a:pt x="116" y="51"/>
                    <a:pt x="116" y="51"/>
                  </a:cubicBezTo>
                  <a:lnTo>
                    <a:pt x="48" y="0"/>
                  </a:ln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40" name="Freeform 32"/>
            <p:cNvSpPr/>
            <p:nvPr/>
          </p:nvSpPr>
          <p:spPr bwMode="auto">
            <a:xfrm>
              <a:off x="5795963" y="3321050"/>
              <a:ext cx="441325" cy="457200"/>
            </a:xfrm>
            <a:custGeom>
              <a:avLst/>
              <a:gdLst>
                <a:gd name="T0" fmla="*/ 58 w 117"/>
                <a:gd name="T1" fmla="*/ 5 h 121"/>
                <a:gd name="T2" fmla="*/ 0 w 117"/>
                <a:gd name="T3" fmla="*/ 23 h 121"/>
                <a:gd name="T4" fmla="*/ 1 w 117"/>
                <a:gd name="T5" fmla="*/ 32 h 121"/>
                <a:gd name="T6" fmla="*/ 8 w 117"/>
                <a:gd name="T7" fmla="*/ 55 h 121"/>
                <a:gd name="T8" fmla="*/ 9 w 117"/>
                <a:gd name="T9" fmla="*/ 56 h 121"/>
                <a:gd name="T10" fmla="*/ 15 w 117"/>
                <a:gd name="T11" fmla="*/ 50 h 121"/>
                <a:gd name="T12" fmla="*/ 18 w 117"/>
                <a:gd name="T13" fmla="*/ 48 h 121"/>
                <a:gd name="T14" fmla="*/ 31 w 117"/>
                <a:gd name="T15" fmla="*/ 49 h 121"/>
                <a:gd name="T16" fmla="*/ 41 w 117"/>
                <a:gd name="T17" fmla="*/ 69 h 121"/>
                <a:gd name="T18" fmla="*/ 32 w 117"/>
                <a:gd name="T19" fmla="*/ 82 h 121"/>
                <a:gd name="T20" fmla="*/ 32 w 117"/>
                <a:gd name="T21" fmla="*/ 82 h 121"/>
                <a:gd name="T22" fmla="*/ 21 w 117"/>
                <a:gd name="T23" fmla="*/ 83 h 121"/>
                <a:gd name="T24" fmla="*/ 19 w 117"/>
                <a:gd name="T25" fmla="*/ 83 h 121"/>
                <a:gd name="T26" fmla="*/ 25 w 117"/>
                <a:gd name="T27" fmla="*/ 100 h 121"/>
                <a:gd name="T28" fmla="*/ 29 w 117"/>
                <a:gd name="T29" fmla="*/ 110 h 121"/>
                <a:gd name="T30" fmla="*/ 53 w 117"/>
                <a:gd name="T31" fmla="*/ 100 h 121"/>
                <a:gd name="T32" fmla="*/ 60 w 117"/>
                <a:gd name="T33" fmla="*/ 98 h 121"/>
                <a:gd name="T34" fmla="*/ 61 w 117"/>
                <a:gd name="T35" fmla="*/ 98 h 121"/>
                <a:gd name="T36" fmla="*/ 62 w 117"/>
                <a:gd name="T37" fmla="*/ 98 h 121"/>
                <a:gd name="T38" fmla="*/ 65 w 117"/>
                <a:gd name="T39" fmla="*/ 101 h 121"/>
                <a:gd name="T40" fmla="*/ 65 w 117"/>
                <a:gd name="T41" fmla="*/ 101 h 121"/>
                <a:gd name="T42" fmla="*/ 65 w 117"/>
                <a:gd name="T43" fmla="*/ 107 h 121"/>
                <a:gd name="T44" fmla="*/ 66 w 117"/>
                <a:gd name="T45" fmla="*/ 116 h 121"/>
                <a:gd name="T46" fmla="*/ 71 w 117"/>
                <a:gd name="T47" fmla="*/ 121 h 121"/>
                <a:gd name="T48" fmla="*/ 88 w 117"/>
                <a:gd name="T49" fmla="*/ 114 h 121"/>
                <a:gd name="T50" fmla="*/ 88 w 117"/>
                <a:gd name="T51" fmla="*/ 104 h 121"/>
                <a:gd name="T52" fmla="*/ 83 w 117"/>
                <a:gd name="T53" fmla="*/ 99 h 121"/>
                <a:gd name="T54" fmla="*/ 81 w 117"/>
                <a:gd name="T55" fmla="*/ 96 h 121"/>
                <a:gd name="T56" fmla="*/ 80 w 117"/>
                <a:gd name="T57" fmla="*/ 94 h 121"/>
                <a:gd name="T58" fmla="*/ 84 w 117"/>
                <a:gd name="T59" fmla="*/ 89 h 121"/>
                <a:gd name="T60" fmla="*/ 109 w 117"/>
                <a:gd name="T61" fmla="*/ 82 h 121"/>
                <a:gd name="T62" fmla="*/ 97 w 117"/>
                <a:gd name="T63"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21">
                  <a:moveTo>
                    <a:pt x="83" y="43"/>
                  </a:moveTo>
                  <a:cubicBezTo>
                    <a:pt x="64" y="62"/>
                    <a:pt x="37" y="32"/>
                    <a:pt x="58" y="5"/>
                  </a:cubicBezTo>
                  <a:cubicBezTo>
                    <a:pt x="60" y="3"/>
                    <a:pt x="61" y="1"/>
                    <a:pt x="63" y="0"/>
                  </a:cubicBezTo>
                  <a:cubicBezTo>
                    <a:pt x="0" y="23"/>
                    <a:pt x="0" y="23"/>
                    <a:pt x="0" y="23"/>
                  </a:cubicBezTo>
                  <a:cubicBezTo>
                    <a:pt x="0" y="23"/>
                    <a:pt x="0" y="24"/>
                    <a:pt x="0" y="24"/>
                  </a:cubicBezTo>
                  <a:cubicBezTo>
                    <a:pt x="0" y="26"/>
                    <a:pt x="1" y="29"/>
                    <a:pt x="1" y="32"/>
                  </a:cubicBezTo>
                  <a:cubicBezTo>
                    <a:pt x="3" y="38"/>
                    <a:pt x="5" y="46"/>
                    <a:pt x="6" y="51"/>
                  </a:cubicBezTo>
                  <a:cubicBezTo>
                    <a:pt x="7" y="53"/>
                    <a:pt x="7" y="54"/>
                    <a:pt x="8" y="55"/>
                  </a:cubicBezTo>
                  <a:cubicBezTo>
                    <a:pt x="8" y="55"/>
                    <a:pt x="8" y="55"/>
                    <a:pt x="9" y="56"/>
                  </a:cubicBezTo>
                  <a:cubicBezTo>
                    <a:pt x="9" y="56"/>
                    <a:pt x="9" y="56"/>
                    <a:pt x="9" y="56"/>
                  </a:cubicBezTo>
                  <a:cubicBezTo>
                    <a:pt x="9" y="55"/>
                    <a:pt x="9" y="55"/>
                    <a:pt x="10" y="54"/>
                  </a:cubicBezTo>
                  <a:cubicBezTo>
                    <a:pt x="11" y="53"/>
                    <a:pt x="12" y="51"/>
                    <a:pt x="15" y="50"/>
                  </a:cubicBezTo>
                  <a:cubicBezTo>
                    <a:pt x="16" y="49"/>
                    <a:pt x="17" y="48"/>
                    <a:pt x="18" y="48"/>
                  </a:cubicBezTo>
                  <a:cubicBezTo>
                    <a:pt x="18" y="48"/>
                    <a:pt x="18" y="48"/>
                    <a:pt x="18" y="48"/>
                  </a:cubicBezTo>
                  <a:cubicBezTo>
                    <a:pt x="18" y="48"/>
                    <a:pt x="18" y="48"/>
                    <a:pt x="18" y="48"/>
                  </a:cubicBezTo>
                  <a:cubicBezTo>
                    <a:pt x="22" y="46"/>
                    <a:pt x="27" y="47"/>
                    <a:pt x="31" y="49"/>
                  </a:cubicBezTo>
                  <a:cubicBezTo>
                    <a:pt x="35" y="51"/>
                    <a:pt x="38" y="54"/>
                    <a:pt x="39" y="59"/>
                  </a:cubicBezTo>
                  <a:cubicBezTo>
                    <a:pt x="41" y="62"/>
                    <a:pt x="41" y="66"/>
                    <a:pt x="41" y="69"/>
                  </a:cubicBezTo>
                  <a:cubicBezTo>
                    <a:pt x="41" y="72"/>
                    <a:pt x="40" y="75"/>
                    <a:pt x="38" y="78"/>
                  </a:cubicBezTo>
                  <a:cubicBezTo>
                    <a:pt x="36" y="80"/>
                    <a:pt x="34" y="81"/>
                    <a:pt x="32" y="82"/>
                  </a:cubicBezTo>
                  <a:cubicBezTo>
                    <a:pt x="32" y="82"/>
                    <a:pt x="32" y="82"/>
                    <a:pt x="32" y="82"/>
                  </a:cubicBezTo>
                  <a:cubicBezTo>
                    <a:pt x="32" y="82"/>
                    <a:pt x="32" y="82"/>
                    <a:pt x="32" y="82"/>
                  </a:cubicBezTo>
                  <a:cubicBezTo>
                    <a:pt x="31" y="82"/>
                    <a:pt x="30" y="83"/>
                    <a:pt x="28" y="83"/>
                  </a:cubicBezTo>
                  <a:cubicBezTo>
                    <a:pt x="25" y="83"/>
                    <a:pt x="23" y="83"/>
                    <a:pt x="21" y="83"/>
                  </a:cubicBezTo>
                  <a:cubicBezTo>
                    <a:pt x="20" y="83"/>
                    <a:pt x="19" y="83"/>
                    <a:pt x="19" y="82"/>
                  </a:cubicBezTo>
                  <a:cubicBezTo>
                    <a:pt x="19" y="83"/>
                    <a:pt x="19" y="83"/>
                    <a:pt x="19" y="83"/>
                  </a:cubicBezTo>
                  <a:cubicBezTo>
                    <a:pt x="19" y="85"/>
                    <a:pt x="20" y="87"/>
                    <a:pt x="21" y="90"/>
                  </a:cubicBezTo>
                  <a:cubicBezTo>
                    <a:pt x="22" y="93"/>
                    <a:pt x="23" y="97"/>
                    <a:pt x="25" y="100"/>
                  </a:cubicBezTo>
                  <a:cubicBezTo>
                    <a:pt x="25" y="101"/>
                    <a:pt x="26" y="102"/>
                    <a:pt x="26" y="103"/>
                  </a:cubicBezTo>
                  <a:cubicBezTo>
                    <a:pt x="27" y="106"/>
                    <a:pt x="29" y="108"/>
                    <a:pt x="29" y="110"/>
                  </a:cubicBezTo>
                  <a:cubicBezTo>
                    <a:pt x="35" y="107"/>
                    <a:pt x="43" y="104"/>
                    <a:pt x="50" y="101"/>
                  </a:cubicBezTo>
                  <a:cubicBezTo>
                    <a:pt x="51" y="101"/>
                    <a:pt x="52" y="101"/>
                    <a:pt x="53" y="100"/>
                  </a:cubicBezTo>
                  <a:cubicBezTo>
                    <a:pt x="54" y="100"/>
                    <a:pt x="55" y="100"/>
                    <a:pt x="56" y="99"/>
                  </a:cubicBezTo>
                  <a:cubicBezTo>
                    <a:pt x="57" y="99"/>
                    <a:pt x="59" y="99"/>
                    <a:pt x="60" y="98"/>
                  </a:cubicBezTo>
                  <a:cubicBezTo>
                    <a:pt x="60" y="98"/>
                    <a:pt x="60" y="98"/>
                    <a:pt x="61" y="98"/>
                  </a:cubicBezTo>
                  <a:cubicBezTo>
                    <a:pt x="61" y="98"/>
                    <a:pt x="61" y="98"/>
                    <a:pt x="61" y="98"/>
                  </a:cubicBezTo>
                  <a:cubicBezTo>
                    <a:pt x="61" y="98"/>
                    <a:pt x="61" y="98"/>
                    <a:pt x="62" y="98"/>
                  </a:cubicBezTo>
                  <a:cubicBezTo>
                    <a:pt x="62" y="98"/>
                    <a:pt x="62" y="98"/>
                    <a:pt x="62" y="98"/>
                  </a:cubicBezTo>
                  <a:cubicBezTo>
                    <a:pt x="63" y="98"/>
                    <a:pt x="64" y="99"/>
                    <a:pt x="64" y="100"/>
                  </a:cubicBezTo>
                  <a:cubicBezTo>
                    <a:pt x="65" y="100"/>
                    <a:pt x="65" y="101"/>
                    <a:pt x="65" y="101"/>
                  </a:cubicBezTo>
                  <a:cubicBezTo>
                    <a:pt x="65" y="101"/>
                    <a:pt x="65" y="101"/>
                    <a:pt x="65" y="101"/>
                  </a:cubicBezTo>
                  <a:cubicBezTo>
                    <a:pt x="65" y="101"/>
                    <a:pt x="65" y="101"/>
                    <a:pt x="65" y="101"/>
                  </a:cubicBezTo>
                  <a:cubicBezTo>
                    <a:pt x="66" y="103"/>
                    <a:pt x="66" y="104"/>
                    <a:pt x="66" y="105"/>
                  </a:cubicBezTo>
                  <a:cubicBezTo>
                    <a:pt x="65" y="106"/>
                    <a:pt x="65" y="106"/>
                    <a:pt x="65" y="107"/>
                  </a:cubicBezTo>
                  <a:cubicBezTo>
                    <a:pt x="65" y="109"/>
                    <a:pt x="64" y="111"/>
                    <a:pt x="65" y="113"/>
                  </a:cubicBezTo>
                  <a:cubicBezTo>
                    <a:pt x="65" y="114"/>
                    <a:pt x="65" y="115"/>
                    <a:pt x="66" y="116"/>
                  </a:cubicBezTo>
                  <a:cubicBezTo>
                    <a:pt x="66" y="117"/>
                    <a:pt x="67" y="118"/>
                    <a:pt x="68" y="119"/>
                  </a:cubicBezTo>
                  <a:cubicBezTo>
                    <a:pt x="69" y="120"/>
                    <a:pt x="70" y="121"/>
                    <a:pt x="71" y="121"/>
                  </a:cubicBezTo>
                  <a:cubicBezTo>
                    <a:pt x="74" y="121"/>
                    <a:pt x="77" y="121"/>
                    <a:pt x="81" y="120"/>
                  </a:cubicBezTo>
                  <a:cubicBezTo>
                    <a:pt x="84" y="118"/>
                    <a:pt x="87" y="116"/>
                    <a:pt x="88" y="114"/>
                  </a:cubicBezTo>
                  <a:cubicBezTo>
                    <a:pt x="89" y="111"/>
                    <a:pt x="90" y="109"/>
                    <a:pt x="89" y="106"/>
                  </a:cubicBezTo>
                  <a:cubicBezTo>
                    <a:pt x="88" y="105"/>
                    <a:pt x="88" y="104"/>
                    <a:pt x="88" y="104"/>
                  </a:cubicBezTo>
                  <a:cubicBezTo>
                    <a:pt x="87" y="102"/>
                    <a:pt x="86" y="101"/>
                    <a:pt x="85" y="101"/>
                  </a:cubicBezTo>
                  <a:cubicBezTo>
                    <a:pt x="84" y="100"/>
                    <a:pt x="84" y="100"/>
                    <a:pt x="83" y="99"/>
                  </a:cubicBezTo>
                  <a:cubicBezTo>
                    <a:pt x="82" y="98"/>
                    <a:pt x="81" y="97"/>
                    <a:pt x="81" y="96"/>
                  </a:cubicBezTo>
                  <a:cubicBezTo>
                    <a:pt x="81" y="96"/>
                    <a:pt x="81" y="96"/>
                    <a:pt x="81" y="96"/>
                  </a:cubicBezTo>
                  <a:cubicBezTo>
                    <a:pt x="81" y="96"/>
                    <a:pt x="81" y="96"/>
                    <a:pt x="81" y="96"/>
                  </a:cubicBezTo>
                  <a:cubicBezTo>
                    <a:pt x="81" y="96"/>
                    <a:pt x="80" y="95"/>
                    <a:pt x="80" y="94"/>
                  </a:cubicBezTo>
                  <a:cubicBezTo>
                    <a:pt x="81" y="93"/>
                    <a:pt x="81" y="92"/>
                    <a:pt x="82" y="91"/>
                  </a:cubicBezTo>
                  <a:cubicBezTo>
                    <a:pt x="82" y="90"/>
                    <a:pt x="83" y="90"/>
                    <a:pt x="84" y="89"/>
                  </a:cubicBezTo>
                  <a:cubicBezTo>
                    <a:pt x="85" y="88"/>
                    <a:pt x="87" y="87"/>
                    <a:pt x="89" y="87"/>
                  </a:cubicBezTo>
                  <a:cubicBezTo>
                    <a:pt x="95" y="85"/>
                    <a:pt x="102" y="83"/>
                    <a:pt x="109" y="82"/>
                  </a:cubicBezTo>
                  <a:cubicBezTo>
                    <a:pt x="112" y="81"/>
                    <a:pt x="115" y="80"/>
                    <a:pt x="117" y="80"/>
                  </a:cubicBezTo>
                  <a:cubicBezTo>
                    <a:pt x="97" y="27"/>
                    <a:pt x="97" y="27"/>
                    <a:pt x="97" y="27"/>
                  </a:cubicBezTo>
                  <a:cubicBezTo>
                    <a:pt x="94" y="31"/>
                    <a:pt x="89" y="36"/>
                    <a:pt x="83" y="43"/>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41" name="Freeform 33"/>
            <p:cNvSpPr/>
            <p:nvPr/>
          </p:nvSpPr>
          <p:spPr bwMode="auto">
            <a:xfrm>
              <a:off x="5832475" y="2908300"/>
              <a:ext cx="665163" cy="582613"/>
            </a:xfrm>
            <a:custGeom>
              <a:avLst/>
              <a:gdLst>
                <a:gd name="T0" fmla="*/ 114 w 176"/>
                <a:gd name="T1" fmla="*/ 13 h 154"/>
                <a:gd name="T2" fmla="*/ 40 w 176"/>
                <a:gd name="T3" fmla="*/ 34 h 154"/>
                <a:gd name="T4" fmla="*/ 2 w 176"/>
                <a:gd name="T5" fmla="*/ 82 h 154"/>
                <a:gd name="T6" fmla="*/ 1 w 176"/>
                <a:gd name="T7" fmla="*/ 122 h 154"/>
                <a:gd name="T8" fmla="*/ 31 w 176"/>
                <a:gd name="T9" fmla="*/ 112 h 154"/>
                <a:gd name="T10" fmla="*/ 33 w 176"/>
                <a:gd name="T11" fmla="*/ 94 h 154"/>
                <a:gd name="T12" fmla="*/ 55 w 176"/>
                <a:gd name="T13" fmla="*/ 70 h 154"/>
                <a:gd name="T14" fmla="*/ 75 w 176"/>
                <a:gd name="T15" fmla="*/ 72 h 154"/>
                <a:gd name="T16" fmla="*/ 79 w 176"/>
                <a:gd name="T17" fmla="*/ 92 h 154"/>
                <a:gd name="T18" fmla="*/ 54 w 176"/>
                <a:gd name="T19" fmla="*/ 117 h 154"/>
                <a:gd name="T20" fmla="*/ 64 w 176"/>
                <a:gd name="T21" fmla="*/ 151 h 154"/>
                <a:gd name="T22" fmla="*/ 120 w 176"/>
                <a:gd name="T23" fmla="*/ 106 h 154"/>
                <a:gd name="T24" fmla="*/ 161 w 176"/>
                <a:gd name="T25" fmla="*/ 60 h 154"/>
                <a:gd name="T26" fmla="*/ 176 w 176"/>
                <a:gd name="T27" fmla="*/ 40 h 154"/>
                <a:gd name="T28" fmla="*/ 131 w 176"/>
                <a:gd name="T29" fmla="*/ 0 h 154"/>
                <a:gd name="T30" fmla="*/ 114 w 176"/>
                <a:gd name="T31" fmla="*/ 1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154">
                  <a:moveTo>
                    <a:pt x="114" y="13"/>
                  </a:moveTo>
                  <a:cubicBezTo>
                    <a:pt x="84" y="23"/>
                    <a:pt x="68" y="25"/>
                    <a:pt x="40" y="34"/>
                  </a:cubicBezTo>
                  <a:cubicBezTo>
                    <a:pt x="35" y="34"/>
                    <a:pt x="2" y="82"/>
                    <a:pt x="2" y="82"/>
                  </a:cubicBezTo>
                  <a:cubicBezTo>
                    <a:pt x="2" y="82"/>
                    <a:pt x="0" y="94"/>
                    <a:pt x="1" y="122"/>
                  </a:cubicBezTo>
                  <a:cubicBezTo>
                    <a:pt x="1" y="125"/>
                    <a:pt x="31" y="112"/>
                    <a:pt x="31" y="112"/>
                  </a:cubicBezTo>
                  <a:cubicBezTo>
                    <a:pt x="32" y="98"/>
                    <a:pt x="33" y="94"/>
                    <a:pt x="33" y="94"/>
                  </a:cubicBezTo>
                  <a:cubicBezTo>
                    <a:pt x="55" y="70"/>
                    <a:pt x="55" y="70"/>
                    <a:pt x="55" y="70"/>
                  </a:cubicBezTo>
                  <a:cubicBezTo>
                    <a:pt x="63" y="74"/>
                    <a:pt x="80" y="78"/>
                    <a:pt x="75" y="72"/>
                  </a:cubicBezTo>
                  <a:cubicBezTo>
                    <a:pt x="81" y="78"/>
                    <a:pt x="81" y="86"/>
                    <a:pt x="79" y="92"/>
                  </a:cubicBezTo>
                  <a:cubicBezTo>
                    <a:pt x="74" y="98"/>
                    <a:pt x="63" y="109"/>
                    <a:pt x="54" y="117"/>
                  </a:cubicBezTo>
                  <a:cubicBezTo>
                    <a:pt x="43" y="125"/>
                    <a:pt x="43" y="154"/>
                    <a:pt x="64" y="151"/>
                  </a:cubicBezTo>
                  <a:cubicBezTo>
                    <a:pt x="74" y="140"/>
                    <a:pt x="94" y="119"/>
                    <a:pt x="120" y="106"/>
                  </a:cubicBezTo>
                  <a:cubicBezTo>
                    <a:pt x="135" y="97"/>
                    <a:pt x="149" y="84"/>
                    <a:pt x="161" y="60"/>
                  </a:cubicBezTo>
                  <a:cubicBezTo>
                    <a:pt x="163" y="57"/>
                    <a:pt x="174" y="44"/>
                    <a:pt x="176" y="40"/>
                  </a:cubicBezTo>
                  <a:cubicBezTo>
                    <a:pt x="131" y="0"/>
                    <a:pt x="131" y="0"/>
                    <a:pt x="131" y="0"/>
                  </a:cubicBezTo>
                  <a:cubicBezTo>
                    <a:pt x="123" y="7"/>
                    <a:pt x="116" y="12"/>
                    <a:pt x="114" y="13"/>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42" name="Freeform 34"/>
            <p:cNvSpPr/>
            <p:nvPr/>
          </p:nvSpPr>
          <p:spPr bwMode="auto">
            <a:xfrm>
              <a:off x="5681663" y="3794125"/>
              <a:ext cx="446088" cy="355600"/>
            </a:xfrm>
            <a:custGeom>
              <a:avLst/>
              <a:gdLst>
                <a:gd name="T0" fmla="*/ 109 w 118"/>
                <a:gd name="T1" fmla="*/ 2 h 94"/>
                <a:gd name="T2" fmla="*/ 90 w 118"/>
                <a:gd name="T3" fmla="*/ 0 h 94"/>
                <a:gd name="T4" fmla="*/ 86 w 118"/>
                <a:gd name="T5" fmla="*/ 0 h 94"/>
                <a:gd name="T6" fmla="*/ 84 w 118"/>
                <a:gd name="T7" fmla="*/ 0 h 94"/>
                <a:gd name="T8" fmla="*/ 85 w 118"/>
                <a:gd name="T9" fmla="*/ 1 h 94"/>
                <a:gd name="T10" fmla="*/ 85 w 118"/>
                <a:gd name="T11" fmla="*/ 2 h 94"/>
                <a:gd name="T12" fmla="*/ 88 w 118"/>
                <a:gd name="T13" fmla="*/ 8 h 94"/>
                <a:gd name="T14" fmla="*/ 88 w 118"/>
                <a:gd name="T15" fmla="*/ 12 h 94"/>
                <a:gd name="T16" fmla="*/ 88 w 118"/>
                <a:gd name="T17" fmla="*/ 12 h 94"/>
                <a:gd name="T18" fmla="*/ 88 w 118"/>
                <a:gd name="T19" fmla="*/ 12 h 94"/>
                <a:gd name="T20" fmla="*/ 83 w 118"/>
                <a:gd name="T21" fmla="*/ 23 h 94"/>
                <a:gd name="T22" fmla="*/ 71 w 118"/>
                <a:gd name="T23" fmla="*/ 28 h 94"/>
                <a:gd name="T24" fmla="*/ 61 w 118"/>
                <a:gd name="T25" fmla="*/ 26 h 94"/>
                <a:gd name="T26" fmla="*/ 53 w 118"/>
                <a:gd name="T27" fmla="*/ 20 h 94"/>
                <a:gd name="T28" fmla="*/ 52 w 118"/>
                <a:gd name="T29" fmla="*/ 15 h 94"/>
                <a:gd name="T30" fmla="*/ 52 w 118"/>
                <a:gd name="T31" fmla="*/ 13 h 94"/>
                <a:gd name="T32" fmla="*/ 52 w 118"/>
                <a:gd name="T33" fmla="*/ 10 h 94"/>
                <a:gd name="T34" fmla="*/ 55 w 118"/>
                <a:gd name="T35" fmla="*/ 3 h 94"/>
                <a:gd name="T36" fmla="*/ 56 w 118"/>
                <a:gd name="T37" fmla="*/ 0 h 94"/>
                <a:gd name="T38" fmla="*/ 56 w 118"/>
                <a:gd name="T39" fmla="*/ 0 h 94"/>
                <a:gd name="T40" fmla="*/ 51 w 118"/>
                <a:gd name="T41" fmla="*/ 0 h 94"/>
                <a:gd name="T42" fmla="*/ 49 w 118"/>
                <a:gd name="T43" fmla="*/ 0 h 94"/>
                <a:gd name="T44" fmla="*/ 34 w 118"/>
                <a:gd name="T45" fmla="*/ 1 h 94"/>
                <a:gd name="T46" fmla="*/ 26 w 118"/>
                <a:gd name="T47" fmla="*/ 1 h 94"/>
                <a:gd name="T48" fmla="*/ 27 w 118"/>
                <a:gd name="T49" fmla="*/ 13 h 94"/>
                <a:gd name="T50" fmla="*/ 28 w 118"/>
                <a:gd name="T51" fmla="*/ 25 h 94"/>
                <a:gd name="T52" fmla="*/ 27 w 118"/>
                <a:gd name="T53" fmla="*/ 30 h 94"/>
                <a:gd name="T54" fmla="*/ 27 w 118"/>
                <a:gd name="T55" fmla="*/ 34 h 94"/>
                <a:gd name="T56" fmla="*/ 26 w 118"/>
                <a:gd name="T57" fmla="*/ 36 h 94"/>
                <a:gd name="T58" fmla="*/ 24 w 118"/>
                <a:gd name="T59" fmla="*/ 38 h 94"/>
                <a:gd name="T60" fmla="*/ 22 w 118"/>
                <a:gd name="T61" fmla="*/ 38 h 94"/>
                <a:gd name="T62" fmla="*/ 22 w 118"/>
                <a:gd name="T63" fmla="*/ 38 h 94"/>
                <a:gd name="T64" fmla="*/ 22 w 118"/>
                <a:gd name="T65" fmla="*/ 38 h 94"/>
                <a:gd name="T66" fmla="*/ 19 w 118"/>
                <a:gd name="T67" fmla="*/ 37 h 94"/>
                <a:gd name="T68" fmla="*/ 17 w 118"/>
                <a:gd name="T69" fmla="*/ 36 h 94"/>
                <a:gd name="T70" fmla="*/ 11 w 118"/>
                <a:gd name="T71" fmla="*/ 33 h 94"/>
                <a:gd name="T72" fmla="*/ 9 w 118"/>
                <a:gd name="T73" fmla="*/ 33 h 94"/>
                <a:gd name="T74" fmla="*/ 5 w 118"/>
                <a:gd name="T75" fmla="*/ 34 h 94"/>
                <a:gd name="T76" fmla="*/ 2 w 118"/>
                <a:gd name="T77" fmla="*/ 37 h 94"/>
                <a:gd name="T78" fmla="*/ 0 w 118"/>
                <a:gd name="T79" fmla="*/ 46 h 94"/>
                <a:gd name="T80" fmla="*/ 3 w 118"/>
                <a:gd name="T81" fmla="*/ 55 h 94"/>
                <a:gd name="T82" fmla="*/ 10 w 118"/>
                <a:gd name="T83" fmla="*/ 58 h 94"/>
                <a:gd name="T84" fmla="*/ 12 w 118"/>
                <a:gd name="T85" fmla="*/ 58 h 94"/>
                <a:gd name="T86" fmla="*/ 16 w 118"/>
                <a:gd name="T87" fmla="*/ 57 h 94"/>
                <a:gd name="T88" fmla="*/ 18 w 118"/>
                <a:gd name="T89" fmla="*/ 55 h 94"/>
                <a:gd name="T90" fmla="*/ 21 w 118"/>
                <a:gd name="T91" fmla="*/ 54 h 94"/>
                <a:gd name="T92" fmla="*/ 21 w 118"/>
                <a:gd name="T93" fmla="*/ 54 h 94"/>
                <a:gd name="T94" fmla="*/ 21 w 118"/>
                <a:gd name="T95" fmla="*/ 54 h 94"/>
                <a:gd name="T96" fmla="*/ 24 w 118"/>
                <a:gd name="T97" fmla="*/ 55 h 94"/>
                <a:gd name="T98" fmla="*/ 26 w 118"/>
                <a:gd name="T99" fmla="*/ 57 h 94"/>
                <a:gd name="T100" fmla="*/ 27 w 118"/>
                <a:gd name="T101" fmla="*/ 59 h 94"/>
                <a:gd name="T102" fmla="*/ 28 w 118"/>
                <a:gd name="T103" fmla="*/ 65 h 94"/>
                <a:gd name="T104" fmla="*/ 26 w 118"/>
                <a:gd name="T105" fmla="*/ 86 h 94"/>
                <a:gd name="T106" fmla="*/ 24 w 118"/>
                <a:gd name="T107" fmla="*/ 94 h 94"/>
                <a:gd name="T108" fmla="*/ 110 w 118"/>
                <a:gd name="T109" fmla="*/ 94 h 94"/>
                <a:gd name="T110" fmla="*/ 118 w 118"/>
                <a:gd name="T111" fmla="*/ 85 h 94"/>
                <a:gd name="T112" fmla="*/ 118 w 118"/>
                <a:gd name="T113" fmla="*/ 3 h 94"/>
                <a:gd name="T114" fmla="*/ 117 w 118"/>
                <a:gd name="T115" fmla="*/ 3 h 94"/>
                <a:gd name="T116" fmla="*/ 109 w 118"/>
                <a:gd name="T117"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 h="94">
                  <a:moveTo>
                    <a:pt x="109" y="2"/>
                  </a:moveTo>
                  <a:cubicBezTo>
                    <a:pt x="103" y="1"/>
                    <a:pt x="95" y="0"/>
                    <a:pt x="90" y="0"/>
                  </a:cubicBezTo>
                  <a:cubicBezTo>
                    <a:pt x="88" y="0"/>
                    <a:pt x="87" y="0"/>
                    <a:pt x="86" y="0"/>
                  </a:cubicBezTo>
                  <a:cubicBezTo>
                    <a:pt x="85" y="0"/>
                    <a:pt x="85" y="0"/>
                    <a:pt x="84" y="0"/>
                  </a:cubicBezTo>
                  <a:cubicBezTo>
                    <a:pt x="85" y="1"/>
                    <a:pt x="85" y="1"/>
                    <a:pt x="85" y="1"/>
                  </a:cubicBezTo>
                  <a:cubicBezTo>
                    <a:pt x="85" y="1"/>
                    <a:pt x="85" y="1"/>
                    <a:pt x="85" y="2"/>
                  </a:cubicBezTo>
                  <a:cubicBezTo>
                    <a:pt x="86" y="3"/>
                    <a:pt x="87" y="5"/>
                    <a:pt x="88" y="8"/>
                  </a:cubicBezTo>
                  <a:cubicBezTo>
                    <a:pt x="88" y="9"/>
                    <a:pt x="88" y="11"/>
                    <a:pt x="88" y="12"/>
                  </a:cubicBezTo>
                  <a:cubicBezTo>
                    <a:pt x="88" y="12"/>
                    <a:pt x="88" y="12"/>
                    <a:pt x="88" y="12"/>
                  </a:cubicBezTo>
                  <a:cubicBezTo>
                    <a:pt x="88" y="12"/>
                    <a:pt x="88" y="12"/>
                    <a:pt x="88" y="12"/>
                  </a:cubicBezTo>
                  <a:cubicBezTo>
                    <a:pt x="89" y="16"/>
                    <a:pt x="87" y="21"/>
                    <a:pt x="83" y="23"/>
                  </a:cubicBezTo>
                  <a:cubicBezTo>
                    <a:pt x="80" y="26"/>
                    <a:pt x="76" y="28"/>
                    <a:pt x="71" y="28"/>
                  </a:cubicBezTo>
                  <a:cubicBezTo>
                    <a:pt x="67" y="28"/>
                    <a:pt x="64" y="28"/>
                    <a:pt x="61" y="26"/>
                  </a:cubicBezTo>
                  <a:cubicBezTo>
                    <a:pt x="58" y="25"/>
                    <a:pt x="55" y="23"/>
                    <a:pt x="53" y="20"/>
                  </a:cubicBezTo>
                  <a:cubicBezTo>
                    <a:pt x="53" y="19"/>
                    <a:pt x="52" y="17"/>
                    <a:pt x="52" y="15"/>
                  </a:cubicBezTo>
                  <a:cubicBezTo>
                    <a:pt x="52" y="14"/>
                    <a:pt x="52" y="14"/>
                    <a:pt x="52" y="13"/>
                  </a:cubicBezTo>
                  <a:cubicBezTo>
                    <a:pt x="52" y="12"/>
                    <a:pt x="52" y="11"/>
                    <a:pt x="52" y="10"/>
                  </a:cubicBezTo>
                  <a:cubicBezTo>
                    <a:pt x="53" y="7"/>
                    <a:pt x="54" y="4"/>
                    <a:pt x="55" y="3"/>
                  </a:cubicBezTo>
                  <a:cubicBezTo>
                    <a:pt x="55" y="2"/>
                    <a:pt x="56" y="1"/>
                    <a:pt x="56" y="0"/>
                  </a:cubicBezTo>
                  <a:cubicBezTo>
                    <a:pt x="56" y="0"/>
                    <a:pt x="56" y="0"/>
                    <a:pt x="56" y="0"/>
                  </a:cubicBezTo>
                  <a:cubicBezTo>
                    <a:pt x="54" y="0"/>
                    <a:pt x="53" y="0"/>
                    <a:pt x="51" y="0"/>
                  </a:cubicBezTo>
                  <a:cubicBezTo>
                    <a:pt x="50" y="0"/>
                    <a:pt x="50" y="0"/>
                    <a:pt x="49" y="0"/>
                  </a:cubicBezTo>
                  <a:cubicBezTo>
                    <a:pt x="44" y="0"/>
                    <a:pt x="39" y="0"/>
                    <a:pt x="34" y="1"/>
                  </a:cubicBezTo>
                  <a:cubicBezTo>
                    <a:pt x="31" y="1"/>
                    <a:pt x="28" y="1"/>
                    <a:pt x="26" y="1"/>
                  </a:cubicBezTo>
                  <a:cubicBezTo>
                    <a:pt x="27" y="5"/>
                    <a:pt x="27" y="9"/>
                    <a:pt x="27" y="13"/>
                  </a:cubicBezTo>
                  <a:cubicBezTo>
                    <a:pt x="27" y="17"/>
                    <a:pt x="28" y="21"/>
                    <a:pt x="28" y="25"/>
                  </a:cubicBezTo>
                  <a:cubicBezTo>
                    <a:pt x="28" y="27"/>
                    <a:pt x="28" y="28"/>
                    <a:pt x="27" y="30"/>
                  </a:cubicBezTo>
                  <a:cubicBezTo>
                    <a:pt x="27" y="31"/>
                    <a:pt x="27" y="33"/>
                    <a:pt x="27" y="34"/>
                  </a:cubicBezTo>
                  <a:cubicBezTo>
                    <a:pt x="27" y="35"/>
                    <a:pt x="27" y="35"/>
                    <a:pt x="26" y="36"/>
                  </a:cubicBezTo>
                  <a:cubicBezTo>
                    <a:pt x="26" y="37"/>
                    <a:pt x="25" y="37"/>
                    <a:pt x="24" y="38"/>
                  </a:cubicBezTo>
                  <a:cubicBezTo>
                    <a:pt x="24" y="38"/>
                    <a:pt x="23" y="38"/>
                    <a:pt x="22" y="38"/>
                  </a:cubicBezTo>
                  <a:cubicBezTo>
                    <a:pt x="22" y="38"/>
                    <a:pt x="22" y="38"/>
                    <a:pt x="22" y="38"/>
                  </a:cubicBezTo>
                  <a:cubicBezTo>
                    <a:pt x="22" y="38"/>
                    <a:pt x="22" y="38"/>
                    <a:pt x="22" y="38"/>
                  </a:cubicBezTo>
                  <a:cubicBezTo>
                    <a:pt x="21" y="38"/>
                    <a:pt x="20" y="38"/>
                    <a:pt x="19" y="37"/>
                  </a:cubicBezTo>
                  <a:cubicBezTo>
                    <a:pt x="18" y="37"/>
                    <a:pt x="17" y="36"/>
                    <a:pt x="17" y="36"/>
                  </a:cubicBezTo>
                  <a:cubicBezTo>
                    <a:pt x="15" y="35"/>
                    <a:pt x="14" y="34"/>
                    <a:pt x="11" y="33"/>
                  </a:cubicBezTo>
                  <a:cubicBezTo>
                    <a:pt x="10" y="33"/>
                    <a:pt x="9" y="33"/>
                    <a:pt x="9" y="33"/>
                  </a:cubicBezTo>
                  <a:cubicBezTo>
                    <a:pt x="7" y="33"/>
                    <a:pt x="6" y="34"/>
                    <a:pt x="5" y="34"/>
                  </a:cubicBezTo>
                  <a:cubicBezTo>
                    <a:pt x="3" y="35"/>
                    <a:pt x="3" y="36"/>
                    <a:pt x="2" y="37"/>
                  </a:cubicBezTo>
                  <a:cubicBezTo>
                    <a:pt x="0" y="39"/>
                    <a:pt x="0" y="43"/>
                    <a:pt x="0" y="46"/>
                  </a:cubicBezTo>
                  <a:cubicBezTo>
                    <a:pt x="0" y="50"/>
                    <a:pt x="1" y="53"/>
                    <a:pt x="3" y="55"/>
                  </a:cubicBezTo>
                  <a:cubicBezTo>
                    <a:pt x="5" y="57"/>
                    <a:pt x="7" y="58"/>
                    <a:pt x="10" y="58"/>
                  </a:cubicBezTo>
                  <a:cubicBezTo>
                    <a:pt x="11" y="58"/>
                    <a:pt x="11" y="58"/>
                    <a:pt x="12" y="58"/>
                  </a:cubicBezTo>
                  <a:cubicBezTo>
                    <a:pt x="14" y="58"/>
                    <a:pt x="15" y="57"/>
                    <a:pt x="16" y="57"/>
                  </a:cubicBezTo>
                  <a:cubicBezTo>
                    <a:pt x="17" y="56"/>
                    <a:pt x="17" y="56"/>
                    <a:pt x="18" y="55"/>
                  </a:cubicBezTo>
                  <a:cubicBezTo>
                    <a:pt x="19" y="55"/>
                    <a:pt x="20" y="54"/>
                    <a:pt x="21" y="54"/>
                  </a:cubicBezTo>
                  <a:cubicBezTo>
                    <a:pt x="21" y="54"/>
                    <a:pt x="21" y="54"/>
                    <a:pt x="21" y="54"/>
                  </a:cubicBezTo>
                  <a:cubicBezTo>
                    <a:pt x="21" y="54"/>
                    <a:pt x="21" y="54"/>
                    <a:pt x="21" y="54"/>
                  </a:cubicBezTo>
                  <a:cubicBezTo>
                    <a:pt x="22" y="54"/>
                    <a:pt x="23" y="54"/>
                    <a:pt x="24" y="55"/>
                  </a:cubicBezTo>
                  <a:cubicBezTo>
                    <a:pt x="25" y="55"/>
                    <a:pt x="26" y="56"/>
                    <a:pt x="26" y="57"/>
                  </a:cubicBezTo>
                  <a:cubicBezTo>
                    <a:pt x="27" y="58"/>
                    <a:pt x="27" y="58"/>
                    <a:pt x="27" y="59"/>
                  </a:cubicBezTo>
                  <a:cubicBezTo>
                    <a:pt x="28" y="61"/>
                    <a:pt x="28" y="63"/>
                    <a:pt x="28" y="65"/>
                  </a:cubicBezTo>
                  <a:cubicBezTo>
                    <a:pt x="28" y="71"/>
                    <a:pt x="27" y="79"/>
                    <a:pt x="26" y="86"/>
                  </a:cubicBezTo>
                  <a:cubicBezTo>
                    <a:pt x="25" y="89"/>
                    <a:pt x="25" y="92"/>
                    <a:pt x="24" y="94"/>
                  </a:cubicBezTo>
                  <a:cubicBezTo>
                    <a:pt x="110" y="94"/>
                    <a:pt x="110" y="94"/>
                    <a:pt x="110" y="94"/>
                  </a:cubicBezTo>
                  <a:cubicBezTo>
                    <a:pt x="114" y="94"/>
                    <a:pt x="118" y="90"/>
                    <a:pt x="118" y="85"/>
                  </a:cubicBezTo>
                  <a:cubicBezTo>
                    <a:pt x="118" y="3"/>
                    <a:pt x="118" y="3"/>
                    <a:pt x="118" y="3"/>
                  </a:cubicBezTo>
                  <a:cubicBezTo>
                    <a:pt x="118" y="3"/>
                    <a:pt x="117" y="3"/>
                    <a:pt x="117" y="3"/>
                  </a:cubicBezTo>
                  <a:cubicBezTo>
                    <a:pt x="115" y="3"/>
                    <a:pt x="112" y="2"/>
                    <a:pt x="109" y="2"/>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43" name="Freeform 35"/>
            <p:cNvSpPr/>
            <p:nvPr/>
          </p:nvSpPr>
          <p:spPr bwMode="auto">
            <a:xfrm>
              <a:off x="5410200" y="3430588"/>
              <a:ext cx="449263" cy="352425"/>
            </a:xfrm>
            <a:custGeom>
              <a:avLst/>
              <a:gdLst>
                <a:gd name="T0" fmla="*/ 9 w 119"/>
                <a:gd name="T1" fmla="*/ 91 h 93"/>
                <a:gd name="T2" fmla="*/ 29 w 119"/>
                <a:gd name="T3" fmla="*/ 93 h 93"/>
                <a:gd name="T4" fmla="*/ 32 w 119"/>
                <a:gd name="T5" fmla="*/ 93 h 93"/>
                <a:gd name="T6" fmla="*/ 34 w 119"/>
                <a:gd name="T7" fmla="*/ 93 h 93"/>
                <a:gd name="T8" fmla="*/ 34 w 119"/>
                <a:gd name="T9" fmla="*/ 93 h 93"/>
                <a:gd name="T10" fmla="*/ 33 w 119"/>
                <a:gd name="T11" fmla="*/ 91 h 93"/>
                <a:gd name="T12" fmla="*/ 30 w 119"/>
                <a:gd name="T13" fmla="*/ 85 h 93"/>
                <a:gd name="T14" fmla="*/ 30 w 119"/>
                <a:gd name="T15" fmla="*/ 81 h 93"/>
                <a:gd name="T16" fmla="*/ 30 w 119"/>
                <a:gd name="T17" fmla="*/ 81 h 93"/>
                <a:gd name="T18" fmla="*/ 35 w 119"/>
                <a:gd name="T19" fmla="*/ 70 h 93"/>
                <a:gd name="T20" fmla="*/ 47 w 119"/>
                <a:gd name="T21" fmla="*/ 65 h 93"/>
                <a:gd name="T22" fmla="*/ 57 w 119"/>
                <a:gd name="T23" fmla="*/ 67 h 93"/>
                <a:gd name="T24" fmla="*/ 65 w 119"/>
                <a:gd name="T25" fmla="*/ 73 h 93"/>
                <a:gd name="T26" fmla="*/ 66 w 119"/>
                <a:gd name="T27" fmla="*/ 80 h 93"/>
                <a:gd name="T28" fmla="*/ 66 w 119"/>
                <a:gd name="T29" fmla="*/ 80 h 93"/>
                <a:gd name="T30" fmla="*/ 66 w 119"/>
                <a:gd name="T31" fmla="*/ 80 h 93"/>
                <a:gd name="T32" fmla="*/ 66 w 119"/>
                <a:gd name="T33" fmla="*/ 84 h 93"/>
                <a:gd name="T34" fmla="*/ 64 w 119"/>
                <a:gd name="T35" fmla="*/ 91 h 93"/>
                <a:gd name="T36" fmla="*/ 62 w 119"/>
                <a:gd name="T37" fmla="*/ 93 h 93"/>
                <a:gd name="T38" fmla="*/ 63 w 119"/>
                <a:gd name="T39" fmla="*/ 93 h 93"/>
                <a:gd name="T40" fmla="*/ 68 w 119"/>
                <a:gd name="T41" fmla="*/ 93 h 93"/>
                <a:gd name="T42" fmla="*/ 69 w 119"/>
                <a:gd name="T43" fmla="*/ 93 h 93"/>
                <a:gd name="T44" fmla="*/ 84 w 119"/>
                <a:gd name="T45" fmla="*/ 93 h 93"/>
                <a:gd name="T46" fmla="*/ 92 w 119"/>
                <a:gd name="T47" fmla="*/ 92 h 93"/>
                <a:gd name="T48" fmla="*/ 91 w 119"/>
                <a:gd name="T49" fmla="*/ 81 h 93"/>
                <a:gd name="T50" fmla="*/ 91 w 119"/>
                <a:gd name="T51" fmla="*/ 68 h 93"/>
                <a:gd name="T52" fmla="*/ 91 w 119"/>
                <a:gd name="T53" fmla="*/ 63 h 93"/>
                <a:gd name="T54" fmla="*/ 91 w 119"/>
                <a:gd name="T55" fmla="*/ 59 h 93"/>
                <a:gd name="T56" fmla="*/ 92 w 119"/>
                <a:gd name="T57" fmla="*/ 57 h 93"/>
                <a:gd name="T58" fmla="*/ 94 w 119"/>
                <a:gd name="T59" fmla="*/ 56 h 93"/>
                <a:gd name="T60" fmla="*/ 96 w 119"/>
                <a:gd name="T61" fmla="*/ 55 h 93"/>
                <a:gd name="T62" fmla="*/ 96 w 119"/>
                <a:gd name="T63" fmla="*/ 55 h 93"/>
                <a:gd name="T64" fmla="*/ 96 w 119"/>
                <a:gd name="T65" fmla="*/ 55 h 93"/>
                <a:gd name="T66" fmla="*/ 99 w 119"/>
                <a:gd name="T67" fmla="*/ 56 h 93"/>
                <a:gd name="T68" fmla="*/ 102 w 119"/>
                <a:gd name="T69" fmla="*/ 58 h 93"/>
                <a:gd name="T70" fmla="*/ 107 w 119"/>
                <a:gd name="T71" fmla="*/ 60 h 93"/>
                <a:gd name="T72" fmla="*/ 110 w 119"/>
                <a:gd name="T73" fmla="*/ 60 h 93"/>
                <a:gd name="T74" fmla="*/ 114 w 119"/>
                <a:gd name="T75" fmla="*/ 59 h 93"/>
                <a:gd name="T76" fmla="*/ 116 w 119"/>
                <a:gd name="T77" fmla="*/ 57 h 93"/>
                <a:gd name="T78" fmla="*/ 119 w 119"/>
                <a:gd name="T79" fmla="*/ 47 h 93"/>
                <a:gd name="T80" fmla="*/ 116 w 119"/>
                <a:gd name="T81" fmla="*/ 38 h 93"/>
                <a:gd name="T82" fmla="*/ 108 w 119"/>
                <a:gd name="T83" fmla="*/ 35 h 93"/>
                <a:gd name="T84" fmla="*/ 108 w 119"/>
                <a:gd name="T85" fmla="*/ 35 h 93"/>
                <a:gd name="T86" fmla="*/ 106 w 119"/>
                <a:gd name="T87" fmla="*/ 35 h 93"/>
                <a:gd name="T88" fmla="*/ 106 w 119"/>
                <a:gd name="T89" fmla="*/ 35 h 93"/>
                <a:gd name="T90" fmla="*/ 103 w 119"/>
                <a:gd name="T91" fmla="*/ 37 h 93"/>
                <a:gd name="T92" fmla="*/ 100 w 119"/>
                <a:gd name="T93" fmla="*/ 38 h 93"/>
                <a:gd name="T94" fmla="*/ 97 w 119"/>
                <a:gd name="T95" fmla="*/ 39 h 93"/>
                <a:gd name="T96" fmla="*/ 97 w 119"/>
                <a:gd name="T97" fmla="*/ 39 h 93"/>
                <a:gd name="T98" fmla="*/ 97 w 119"/>
                <a:gd name="T99" fmla="*/ 39 h 93"/>
                <a:gd name="T100" fmla="*/ 94 w 119"/>
                <a:gd name="T101" fmla="*/ 39 h 93"/>
                <a:gd name="T102" fmla="*/ 92 w 119"/>
                <a:gd name="T103" fmla="*/ 36 h 93"/>
                <a:gd name="T104" fmla="*/ 91 w 119"/>
                <a:gd name="T105" fmla="*/ 34 h 93"/>
                <a:gd name="T106" fmla="*/ 90 w 119"/>
                <a:gd name="T107" fmla="*/ 28 h 93"/>
                <a:gd name="T108" fmla="*/ 93 w 119"/>
                <a:gd name="T109" fmla="*/ 8 h 93"/>
                <a:gd name="T110" fmla="*/ 94 w 119"/>
                <a:gd name="T111" fmla="*/ 0 h 93"/>
                <a:gd name="T112" fmla="*/ 8 w 119"/>
                <a:gd name="T113" fmla="*/ 0 h 93"/>
                <a:gd name="T114" fmla="*/ 0 w 119"/>
                <a:gd name="T115" fmla="*/ 8 h 93"/>
                <a:gd name="T116" fmla="*/ 0 w 119"/>
                <a:gd name="T117" fmla="*/ 90 h 93"/>
                <a:gd name="T118" fmla="*/ 1 w 119"/>
                <a:gd name="T119" fmla="*/ 90 h 93"/>
                <a:gd name="T120" fmla="*/ 9 w 119"/>
                <a:gd name="T121"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93">
                  <a:moveTo>
                    <a:pt x="9" y="91"/>
                  </a:moveTo>
                  <a:cubicBezTo>
                    <a:pt x="16" y="92"/>
                    <a:pt x="23" y="93"/>
                    <a:pt x="29" y="93"/>
                  </a:cubicBezTo>
                  <a:cubicBezTo>
                    <a:pt x="30" y="93"/>
                    <a:pt x="32" y="93"/>
                    <a:pt x="32" y="93"/>
                  </a:cubicBezTo>
                  <a:cubicBezTo>
                    <a:pt x="33" y="93"/>
                    <a:pt x="34" y="93"/>
                    <a:pt x="34" y="93"/>
                  </a:cubicBezTo>
                  <a:cubicBezTo>
                    <a:pt x="34" y="93"/>
                    <a:pt x="34" y="93"/>
                    <a:pt x="34" y="93"/>
                  </a:cubicBezTo>
                  <a:cubicBezTo>
                    <a:pt x="34" y="92"/>
                    <a:pt x="33" y="92"/>
                    <a:pt x="33" y="91"/>
                  </a:cubicBezTo>
                  <a:cubicBezTo>
                    <a:pt x="32" y="90"/>
                    <a:pt x="31" y="88"/>
                    <a:pt x="30" y="85"/>
                  </a:cubicBezTo>
                  <a:cubicBezTo>
                    <a:pt x="30" y="84"/>
                    <a:pt x="30" y="83"/>
                    <a:pt x="30" y="81"/>
                  </a:cubicBezTo>
                  <a:cubicBezTo>
                    <a:pt x="30" y="81"/>
                    <a:pt x="30" y="81"/>
                    <a:pt x="30" y="81"/>
                  </a:cubicBezTo>
                  <a:cubicBezTo>
                    <a:pt x="30" y="77"/>
                    <a:pt x="32" y="73"/>
                    <a:pt x="35" y="70"/>
                  </a:cubicBezTo>
                  <a:cubicBezTo>
                    <a:pt x="38" y="67"/>
                    <a:pt x="43" y="65"/>
                    <a:pt x="47" y="65"/>
                  </a:cubicBezTo>
                  <a:cubicBezTo>
                    <a:pt x="51" y="65"/>
                    <a:pt x="54" y="66"/>
                    <a:pt x="57" y="67"/>
                  </a:cubicBezTo>
                  <a:cubicBezTo>
                    <a:pt x="60" y="68"/>
                    <a:pt x="63" y="70"/>
                    <a:pt x="65" y="73"/>
                  </a:cubicBezTo>
                  <a:cubicBezTo>
                    <a:pt x="66" y="75"/>
                    <a:pt x="66" y="77"/>
                    <a:pt x="66" y="80"/>
                  </a:cubicBezTo>
                  <a:cubicBezTo>
                    <a:pt x="66" y="80"/>
                    <a:pt x="66" y="80"/>
                    <a:pt x="66" y="80"/>
                  </a:cubicBezTo>
                  <a:cubicBezTo>
                    <a:pt x="66" y="80"/>
                    <a:pt x="66" y="80"/>
                    <a:pt x="66" y="80"/>
                  </a:cubicBezTo>
                  <a:cubicBezTo>
                    <a:pt x="66" y="81"/>
                    <a:pt x="66" y="82"/>
                    <a:pt x="66" y="84"/>
                  </a:cubicBezTo>
                  <a:cubicBezTo>
                    <a:pt x="66" y="87"/>
                    <a:pt x="65" y="89"/>
                    <a:pt x="64" y="91"/>
                  </a:cubicBezTo>
                  <a:cubicBezTo>
                    <a:pt x="63" y="92"/>
                    <a:pt x="62" y="92"/>
                    <a:pt x="62" y="93"/>
                  </a:cubicBezTo>
                  <a:cubicBezTo>
                    <a:pt x="62" y="93"/>
                    <a:pt x="62" y="93"/>
                    <a:pt x="63" y="93"/>
                  </a:cubicBezTo>
                  <a:cubicBezTo>
                    <a:pt x="64" y="93"/>
                    <a:pt x="66" y="93"/>
                    <a:pt x="68" y="93"/>
                  </a:cubicBezTo>
                  <a:cubicBezTo>
                    <a:pt x="68" y="93"/>
                    <a:pt x="69" y="93"/>
                    <a:pt x="69" y="93"/>
                  </a:cubicBezTo>
                  <a:cubicBezTo>
                    <a:pt x="74" y="93"/>
                    <a:pt x="80" y="93"/>
                    <a:pt x="84" y="93"/>
                  </a:cubicBezTo>
                  <a:cubicBezTo>
                    <a:pt x="87" y="92"/>
                    <a:pt x="90" y="92"/>
                    <a:pt x="92" y="92"/>
                  </a:cubicBezTo>
                  <a:cubicBezTo>
                    <a:pt x="92" y="89"/>
                    <a:pt x="91" y="85"/>
                    <a:pt x="91" y="81"/>
                  </a:cubicBezTo>
                  <a:cubicBezTo>
                    <a:pt x="91" y="76"/>
                    <a:pt x="91" y="72"/>
                    <a:pt x="91" y="68"/>
                  </a:cubicBezTo>
                  <a:cubicBezTo>
                    <a:pt x="91" y="67"/>
                    <a:pt x="91" y="65"/>
                    <a:pt x="91" y="63"/>
                  </a:cubicBezTo>
                  <a:cubicBezTo>
                    <a:pt x="91" y="62"/>
                    <a:pt x="91" y="60"/>
                    <a:pt x="91" y="59"/>
                  </a:cubicBezTo>
                  <a:cubicBezTo>
                    <a:pt x="91" y="59"/>
                    <a:pt x="92" y="58"/>
                    <a:pt x="92" y="57"/>
                  </a:cubicBezTo>
                  <a:cubicBezTo>
                    <a:pt x="93" y="57"/>
                    <a:pt x="93" y="56"/>
                    <a:pt x="94" y="56"/>
                  </a:cubicBezTo>
                  <a:cubicBezTo>
                    <a:pt x="95" y="55"/>
                    <a:pt x="95" y="55"/>
                    <a:pt x="96" y="55"/>
                  </a:cubicBezTo>
                  <a:cubicBezTo>
                    <a:pt x="96" y="55"/>
                    <a:pt x="96" y="55"/>
                    <a:pt x="96" y="55"/>
                  </a:cubicBezTo>
                  <a:cubicBezTo>
                    <a:pt x="96" y="55"/>
                    <a:pt x="96" y="55"/>
                    <a:pt x="96" y="55"/>
                  </a:cubicBezTo>
                  <a:cubicBezTo>
                    <a:pt x="97" y="55"/>
                    <a:pt x="99" y="56"/>
                    <a:pt x="99" y="56"/>
                  </a:cubicBezTo>
                  <a:cubicBezTo>
                    <a:pt x="100" y="57"/>
                    <a:pt x="101" y="57"/>
                    <a:pt x="102" y="58"/>
                  </a:cubicBezTo>
                  <a:cubicBezTo>
                    <a:pt x="103" y="58"/>
                    <a:pt x="104" y="59"/>
                    <a:pt x="107" y="60"/>
                  </a:cubicBezTo>
                  <a:cubicBezTo>
                    <a:pt x="108" y="60"/>
                    <a:pt x="109" y="60"/>
                    <a:pt x="110" y="60"/>
                  </a:cubicBezTo>
                  <a:cubicBezTo>
                    <a:pt x="111" y="60"/>
                    <a:pt x="113" y="60"/>
                    <a:pt x="114" y="59"/>
                  </a:cubicBezTo>
                  <a:cubicBezTo>
                    <a:pt x="115" y="59"/>
                    <a:pt x="116" y="58"/>
                    <a:pt x="116" y="57"/>
                  </a:cubicBezTo>
                  <a:cubicBezTo>
                    <a:pt x="118" y="54"/>
                    <a:pt x="119" y="51"/>
                    <a:pt x="119" y="47"/>
                  </a:cubicBezTo>
                  <a:cubicBezTo>
                    <a:pt x="119" y="43"/>
                    <a:pt x="117" y="40"/>
                    <a:pt x="116" y="38"/>
                  </a:cubicBezTo>
                  <a:cubicBezTo>
                    <a:pt x="114" y="36"/>
                    <a:pt x="111" y="35"/>
                    <a:pt x="108" y="35"/>
                  </a:cubicBezTo>
                  <a:cubicBezTo>
                    <a:pt x="108" y="35"/>
                    <a:pt x="108" y="35"/>
                    <a:pt x="108" y="35"/>
                  </a:cubicBezTo>
                  <a:cubicBezTo>
                    <a:pt x="108" y="35"/>
                    <a:pt x="107" y="35"/>
                    <a:pt x="106" y="35"/>
                  </a:cubicBezTo>
                  <a:cubicBezTo>
                    <a:pt x="106" y="35"/>
                    <a:pt x="106" y="35"/>
                    <a:pt x="106" y="35"/>
                  </a:cubicBezTo>
                  <a:cubicBezTo>
                    <a:pt x="104" y="36"/>
                    <a:pt x="103" y="36"/>
                    <a:pt x="103" y="37"/>
                  </a:cubicBezTo>
                  <a:cubicBezTo>
                    <a:pt x="102" y="37"/>
                    <a:pt x="101" y="38"/>
                    <a:pt x="100" y="38"/>
                  </a:cubicBezTo>
                  <a:cubicBezTo>
                    <a:pt x="99" y="39"/>
                    <a:pt x="98" y="39"/>
                    <a:pt x="97" y="39"/>
                  </a:cubicBezTo>
                  <a:cubicBezTo>
                    <a:pt x="97" y="39"/>
                    <a:pt x="97" y="39"/>
                    <a:pt x="97" y="39"/>
                  </a:cubicBezTo>
                  <a:cubicBezTo>
                    <a:pt x="97" y="39"/>
                    <a:pt x="97" y="39"/>
                    <a:pt x="97" y="39"/>
                  </a:cubicBezTo>
                  <a:cubicBezTo>
                    <a:pt x="96" y="39"/>
                    <a:pt x="95" y="39"/>
                    <a:pt x="94" y="39"/>
                  </a:cubicBezTo>
                  <a:cubicBezTo>
                    <a:pt x="93" y="38"/>
                    <a:pt x="92" y="37"/>
                    <a:pt x="92" y="36"/>
                  </a:cubicBezTo>
                  <a:cubicBezTo>
                    <a:pt x="91" y="36"/>
                    <a:pt x="91" y="35"/>
                    <a:pt x="91" y="34"/>
                  </a:cubicBezTo>
                  <a:cubicBezTo>
                    <a:pt x="91" y="32"/>
                    <a:pt x="90" y="30"/>
                    <a:pt x="90" y="28"/>
                  </a:cubicBezTo>
                  <a:cubicBezTo>
                    <a:pt x="90" y="22"/>
                    <a:pt x="92" y="14"/>
                    <a:pt x="93" y="8"/>
                  </a:cubicBezTo>
                  <a:cubicBezTo>
                    <a:pt x="93" y="4"/>
                    <a:pt x="93" y="2"/>
                    <a:pt x="94" y="0"/>
                  </a:cubicBezTo>
                  <a:cubicBezTo>
                    <a:pt x="8" y="0"/>
                    <a:pt x="8" y="0"/>
                    <a:pt x="8" y="0"/>
                  </a:cubicBezTo>
                  <a:cubicBezTo>
                    <a:pt x="4" y="0"/>
                    <a:pt x="0" y="3"/>
                    <a:pt x="0" y="8"/>
                  </a:cubicBezTo>
                  <a:cubicBezTo>
                    <a:pt x="0" y="90"/>
                    <a:pt x="0" y="90"/>
                    <a:pt x="0" y="90"/>
                  </a:cubicBezTo>
                  <a:cubicBezTo>
                    <a:pt x="0" y="90"/>
                    <a:pt x="1" y="90"/>
                    <a:pt x="1" y="90"/>
                  </a:cubicBezTo>
                  <a:cubicBezTo>
                    <a:pt x="3" y="90"/>
                    <a:pt x="6" y="91"/>
                    <a:pt x="9" y="91"/>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44" name="Freeform 36"/>
            <p:cNvSpPr/>
            <p:nvPr/>
          </p:nvSpPr>
          <p:spPr bwMode="auto">
            <a:xfrm>
              <a:off x="5410200" y="3698875"/>
              <a:ext cx="355600" cy="450850"/>
            </a:xfrm>
            <a:custGeom>
              <a:avLst/>
              <a:gdLst>
                <a:gd name="T0" fmla="*/ 93 w 94"/>
                <a:gd name="T1" fmla="*/ 85 h 119"/>
                <a:gd name="T2" fmla="*/ 86 w 94"/>
                <a:gd name="T3" fmla="*/ 89 h 119"/>
                <a:gd name="T4" fmla="*/ 82 w 94"/>
                <a:gd name="T5" fmla="*/ 89 h 119"/>
                <a:gd name="T6" fmla="*/ 70 w 94"/>
                <a:gd name="T7" fmla="*/ 84 h 119"/>
                <a:gd name="T8" fmla="*/ 67 w 94"/>
                <a:gd name="T9" fmla="*/ 61 h 119"/>
                <a:gd name="T10" fmla="*/ 80 w 94"/>
                <a:gd name="T11" fmla="*/ 52 h 119"/>
                <a:gd name="T12" fmla="*/ 81 w 94"/>
                <a:gd name="T13" fmla="*/ 52 h 119"/>
                <a:gd name="T14" fmla="*/ 91 w 94"/>
                <a:gd name="T15" fmla="*/ 55 h 119"/>
                <a:gd name="T16" fmla="*/ 93 w 94"/>
                <a:gd name="T17" fmla="*/ 56 h 119"/>
                <a:gd name="T18" fmla="*/ 93 w 94"/>
                <a:gd name="T19" fmla="*/ 38 h 119"/>
                <a:gd name="T20" fmla="*/ 93 w 94"/>
                <a:gd name="T21" fmla="*/ 38 h 119"/>
                <a:gd name="T22" fmla="*/ 93 w 94"/>
                <a:gd name="T23" fmla="*/ 27 h 119"/>
                <a:gd name="T24" fmla="*/ 67 w 94"/>
                <a:gd name="T25" fmla="*/ 28 h 119"/>
                <a:gd name="T26" fmla="*/ 60 w 94"/>
                <a:gd name="T27" fmla="*/ 27 h 119"/>
                <a:gd name="T28" fmla="*/ 59 w 94"/>
                <a:gd name="T29" fmla="*/ 27 h 119"/>
                <a:gd name="T30" fmla="*/ 58 w 94"/>
                <a:gd name="T31" fmla="*/ 27 h 119"/>
                <a:gd name="T32" fmla="*/ 56 w 94"/>
                <a:gd name="T33" fmla="*/ 23 h 119"/>
                <a:gd name="T34" fmla="*/ 56 w 94"/>
                <a:gd name="T35" fmla="*/ 23 h 119"/>
                <a:gd name="T36" fmla="*/ 58 w 94"/>
                <a:gd name="T37" fmla="*/ 17 h 119"/>
                <a:gd name="T38" fmla="*/ 61 w 94"/>
                <a:gd name="T39" fmla="*/ 9 h 119"/>
                <a:gd name="T40" fmla="*/ 57 w 94"/>
                <a:gd name="T41" fmla="*/ 2 h 119"/>
                <a:gd name="T42" fmla="*/ 39 w 94"/>
                <a:gd name="T43" fmla="*/ 3 h 119"/>
                <a:gd name="T44" fmla="*/ 36 w 94"/>
                <a:gd name="T45" fmla="*/ 13 h 119"/>
                <a:gd name="T46" fmla="*/ 39 w 94"/>
                <a:gd name="T47" fmla="*/ 19 h 119"/>
                <a:gd name="T48" fmla="*/ 40 w 94"/>
                <a:gd name="T49" fmla="*/ 22 h 119"/>
                <a:gd name="T50" fmla="*/ 39 w 94"/>
                <a:gd name="T51" fmla="*/ 24 h 119"/>
                <a:gd name="T52" fmla="*/ 35 w 94"/>
                <a:gd name="T53" fmla="*/ 28 h 119"/>
                <a:gd name="T54" fmla="*/ 8 w 94"/>
                <a:gd name="T55" fmla="*/ 26 h 119"/>
                <a:gd name="T56" fmla="*/ 0 w 94"/>
                <a:gd name="T57" fmla="*/ 110 h 119"/>
                <a:gd name="T58" fmla="*/ 90 w 94"/>
                <a:gd name="T59" fmla="*/ 119 h 119"/>
                <a:gd name="T60" fmla="*/ 92 w 94"/>
                <a:gd name="T61" fmla="*/ 110 h 119"/>
                <a:gd name="T62" fmla="*/ 94 w 94"/>
                <a:gd name="T63"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119">
                  <a:moveTo>
                    <a:pt x="93" y="85"/>
                  </a:moveTo>
                  <a:cubicBezTo>
                    <a:pt x="93" y="85"/>
                    <a:pt x="93" y="85"/>
                    <a:pt x="93" y="85"/>
                  </a:cubicBezTo>
                  <a:cubicBezTo>
                    <a:pt x="93" y="85"/>
                    <a:pt x="93" y="86"/>
                    <a:pt x="92" y="86"/>
                  </a:cubicBezTo>
                  <a:cubicBezTo>
                    <a:pt x="91" y="87"/>
                    <a:pt x="89" y="88"/>
                    <a:pt x="86" y="89"/>
                  </a:cubicBezTo>
                  <a:cubicBezTo>
                    <a:pt x="84" y="89"/>
                    <a:pt x="83" y="89"/>
                    <a:pt x="82" y="89"/>
                  </a:cubicBezTo>
                  <a:cubicBezTo>
                    <a:pt x="82" y="89"/>
                    <a:pt x="82" y="89"/>
                    <a:pt x="82" y="89"/>
                  </a:cubicBezTo>
                  <a:cubicBezTo>
                    <a:pt x="82" y="89"/>
                    <a:pt x="82" y="89"/>
                    <a:pt x="82" y="89"/>
                  </a:cubicBezTo>
                  <a:cubicBezTo>
                    <a:pt x="77" y="89"/>
                    <a:pt x="73" y="87"/>
                    <a:pt x="70" y="84"/>
                  </a:cubicBezTo>
                  <a:cubicBezTo>
                    <a:pt x="67" y="81"/>
                    <a:pt x="66" y="76"/>
                    <a:pt x="66" y="71"/>
                  </a:cubicBezTo>
                  <a:cubicBezTo>
                    <a:pt x="66" y="68"/>
                    <a:pt x="66" y="65"/>
                    <a:pt x="67" y="61"/>
                  </a:cubicBezTo>
                  <a:cubicBezTo>
                    <a:pt x="69" y="58"/>
                    <a:pt x="71" y="56"/>
                    <a:pt x="74" y="54"/>
                  </a:cubicBezTo>
                  <a:cubicBezTo>
                    <a:pt x="76" y="53"/>
                    <a:pt x="78" y="52"/>
                    <a:pt x="80" y="52"/>
                  </a:cubicBezTo>
                  <a:cubicBezTo>
                    <a:pt x="81" y="52"/>
                    <a:pt x="81" y="52"/>
                    <a:pt x="81" y="52"/>
                  </a:cubicBezTo>
                  <a:cubicBezTo>
                    <a:pt x="81" y="52"/>
                    <a:pt x="81" y="52"/>
                    <a:pt x="81" y="52"/>
                  </a:cubicBezTo>
                  <a:cubicBezTo>
                    <a:pt x="82" y="52"/>
                    <a:pt x="83" y="52"/>
                    <a:pt x="84" y="53"/>
                  </a:cubicBezTo>
                  <a:cubicBezTo>
                    <a:pt x="87" y="53"/>
                    <a:pt x="89" y="54"/>
                    <a:pt x="91" y="55"/>
                  </a:cubicBezTo>
                  <a:cubicBezTo>
                    <a:pt x="92" y="56"/>
                    <a:pt x="93" y="56"/>
                    <a:pt x="93" y="57"/>
                  </a:cubicBezTo>
                  <a:cubicBezTo>
                    <a:pt x="93" y="56"/>
                    <a:pt x="93" y="56"/>
                    <a:pt x="93" y="56"/>
                  </a:cubicBezTo>
                  <a:cubicBezTo>
                    <a:pt x="94" y="54"/>
                    <a:pt x="94" y="51"/>
                    <a:pt x="94" y="48"/>
                  </a:cubicBezTo>
                  <a:cubicBezTo>
                    <a:pt x="94" y="45"/>
                    <a:pt x="94" y="42"/>
                    <a:pt x="93" y="38"/>
                  </a:cubicBezTo>
                  <a:cubicBezTo>
                    <a:pt x="93" y="38"/>
                    <a:pt x="93" y="38"/>
                    <a:pt x="93" y="38"/>
                  </a:cubicBezTo>
                  <a:cubicBezTo>
                    <a:pt x="93" y="38"/>
                    <a:pt x="93" y="38"/>
                    <a:pt x="93" y="38"/>
                  </a:cubicBezTo>
                  <a:cubicBezTo>
                    <a:pt x="93" y="37"/>
                    <a:pt x="93" y="36"/>
                    <a:pt x="93" y="35"/>
                  </a:cubicBezTo>
                  <a:cubicBezTo>
                    <a:pt x="93" y="32"/>
                    <a:pt x="93" y="29"/>
                    <a:pt x="93" y="27"/>
                  </a:cubicBezTo>
                  <a:cubicBezTo>
                    <a:pt x="86" y="27"/>
                    <a:pt x="77" y="28"/>
                    <a:pt x="70" y="28"/>
                  </a:cubicBezTo>
                  <a:cubicBezTo>
                    <a:pt x="69" y="28"/>
                    <a:pt x="68" y="28"/>
                    <a:pt x="67" y="28"/>
                  </a:cubicBezTo>
                  <a:cubicBezTo>
                    <a:pt x="66" y="28"/>
                    <a:pt x="65" y="28"/>
                    <a:pt x="64" y="28"/>
                  </a:cubicBezTo>
                  <a:cubicBezTo>
                    <a:pt x="63" y="28"/>
                    <a:pt x="61" y="28"/>
                    <a:pt x="60" y="27"/>
                  </a:cubicBezTo>
                  <a:cubicBezTo>
                    <a:pt x="60" y="27"/>
                    <a:pt x="59" y="27"/>
                    <a:pt x="59" y="27"/>
                  </a:cubicBezTo>
                  <a:cubicBezTo>
                    <a:pt x="59" y="27"/>
                    <a:pt x="59" y="27"/>
                    <a:pt x="59" y="27"/>
                  </a:cubicBezTo>
                  <a:cubicBezTo>
                    <a:pt x="59" y="27"/>
                    <a:pt x="59" y="27"/>
                    <a:pt x="58" y="27"/>
                  </a:cubicBezTo>
                  <a:cubicBezTo>
                    <a:pt x="58" y="27"/>
                    <a:pt x="58" y="27"/>
                    <a:pt x="58" y="27"/>
                  </a:cubicBezTo>
                  <a:cubicBezTo>
                    <a:pt x="57" y="26"/>
                    <a:pt x="57" y="26"/>
                    <a:pt x="56" y="25"/>
                  </a:cubicBezTo>
                  <a:cubicBezTo>
                    <a:pt x="56" y="24"/>
                    <a:pt x="56" y="23"/>
                    <a:pt x="56" y="23"/>
                  </a:cubicBezTo>
                  <a:cubicBezTo>
                    <a:pt x="56" y="23"/>
                    <a:pt x="56" y="23"/>
                    <a:pt x="56" y="23"/>
                  </a:cubicBezTo>
                  <a:cubicBezTo>
                    <a:pt x="56" y="23"/>
                    <a:pt x="56" y="23"/>
                    <a:pt x="56" y="23"/>
                  </a:cubicBezTo>
                  <a:cubicBezTo>
                    <a:pt x="56" y="21"/>
                    <a:pt x="56" y="20"/>
                    <a:pt x="57" y="19"/>
                  </a:cubicBezTo>
                  <a:cubicBezTo>
                    <a:pt x="57" y="19"/>
                    <a:pt x="58" y="18"/>
                    <a:pt x="58" y="17"/>
                  </a:cubicBezTo>
                  <a:cubicBezTo>
                    <a:pt x="59" y="16"/>
                    <a:pt x="60" y="14"/>
                    <a:pt x="60" y="12"/>
                  </a:cubicBezTo>
                  <a:cubicBezTo>
                    <a:pt x="61" y="11"/>
                    <a:pt x="61" y="10"/>
                    <a:pt x="61" y="9"/>
                  </a:cubicBezTo>
                  <a:cubicBezTo>
                    <a:pt x="61" y="7"/>
                    <a:pt x="60" y="6"/>
                    <a:pt x="60" y="5"/>
                  </a:cubicBezTo>
                  <a:cubicBezTo>
                    <a:pt x="59" y="4"/>
                    <a:pt x="58" y="3"/>
                    <a:pt x="57" y="2"/>
                  </a:cubicBezTo>
                  <a:cubicBezTo>
                    <a:pt x="55" y="1"/>
                    <a:pt x="51" y="0"/>
                    <a:pt x="47" y="0"/>
                  </a:cubicBezTo>
                  <a:cubicBezTo>
                    <a:pt x="44" y="0"/>
                    <a:pt x="41" y="1"/>
                    <a:pt x="39" y="3"/>
                  </a:cubicBezTo>
                  <a:cubicBezTo>
                    <a:pt x="37" y="5"/>
                    <a:pt x="36" y="8"/>
                    <a:pt x="36" y="10"/>
                  </a:cubicBezTo>
                  <a:cubicBezTo>
                    <a:pt x="36" y="11"/>
                    <a:pt x="36" y="12"/>
                    <a:pt x="36" y="13"/>
                  </a:cubicBezTo>
                  <a:cubicBezTo>
                    <a:pt x="36" y="14"/>
                    <a:pt x="37" y="15"/>
                    <a:pt x="37" y="16"/>
                  </a:cubicBezTo>
                  <a:cubicBezTo>
                    <a:pt x="38" y="17"/>
                    <a:pt x="38" y="18"/>
                    <a:pt x="39" y="19"/>
                  </a:cubicBezTo>
                  <a:cubicBezTo>
                    <a:pt x="39" y="20"/>
                    <a:pt x="40" y="21"/>
                    <a:pt x="40" y="22"/>
                  </a:cubicBezTo>
                  <a:cubicBezTo>
                    <a:pt x="40" y="22"/>
                    <a:pt x="40" y="22"/>
                    <a:pt x="40" y="22"/>
                  </a:cubicBezTo>
                  <a:cubicBezTo>
                    <a:pt x="40" y="22"/>
                    <a:pt x="40" y="22"/>
                    <a:pt x="40" y="22"/>
                  </a:cubicBezTo>
                  <a:cubicBezTo>
                    <a:pt x="40" y="23"/>
                    <a:pt x="39" y="24"/>
                    <a:pt x="39" y="24"/>
                  </a:cubicBezTo>
                  <a:cubicBezTo>
                    <a:pt x="39" y="26"/>
                    <a:pt x="38" y="26"/>
                    <a:pt x="37" y="27"/>
                  </a:cubicBezTo>
                  <a:cubicBezTo>
                    <a:pt x="36" y="27"/>
                    <a:pt x="35" y="28"/>
                    <a:pt x="35" y="28"/>
                  </a:cubicBezTo>
                  <a:cubicBezTo>
                    <a:pt x="33" y="28"/>
                    <a:pt x="31" y="28"/>
                    <a:pt x="29" y="28"/>
                  </a:cubicBezTo>
                  <a:cubicBezTo>
                    <a:pt x="23" y="28"/>
                    <a:pt x="15" y="27"/>
                    <a:pt x="8" y="26"/>
                  </a:cubicBezTo>
                  <a:cubicBezTo>
                    <a:pt x="5" y="26"/>
                    <a:pt x="2" y="25"/>
                    <a:pt x="0" y="25"/>
                  </a:cubicBezTo>
                  <a:cubicBezTo>
                    <a:pt x="0" y="110"/>
                    <a:pt x="0" y="110"/>
                    <a:pt x="0" y="110"/>
                  </a:cubicBezTo>
                  <a:cubicBezTo>
                    <a:pt x="0" y="115"/>
                    <a:pt x="4" y="119"/>
                    <a:pt x="8" y="119"/>
                  </a:cubicBezTo>
                  <a:cubicBezTo>
                    <a:pt x="90" y="119"/>
                    <a:pt x="90" y="119"/>
                    <a:pt x="90" y="119"/>
                  </a:cubicBezTo>
                  <a:cubicBezTo>
                    <a:pt x="90" y="118"/>
                    <a:pt x="90" y="118"/>
                    <a:pt x="91" y="118"/>
                  </a:cubicBezTo>
                  <a:cubicBezTo>
                    <a:pt x="91" y="116"/>
                    <a:pt x="91" y="113"/>
                    <a:pt x="92" y="110"/>
                  </a:cubicBezTo>
                  <a:cubicBezTo>
                    <a:pt x="93" y="103"/>
                    <a:pt x="94" y="96"/>
                    <a:pt x="94" y="90"/>
                  </a:cubicBezTo>
                  <a:cubicBezTo>
                    <a:pt x="94" y="89"/>
                    <a:pt x="94" y="87"/>
                    <a:pt x="94" y="86"/>
                  </a:cubicBezTo>
                  <a:cubicBezTo>
                    <a:pt x="94" y="86"/>
                    <a:pt x="93" y="85"/>
                    <a:pt x="93" y="85"/>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grpSp>
      <p:sp>
        <p:nvSpPr>
          <p:cNvPr id="45" name="泪滴形 44"/>
          <p:cNvSpPr/>
          <p:nvPr/>
        </p:nvSpPr>
        <p:spPr>
          <a:xfrm rot="8100000">
            <a:off x="5918743" y="1197081"/>
            <a:ext cx="1099523" cy="1158232"/>
          </a:xfrm>
          <a:prstGeom prst="teardrop">
            <a:avLst>
              <a:gd name="adj" fmla="val 109259"/>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grpSp>
        <p:nvGrpSpPr>
          <p:cNvPr id="46" name="组合 45"/>
          <p:cNvGrpSpPr/>
          <p:nvPr/>
        </p:nvGrpSpPr>
        <p:grpSpPr>
          <a:xfrm>
            <a:off x="6148041" y="1537692"/>
            <a:ext cx="640925" cy="577090"/>
            <a:chOff x="5429250" y="2857500"/>
            <a:chExt cx="1333501" cy="1139826"/>
          </a:xfrm>
          <a:solidFill>
            <a:schemeClr val="bg1"/>
          </a:solidFill>
        </p:grpSpPr>
        <p:sp>
          <p:nvSpPr>
            <p:cNvPr id="47" name="Freeform 40"/>
            <p:cNvSpPr/>
            <p:nvPr/>
          </p:nvSpPr>
          <p:spPr bwMode="auto">
            <a:xfrm>
              <a:off x="5429250" y="3652838"/>
              <a:ext cx="400050" cy="344488"/>
            </a:xfrm>
            <a:custGeom>
              <a:avLst/>
              <a:gdLst>
                <a:gd name="T0" fmla="*/ 0 w 106"/>
                <a:gd name="T1" fmla="*/ 28 h 91"/>
                <a:gd name="T2" fmla="*/ 66 w 106"/>
                <a:gd name="T3" fmla="*/ 91 h 91"/>
                <a:gd name="T4" fmla="*/ 106 w 106"/>
                <a:gd name="T5" fmla="*/ 61 h 91"/>
                <a:gd name="T6" fmla="*/ 36 w 106"/>
                <a:gd name="T7" fmla="*/ 0 h 91"/>
                <a:gd name="T8" fmla="*/ 0 w 106"/>
                <a:gd name="T9" fmla="*/ 28 h 91"/>
              </a:gdLst>
              <a:ahLst/>
              <a:cxnLst>
                <a:cxn ang="0">
                  <a:pos x="T0" y="T1"/>
                </a:cxn>
                <a:cxn ang="0">
                  <a:pos x="T2" y="T3"/>
                </a:cxn>
                <a:cxn ang="0">
                  <a:pos x="T4" y="T5"/>
                </a:cxn>
                <a:cxn ang="0">
                  <a:pos x="T6" y="T7"/>
                </a:cxn>
                <a:cxn ang="0">
                  <a:pos x="T8" y="T9"/>
                </a:cxn>
              </a:cxnLst>
              <a:rect l="0" t="0" r="r" b="b"/>
              <a:pathLst>
                <a:path w="106" h="91">
                  <a:moveTo>
                    <a:pt x="0" y="28"/>
                  </a:moveTo>
                  <a:cubicBezTo>
                    <a:pt x="66" y="91"/>
                    <a:pt x="66" y="91"/>
                    <a:pt x="66" y="91"/>
                  </a:cubicBezTo>
                  <a:cubicBezTo>
                    <a:pt x="66" y="91"/>
                    <a:pt x="87" y="74"/>
                    <a:pt x="106" y="61"/>
                  </a:cubicBezTo>
                  <a:cubicBezTo>
                    <a:pt x="36" y="0"/>
                    <a:pt x="36" y="0"/>
                    <a:pt x="36" y="0"/>
                  </a:cubicBezTo>
                  <a:cubicBezTo>
                    <a:pt x="10" y="19"/>
                    <a:pt x="0" y="28"/>
                    <a:pt x="0" y="28"/>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48" name="Freeform 41"/>
            <p:cNvSpPr/>
            <p:nvPr/>
          </p:nvSpPr>
          <p:spPr bwMode="auto">
            <a:xfrm>
              <a:off x="5626100" y="3455988"/>
              <a:ext cx="1087438" cy="401638"/>
            </a:xfrm>
            <a:custGeom>
              <a:avLst/>
              <a:gdLst>
                <a:gd name="T0" fmla="*/ 243 w 288"/>
                <a:gd name="T1" fmla="*/ 30 h 106"/>
                <a:gd name="T2" fmla="*/ 191 w 288"/>
                <a:gd name="T3" fmla="*/ 60 h 106"/>
                <a:gd name="T4" fmla="*/ 117 w 288"/>
                <a:gd name="T5" fmla="*/ 51 h 106"/>
                <a:gd name="T6" fmla="*/ 165 w 288"/>
                <a:gd name="T7" fmla="*/ 45 h 106"/>
                <a:gd name="T8" fmla="*/ 203 w 288"/>
                <a:gd name="T9" fmla="*/ 17 h 106"/>
                <a:gd name="T10" fmla="*/ 131 w 288"/>
                <a:gd name="T11" fmla="*/ 13 h 106"/>
                <a:gd name="T12" fmla="*/ 62 w 288"/>
                <a:gd name="T13" fmla="*/ 13 h 106"/>
                <a:gd name="T14" fmla="*/ 0 w 288"/>
                <a:gd name="T15" fmla="*/ 51 h 106"/>
                <a:gd name="T16" fmla="*/ 64 w 288"/>
                <a:gd name="T17" fmla="*/ 106 h 106"/>
                <a:gd name="T18" fmla="*/ 85 w 288"/>
                <a:gd name="T19" fmla="*/ 94 h 106"/>
                <a:gd name="T20" fmla="*/ 191 w 288"/>
                <a:gd name="T21" fmla="*/ 94 h 106"/>
                <a:gd name="T22" fmla="*/ 288 w 288"/>
                <a:gd name="T23" fmla="*/ 17 h 106"/>
                <a:gd name="T24" fmla="*/ 243 w 288"/>
                <a:gd name="T25"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06">
                  <a:moveTo>
                    <a:pt x="243" y="30"/>
                  </a:moveTo>
                  <a:cubicBezTo>
                    <a:pt x="226" y="45"/>
                    <a:pt x="212" y="56"/>
                    <a:pt x="191" y="60"/>
                  </a:cubicBezTo>
                  <a:cubicBezTo>
                    <a:pt x="159" y="65"/>
                    <a:pt x="126" y="57"/>
                    <a:pt x="117" y="51"/>
                  </a:cubicBezTo>
                  <a:cubicBezTo>
                    <a:pt x="102" y="41"/>
                    <a:pt x="118" y="47"/>
                    <a:pt x="165" y="45"/>
                  </a:cubicBezTo>
                  <a:cubicBezTo>
                    <a:pt x="212" y="42"/>
                    <a:pt x="203" y="17"/>
                    <a:pt x="203" y="17"/>
                  </a:cubicBezTo>
                  <a:cubicBezTo>
                    <a:pt x="192" y="16"/>
                    <a:pt x="180" y="15"/>
                    <a:pt x="131" y="13"/>
                  </a:cubicBezTo>
                  <a:cubicBezTo>
                    <a:pt x="113" y="13"/>
                    <a:pt x="79" y="9"/>
                    <a:pt x="62" y="13"/>
                  </a:cubicBezTo>
                  <a:cubicBezTo>
                    <a:pt x="44" y="16"/>
                    <a:pt x="26" y="33"/>
                    <a:pt x="0" y="51"/>
                  </a:cubicBezTo>
                  <a:cubicBezTo>
                    <a:pt x="64" y="106"/>
                    <a:pt x="64" y="106"/>
                    <a:pt x="64" y="106"/>
                  </a:cubicBezTo>
                  <a:cubicBezTo>
                    <a:pt x="74" y="99"/>
                    <a:pt x="82" y="94"/>
                    <a:pt x="85" y="94"/>
                  </a:cubicBezTo>
                  <a:cubicBezTo>
                    <a:pt x="105" y="94"/>
                    <a:pt x="155" y="99"/>
                    <a:pt x="191" y="94"/>
                  </a:cubicBezTo>
                  <a:cubicBezTo>
                    <a:pt x="263" y="60"/>
                    <a:pt x="288" y="17"/>
                    <a:pt x="288" y="17"/>
                  </a:cubicBezTo>
                  <a:cubicBezTo>
                    <a:pt x="288" y="17"/>
                    <a:pt x="269" y="0"/>
                    <a:pt x="243" y="30"/>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49" name="Freeform 42"/>
            <p:cNvSpPr>
              <a:spLocks noEditPoints="1"/>
            </p:cNvSpPr>
            <p:nvPr/>
          </p:nvSpPr>
          <p:spPr bwMode="auto">
            <a:xfrm>
              <a:off x="5637213" y="2857500"/>
              <a:ext cx="1125538" cy="579438"/>
            </a:xfrm>
            <a:custGeom>
              <a:avLst/>
              <a:gdLst>
                <a:gd name="T0" fmla="*/ 0 w 709"/>
                <a:gd name="T1" fmla="*/ 0 h 365"/>
                <a:gd name="T2" fmla="*/ 0 w 709"/>
                <a:gd name="T3" fmla="*/ 365 h 365"/>
                <a:gd name="T4" fmla="*/ 709 w 709"/>
                <a:gd name="T5" fmla="*/ 365 h 365"/>
                <a:gd name="T6" fmla="*/ 709 w 709"/>
                <a:gd name="T7" fmla="*/ 0 h 365"/>
                <a:gd name="T8" fmla="*/ 0 w 709"/>
                <a:gd name="T9" fmla="*/ 0 h 365"/>
                <a:gd name="T10" fmla="*/ 676 w 709"/>
                <a:gd name="T11" fmla="*/ 331 h 365"/>
                <a:gd name="T12" fmla="*/ 31 w 709"/>
                <a:gd name="T13" fmla="*/ 331 h 365"/>
                <a:gd name="T14" fmla="*/ 31 w 709"/>
                <a:gd name="T15" fmla="*/ 26 h 365"/>
                <a:gd name="T16" fmla="*/ 676 w 709"/>
                <a:gd name="T17" fmla="*/ 26 h 365"/>
                <a:gd name="T18" fmla="*/ 676 w 709"/>
                <a:gd name="T19" fmla="*/ 33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 h="365">
                  <a:moveTo>
                    <a:pt x="0" y="0"/>
                  </a:moveTo>
                  <a:lnTo>
                    <a:pt x="0" y="365"/>
                  </a:lnTo>
                  <a:lnTo>
                    <a:pt x="709" y="365"/>
                  </a:lnTo>
                  <a:lnTo>
                    <a:pt x="709" y="0"/>
                  </a:lnTo>
                  <a:lnTo>
                    <a:pt x="0" y="0"/>
                  </a:lnTo>
                  <a:close/>
                  <a:moveTo>
                    <a:pt x="676" y="331"/>
                  </a:moveTo>
                  <a:lnTo>
                    <a:pt x="31" y="331"/>
                  </a:lnTo>
                  <a:lnTo>
                    <a:pt x="31" y="26"/>
                  </a:lnTo>
                  <a:lnTo>
                    <a:pt x="676" y="26"/>
                  </a:lnTo>
                  <a:lnTo>
                    <a:pt x="676" y="331"/>
                  </a:ln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50" name="Freeform 43"/>
            <p:cNvSpPr/>
            <p:nvPr/>
          </p:nvSpPr>
          <p:spPr bwMode="auto">
            <a:xfrm>
              <a:off x="6089650" y="2967038"/>
              <a:ext cx="220663" cy="355600"/>
            </a:xfrm>
            <a:custGeom>
              <a:avLst/>
              <a:gdLst>
                <a:gd name="T0" fmla="*/ 4 w 58"/>
                <a:gd name="T1" fmla="*/ 39 h 94"/>
                <a:gd name="T2" fmla="*/ 11 w 58"/>
                <a:gd name="T3" fmla="*/ 47 h 94"/>
                <a:gd name="T4" fmla="*/ 32 w 58"/>
                <a:gd name="T5" fmla="*/ 57 h 94"/>
                <a:gd name="T6" fmla="*/ 35 w 58"/>
                <a:gd name="T7" fmla="*/ 58 h 94"/>
                <a:gd name="T8" fmla="*/ 40 w 58"/>
                <a:gd name="T9" fmla="*/ 62 h 94"/>
                <a:gd name="T10" fmla="*/ 39 w 58"/>
                <a:gd name="T11" fmla="*/ 71 h 94"/>
                <a:gd name="T12" fmla="*/ 31 w 58"/>
                <a:gd name="T13" fmla="*/ 73 h 94"/>
                <a:gd name="T14" fmla="*/ 20 w 58"/>
                <a:gd name="T15" fmla="*/ 72 h 94"/>
                <a:gd name="T16" fmla="*/ 14 w 58"/>
                <a:gd name="T17" fmla="*/ 68 h 94"/>
                <a:gd name="T18" fmla="*/ 13 w 58"/>
                <a:gd name="T19" fmla="*/ 67 h 94"/>
                <a:gd name="T20" fmla="*/ 13 w 58"/>
                <a:gd name="T21" fmla="*/ 67 h 94"/>
                <a:gd name="T22" fmla="*/ 13 w 58"/>
                <a:gd name="T23" fmla="*/ 67 h 94"/>
                <a:gd name="T24" fmla="*/ 13 w 58"/>
                <a:gd name="T25" fmla="*/ 66 h 94"/>
                <a:gd name="T26" fmla="*/ 9 w 58"/>
                <a:gd name="T27" fmla="*/ 64 h 94"/>
                <a:gd name="T28" fmla="*/ 2 w 58"/>
                <a:gd name="T29" fmla="*/ 69 h 94"/>
                <a:gd name="T30" fmla="*/ 2 w 58"/>
                <a:gd name="T31" fmla="*/ 74 h 94"/>
                <a:gd name="T32" fmla="*/ 23 w 58"/>
                <a:gd name="T33" fmla="*/ 85 h 94"/>
                <a:gd name="T34" fmla="*/ 23 w 58"/>
                <a:gd name="T35" fmla="*/ 92 h 94"/>
                <a:gd name="T36" fmla="*/ 25 w 58"/>
                <a:gd name="T37" fmla="*/ 94 h 94"/>
                <a:gd name="T38" fmla="*/ 31 w 58"/>
                <a:gd name="T39" fmla="*/ 94 h 94"/>
                <a:gd name="T40" fmla="*/ 33 w 58"/>
                <a:gd name="T41" fmla="*/ 92 h 94"/>
                <a:gd name="T42" fmla="*/ 33 w 58"/>
                <a:gd name="T43" fmla="*/ 86 h 94"/>
                <a:gd name="T44" fmla="*/ 49 w 58"/>
                <a:gd name="T45" fmla="*/ 80 h 94"/>
                <a:gd name="T46" fmla="*/ 55 w 58"/>
                <a:gd name="T47" fmla="*/ 59 h 94"/>
                <a:gd name="T48" fmla="*/ 33 w 58"/>
                <a:gd name="T49" fmla="*/ 42 h 94"/>
                <a:gd name="T50" fmla="*/ 32 w 58"/>
                <a:gd name="T51" fmla="*/ 42 h 94"/>
                <a:gd name="T52" fmla="*/ 24 w 58"/>
                <a:gd name="T53" fmla="*/ 38 h 94"/>
                <a:gd name="T54" fmla="*/ 23 w 58"/>
                <a:gd name="T55" fmla="*/ 38 h 94"/>
                <a:gd name="T56" fmla="*/ 17 w 58"/>
                <a:gd name="T57" fmla="*/ 34 h 94"/>
                <a:gd name="T58" fmla="*/ 18 w 58"/>
                <a:gd name="T59" fmla="*/ 25 h 94"/>
                <a:gd name="T60" fmla="*/ 28 w 58"/>
                <a:gd name="T61" fmla="*/ 21 h 94"/>
                <a:gd name="T62" fmla="*/ 35 w 58"/>
                <a:gd name="T63" fmla="*/ 22 h 94"/>
                <a:gd name="T64" fmla="*/ 41 w 58"/>
                <a:gd name="T65" fmla="*/ 27 h 94"/>
                <a:gd name="T66" fmla="*/ 42 w 58"/>
                <a:gd name="T67" fmla="*/ 27 h 94"/>
                <a:gd name="T68" fmla="*/ 42 w 58"/>
                <a:gd name="T69" fmla="*/ 28 h 94"/>
                <a:gd name="T70" fmla="*/ 43 w 58"/>
                <a:gd name="T71" fmla="*/ 28 h 94"/>
                <a:gd name="T72" fmla="*/ 46 w 58"/>
                <a:gd name="T73" fmla="*/ 30 h 94"/>
                <a:gd name="T74" fmla="*/ 53 w 58"/>
                <a:gd name="T75" fmla="*/ 26 h 94"/>
                <a:gd name="T76" fmla="*/ 53 w 58"/>
                <a:gd name="T77" fmla="*/ 20 h 94"/>
                <a:gd name="T78" fmla="*/ 38 w 58"/>
                <a:gd name="T79" fmla="*/ 10 h 94"/>
                <a:gd name="T80" fmla="*/ 33 w 58"/>
                <a:gd name="T81" fmla="*/ 9 h 94"/>
                <a:gd name="T82" fmla="*/ 33 w 58"/>
                <a:gd name="T83" fmla="*/ 2 h 94"/>
                <a:gd name="T84" fmla="*/ 31 w 58"/>
                <a:gd name="T85" fmla="*/ 0 h 94"/>
                <a:gd name="T86" fmla="*/ 25 w 58"/>
                <a:gd name="T87" fmla="*/ 0 h 94"/>
                <a:gd name="T88" fmla="*/ 23 w 58"/>
                <a:gd name="T89" fmla="*/ 2 h 94"/>
                <a:gd name="T90" fmla="*/ 23 w 58"/>
                <a:gd name="T91" fmla="*/ 9 h 94"/>
                <a:gd name="T92" fmla="*/ 8 w 58"/>
                <a:gd name="T93" fmla="*/ 16 h 94"/>
                <a:gd name="T94" fmla="*/ 4 w 58"/>
                <a:gd name="T95"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 h="94">
                  <a:moveTo>
                    <a:pt x="4" y="39"/>
                  </a:moveTo>
                  <a:cubicBezTo>
                    <a:pt x="6" y="42"/>
                    <a:pt x="8" y="45"/>
                    <a:pt x="11" y="47"/>
                  </a:cubicBezTo>
                  <a:cubicBezTo>
                    <a:pt x="14" y="48"/>
                    <a:pt x="26" y="54"/>
                    <a:pt x="32" y="57"/>
                  </a:cubicBezTo>
                  <a:cubicBezTo>
                    <a:pt x="35" y="58"/>
                    <a:pt x="35" y="58"/>
                    <a:pt x="35" y="58"/>
                  </a:cubicBezTo>
                  <a:cubicBezTo>
                    <a:pt x="37" y="59"/>
                    <a:pt x="39" y="61"/>
                    <a:pt x="40" y="62"/>
                  </a:cubicBezTo>
                  <a:cubicBezTo>
                    <a:pt x="42" y="65"/>
                    <a:pt x="41" y="69"/>
                    <a:pt x="39" y="71"/>
                  </a:cubicBezTo>
                  <a:cubicBezTo>
                    <a:pt x="37" y="73"/>
                    <a:pt x="34" y="73"/>
                    <a:pt x="31" y="73"/>
                  </a:cubicBezTo>
                  <a:cubicBezTo>
                    <a:pt x="27" y="73"/>
                    <a:pt x="24" y="73"/>
                    <a:pt x="20" y="72"/>
                  </a:cubicBezTo>
                  <a:cubicBezTo>
                    <a:pt x="19" y="71"/>
                    <a:pt x="16" y="69"/>
                    <a:pt x="14" y="68"/>
                  </a:cubicBezTo>
                  <a:cubicBezTo>
                    <a:pt x="14" y="68"/>
                    <a:pt x="13" y="67"/>
                    <a:pt x="13" y="67"/>
                  </a:cubicBezTo>
                  <a:cubicBezTo>
                    <a:pt x="13" y="67"/>
                    <a:pt x="13" y="67"/>
                    <a:pt x="13" y="67"/>
                  </a:cubicBezTo>
                  <a:cubicBezTo>
                    <a:pt x="13" y="67"/>
                    <a:pt x="13" y="67"/>
                    <a:pt x="13" y="67"/>
                  </a:cubicBezTo>
                  <a:cubicBezTo>
                    <a:pt x="13" y="67"/>
                    <a:pt x="13" y="67"/>
                    <a:pt x="13" y="66"/>
                  </a:cubicBezTo>
                  <a:cubicBezTo>
                    <a:pt x="12" y="65"/>
                    <a:pt x="10" y="64"/>
                    <a:pt x="9" y="64"/>
                  </a:cubicBezTo>
                  <a:cubicBezTo>
                    <a:pt x="6" y="64"/>
                    <a:pt x="3" y="66"/>
                    <a:pt x="2" y="69"/>
                  </a:cubicBezTo>
                  <a:cubicBezTo>
                    <a:pt x="1" y="71"/>
                    <a:pt x="1" y="73"/>
                    <a:pt x="2" y="74"/>
                  </a:cubicBezTo>
                  <a:cubicBezTo>
                    <a:pt x="6" y="80"/>
                    <a:pt x="14" y="84"/>
                    <a:pt x="23" y="85"/>
                  </a:cubicBezTo>
                  <a:cubicBezTo>
                    <a:pt x="23" y="92"/>
                    <a:pt x="23" y="92"/>
                    <a:pt x="23" y="92"/>
                  </a:cubicBezTo>
                  <a:cubicBezTo>
                    <a:pt x="23" y="93"/>
                    <a:pt x="24" y="94"/>
                    <a:pt x="25" y="94"/>
                  </a:cubicBezTo>
                  <a:cubicBezTo>
                    <a:pt x="31" y="94"/>
                    <a:pt x="31" y="94"/>
                    <a:pt x="31" y="94"/>
                  </a:cubicBezTo>
                  <a:cubicBezTo>
                    <a:pt x="32" y="94"/>
                    <a:pt x="33" y="93"/>
                    <a:pt x="33" y="92"/>
                  </a:cubicBezTo>
                  <a:cubicBezTo>
                    <a:pt x="33" y="86"/>
                    <a:pt x="33" y="86"/>
                    <a:pt x="33" y="86"/>
                  </a:cubicBezTo>
                  <a:cubicBezTo>
                    <a:pt x="40" y="85"/>
                    <a:pt x="46" y="83"/>
                    <a:pt x="49" y="80"/>
                  </a:cubicBezTo>
                  <a:cubicBezTo>
                    <a:pt x="55" y="75"/>
                    <a:pt x="58" y="66"/>
                    <a:pt x="55" y="59"/>
                  </a:cubicBezTo>
                  <a:cubicBezTo>
                    <a:pt x="52" y="50"/>
                    <a:pt x="41" y="46"/>
                    <a:pt x="33" y="42"/>
                  </a:cubicBezTo>
                  <a:cubicBezTo>
                    <a:pt x="32" y="42"/>
                    <a:pt x="32" y="42"/>
                    <a:pt x="32" y="42"/>
                  </a:cubicBezTo>
                  <a:cubicBezTo>
                    <a:pt x="29" y="41"/>
                    <a:pt x="25" y="39"/>
                    <a:pt x="24" y="38"/>
                  </a:cubicBezTo>
                  <a:cubicBezTo>
                    <a:pt x="24" y="38"/>
                    <a:pt x="23" y="38"/>
                    <a:pt x="23" y="38"/>
                  </a:cubicBezTo>
                  <a:cubicBezTo>
                    <a:pt x="21" y="37"/>
                    <a:pt x="19" y="36"/>
                    <a:pt x="17" y="34"/>
                  </a:cubicBezTo>
                  <a:cubicBezTo>
                    <a:pt x="16" y="31"/>
                    <a:pt x="16" y="27"/>
                    <a:pt x="18" y="25"/>
                  </a:cubicBezTo>
                  <a:cubicBezTo>
                    <a:pt x="22" y="22"/>
                    <a:pt x="25" y="21"/>
                    <a:pt x="28" y="21"/>
                  </a:cubicBezTo>
                  <a:cubicBezTo>
                    <a:pt x="30" y="21"/>
                    <a:pt x="33" y="22"/>
                    <a:pt x="35" y="22"/>
                  </a:cubicBezTo>
                  <a:cubicBezTo>
                    <a:pt x="36" y="23"/>
                    <a:pt x="39" y="25"/>
                    <a:pt x="41" y="27"/>
                  </a:cubicBezTo>
                  <a:cubicBezTo>
                    <a:pt x="41" y="27"/>
                    <a:pt x="42" y="27"/>
                    <a:pt x="42" y="27"/>
                  </a:cubicBezTo>
                  <a:cubicBezTo>
                    <a:pt x="42" y="27"/>
                    <a:pt x="42" y="28"/>
                    <a:pt x="42" y="28"/>
                  </a:cubicBezTo>
                  <a:cubicBezTo>
                    <a:pt x="42" y="28"/>
                    <a:pt x="42" y="28"/>
                    <a:pt x="43" y="28"/>
                  </a:cubicBezTo>
                  <a:cubicBezTo>
                    <a:pt x="43" y="29"/>
                    <a:pt x="45" y="30"/>
                    <a:pt x="46" y="30"/>
                  </a:cubicBezTo>
                  <a:cubicBezTo>
                    <a:pt x="49" y="30"/>
                    <a:pt x="52" y="28"/>
                    <a:pt x="53" y="26"/>
                  </a:cubicBezTo>
                  <a:cubicBezTo>
                    <a:pt x="54" y="24"/>
                    <a:pt x="54" y="22"/>
                    <a:pt x="53" y="20"/>
                  </a:cubicBezTo>
                  <a:cubicBezTo>
                    <a:pt x="50" y="16"/>
                    <a:pt x="44" y="12"/>
                    <a:pt x="38" y="10"/>
                  </a:cubicBezTo>
                  <a:cubicBezTo>
                    <a:pt x="37" y="10"/>
                    <a:pt x="35" y="9"/>
                    <a:pt x="33" y="9"/>
                  </a:cubicBezTo>
                  <a:cubicBezTo>
                    <a:pt x="33" y="2"/>
                    <a:pt x="33" y="2"/>
                    <a:pt x="33" y="2"/>
                  </a:cubicBezTo>
                  <a:cubicBezTo>
                    <a:pt x="33" y="1"/>
                    <a:pt x="32" y="0"/>
                    <a:pt x="31" y="0"/>
                  </a:cubicBezTo>
                  <a:cubicBezTo>
                    <a:pt x="25" y="0"/>
                    <a:pt x="25" y="0"/>
                    <a:pt x="25" y="0"/>
                  </a:cubicBezTo>
                  <a:cubicBezTo>
                    <a:pt x="24" y="0"/>
                    <a:pt x="23" y="1"/>
                    <a:pt x="23" y="2"/>
                  </a:cubicBezTo>
                  <a:cubicBezTo>
                    <a:pt x="23" y="9"/>
                    <a:pt x="23" y="9"/>
                    <a:pt x="23" y="9"/>
                  </a:cubicBezTo>
                  <a:cubicBezTo>
                    <a:pt x="17" y="10"/>
                    <a:pt x="12" y="13"/>
                    <a:pt x="8" y="16"/>
                  </a:cubicBezTo>
                  <a:cubicBezTo>
                    <a:pt x="2" y="22"/>
                    <a:pt x="0" y="31"/>
                    <a:pt x="4" y="39"/>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51" name="Freeform 44"/>
            <p:cNvSpPr>
              <a:spLocks noEditPoints="1"/>
            </p:cNvSpPr>
            <p:nvPr/>
          </p:nvSpPr>
          <p:spPr bwMode="auto">
            <a:xfrm>
              <a:off x="6332538" y="2943225"/>
              <a:ext cx="336550" cy="395288"/>
            </a:xfrm>
            <a:custGeom>
              <a:avLst/>
              <a:gdLst>
                <a:gd name="T0" fmla="*/ 31 w 89"/>
                <a:gd name="T1" fmla="*/ 53 h 104"/>
                <a:gd name="T2" fmla="*/ 4 w 89"/>
                <a:gd name="T3" fmla="*/ 104 h 104"/>
                <a:gd name="T4" fmla="*/ 73 w 89"/>
                <a:gd name="T5" fmla="*/ 104 h 104"/>
                <a:gd name="T6" fmla="*/ 73 w 89"/>
                <a:gd name="T7" fmla="*/ 104 h 104"/>
                <a:gd name="T8" fmla="*/ 88 w 89"/>
                <a:gd name="T9" fmla="*/ 89 h 104"/>
                <a:gd name="T10" fmla="*/ 89 w 89"/>
                <a:gd name="T11" fmla="*/ 89 h 104"/>
                <a:gd name="T12" fmla="*/ 89 w 89"/>
                <a:gd name="T13" fmla="*/ 17 h 104"/>
                <a:gd name="T14" fmla="*/ 88 w 89"/>
                <a:gd name="T15" fmla="*/ 17 h 104"/>
                <a:gd name="T16" fmla="*/ 73 w 89"/>
                <a:gd name="T17" fmla="*/ 2 h 104"/>
                <a:gd name="T18" fmla="*/ 73 w 89"/>
                <a:gd name="T19" fmla="*/ 0 h 104"/>
                <a:gd name="T20" fmla="*/ 0 w 89"/>
                <a:gd name="T21" fmla="*/ 0 h 104"/>
                <a:gd name="T22" fmla="*/ 31 w 89"/>
                <a:gd name="T23" fmla="*/ 53 h 104"/>
                <a:gd name="T24" fmla="*/ 58 w 89"/>
                <a:gd name="T25" fmla="*/ 43 h 104"/>
                <a:gd name="T26" fmla="*/ 68 w 89"/>
                <a:gd name="T27" fmla="*/ 53 h 104"/>
                <a:gd name="T28" fmla="*/ 58 w 89"/>
                <a:gd name="T29" fmla="*/ 63 h 104"/>
                <a:gd name="T30" fmla="*/ 48 w 89"/>
                <a:gd name="T31" fmla="*/ 53 h 104"/>
                <a:gd name="T32" fmla="*/ 58 w 89"/>
                <a:gd name="T3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04">
                  <a:moveTo>
                    <a:pt x="31" y="53"/>
                  </a:moveTo>
                  <a:cubicBezTo>
                    <a:pt x="31" y="75"/>
                    <a:pt x="20" y="93"/>
                    <a:pt x="4" y="104"/>
                  </a:cubicBezTo>
                  <a:cubicBezTo>
                    <a:pt x="73" y="104"/>
                    <a:pt x="73" y="104"/>
                    <a:pt x="73" y="104"/>
                  </a:cubicBezTo>
                  <a:cubicBezTo>
                    <a:pt x="73" y="104"/>
                    <a:pt x="73" y="104"/>
                    <a:pt x="73" y="104"/>
                  </a:cubicBezTo>
                  <a:cubicBezTo>
                    <a:pt x="73" y="96"/>
                    <a:pt x="80" y="89"/>
                    <a:pt x="88" y="89"/>
                  </a:cubicBezTo>
                  <a:cubicBezTo>
                    <a:pt x="88" y="89"/>
                    <a:pt x="89" y="89"/>
                    <a:pt x="89" y="89"/>
                  </a:cubicBezTo>
                  <a:cubicBezTo>
                    <a:pt x="89" y="17"/>
                    <a:pt x="89" y="17"/>
                    <a:pt x="89" y="17"/>
                  </a:cubicBezTo>
                  <a:cubicBezTo>
                    <a:pt x="89" y="17"/>
                    <a:pt x="88" y="17"/>
                    <a:pt x="88" y="17"/>
                  </a:cubicBezTo>
                  <a:cubicBezTo>
                    <a:pt x="80" y="17"/>
                    <a:pt x="73" y="11"/>
                    <a:pt x="73" y="2"/>
                  </a:cubicBezTo>
                  <a:cubicBezTo>
                    <a:pt x="73" y="1"/>
                    <a:pt x="73" y="1"/>
                    <a:pt x="73" y="0"/>
                  </a:cubicBezTo>
                  <a:cubicBezTo>
                    <a:pt x="0" y="0"/>
                    <a:pt x="0" y="0"/>
                    <a:pt x="0" y="0"/>
                  </a:cubicBezTo>
                  <a:cubicBezTo>
                    <a:pt x="19" y="10"/>
                    <a:pt x="31" y="30"/>
                    <a:pt x="31" y="53"/>
                  </a:cubicBezTo>
                  <a:close/>
                  <a:moveTo>
                    <a:pt x="58" y="43"/>
                  </a:moveTo>
                  <a:cubicBezTo>
                    <a:pt x="63" y="43"/>
                    <a:pt x="68" y="48"/>
                    <a:pt x="68" y="53"/>
                  </a:cubicBezTo>
                  <a:cubicBezTo>
                    <a:pt x="68" y="59"/>
                    <a:pt x="63" y="63"/>
                    <a:pt x="58" y="63"/>
                  </a:cubicBezTo>
                  <a:cubicBezTo>
                    <a:pt x="52" y="63"/>
                    <a:pt x="48" y="59"/>
                    <a:pt x="48" y="53"/>
                  </a:cubicBezTo>
                  <a:cubicBezTo>
                    <a:pt x="48" y="48"/>
                    <a:pt x="52" y="43"/>
                    <a:pt x="58" y="43"/>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52" name="Freeform 45"/>
            <p:cNvSpPr>
              <a:spLocks noEditPoints="1"/>
            </p:cNvSpPr>
            <p:nvPr/>
          </p:nvSpPr>
          <p:spPr bwMode="auto">
            <a:xfrm>
              <a:off x="5730875" y="2943225"/>
              <a:ext cx="374650" cy="395288"/>
            </a:xfrm>
            <a:custGeom>
              <a:avLst/>
              <a:gdLst>
                <a:gd name="T0" fmla="*/ 15 w 99"/>
                <a:gd name="T1" fmla="*/ 104 h 104"/>
                <a:gd name="T2" fmla="*/ 15 w 99"/>
                <a:gd name="T3" fmla="*/ 104 h 104"/>
                <a:gd name="T4" fmla="*/ 95 w 99"/>
                <a:gd name="T5" fmla="*/ 104 h 104"/>
                <a:gd name="T6" fmla="*/ 67 w 99"/>
                <a:gd name="T7" fmla="*/ 53 h 104"/>
                <a:gd name="T8" fmla="*/ 99 w 99"/>
                <a:gd name="T9" fmla="*/ 0 h 104"/>
                <a:gd name="T10" fmla="*/ 15 w 99"/>
                <a:gd name="T11" fmla="*/ 0 h 104"/>
                <a:gd name="T12" fmla="*/ 15 w 99"/>
                <a:gd name="T13" fmla="*/ 2 h 104"/>
                <a:gd name="T14" fmla="*/ 0 w 99"/>
                <a:gd name="T15" fmla="*/ 17 h 104"/>
                <a:gd name="T16" fmla="*/ 0 w 99"/>
                <a:gd name="T17" fmla="*/ 17 h 104"/>
                <a:gd name="T18" fmla="*/ 0 w 99"/>
                <a:gd name="T19" fmla="*/ 89 h 104"/>
                <a:gd name="T20" fmla="*/ 0 w 99"/>
                <a:gd name="T21" fmla="*/ 89 h 104"/>
                <a:gd name="T22" fmla="*/ 15 w 99"/>
                <a:gd name="T23" fmla="*/ 104 h 104"/>
                <a:gd name="T24" fmla="*/ 31 w 99"/>
                <a:gd name="T25" fmla="*/ 43 h 104"/>
                <a:gd name="T26" fmla="*/ 41 w 99"/>
                <a:gd name="T27" fmla="*/ 53 h 104"/>
                <a:gd name="T28" fmla="*/ 31 w 99"/>
                <a:gd name="T29" fmla="*/ 63 h 104"/>
                <a:gd name="T30" fmla="*/ 21 w 99"/>
                <a:gd name="T31" fmla="*/ 53 h 104"/>
                <a:gd name="T32" fmla="*/ 31 w 99"/>
                <a:gd name="T3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04">
                  <a:moveTo>
                    <a:pt x="15" y="104"/>
                  </a:moveTo>
                  <a:cubicBezTo>
                    <a:pt x="15" y="104"/>
                    <a:pt x="15" y="104"/>
                    <a:pt x="15" y="104"/>
                  </a:cubicBezTo>
                  <a:cubicBezTo>
                    <a:pt x="95" y="104"/>
                    <a:pt x="95" y="104"/>
                    <a:pt x="95" y="104"/>
                  </a:cubicBezTo>
                  <a:cubicBezTo>
                    <a:pt x="78" y="93"/>
                    <a:pt x="67" y="75"/>
                    <a:pt x="67" y="53"/>
                  </a:cubicBezTo>
                  <a:cubicBezTo>
                    <a:pt x="67" y="30"/>
                    <a:pt x="80" y="10"/>
                    <a:pt x="99" y="0"/>
                  </a:cubicBezTo>
                  <a:cubicBezTo>
                    <a:pt x="15" y="0"/>
                    <a:pt x="15" y="0"/>
                    <a:pt x="15" y="0"/>
                  </a:cubicBezTo>
                  <a:cubicBezTo>
                    <a:pt x="15" y="1"/>
                    <a:pt x="15" y="1"/>
                    <a:pt x="15" y="2"/>
                  </a:cubicBezTo>
                  <a:cubicBezTo>
                    <a:pt x="15" y="11"/>
                    <a:pt x="9" y="17"/>
                    <a:pt x="0" y="17"/>
                  </a:cubicBezTo>
                  <a:cubicBezTo>
                    <a:pt x="0" y="17"/>
                    <a:pt x="0" y="17"/>
                    <a:pt x="0" y="17"/>
                  </a:cubicBezTo>
                  <a:cubicBezTo>
                    <a:pt x="0" y="89"/>
                    <a:pt x="0" y="89"/>
                    <a:pt x="0" y="89"/>
                  </a:cubicBezTo>
                  <a:cubicBezTo>
                    <a:pt x="0" y="89"/>
                    <a:pt x="0" y="89"/>
                    <a:pt x="0" y="89"/>
                  </a:cubicBezTo>
                  <a:cubicBezTo>
                    <a:pt x="9" y="89"/>
                    <a:pt x="15" y="96"/>
                    <a:pt x="15" y="104"/>
                  </a:cubicBezTo>
                  <a:close/>
                  <a:moveTo>
                    <a:pt x="31" y="43"/>
                  </a:moveTo>
                  <a:cubicBezTo>
                    <a:pt x="36" y="43"/>
                    <a:pt x="41" y="48"/>
                    <a:pt x="41" y="53"/>
                  </a:cubicBezTo>
                  <a:cubicBezTo>
                    <a:pt x="41" y="59"/>
                    <a:pt x="36" y="63"/>
                    <a:pt x="31" y="63"/>
                  </a:cubicBezTo>
                  <a:cubicBezTo>
                    <a:pt x="25" y="63"/>
                    <a:pt x="21" y="59"/>
                    <a:pt x="21" y="53"/>
                  </a:cubicBezTo>
                  <a:cubicBezTo>
                    <a:pt x="21" y="48"/>
                    <a:pt x="25" y="43"/>
                    <a:pt x="31" y="43"/>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grpSp>
      <p:sp>
        <p:nvSpPr>
          <p:cNvPr id="53" name="泪滴形 52"/>
          <p:cNvSpPr/>
          <p:nvPr/>
        </p:nvSpPr>
        <p:spPr>
          <a:xfrm rot="13500000" flipV="1">
            <a:off x="7176603" y="3100355"/>
            <a:ext cx="1158232" cy="1099523"/>
          </a:xfrm>
          <a:prstGeom prst="teardrop">
            <a:avLst>
              <a:gd name="adj" fmla="val 109259"/>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9897" tIns="34948" rIns="69897" bIns="34948" rtlCol="0" anchor="ctr"/>
          <a:lstStyle/>
          <a:p>
            <a:pPr algn="ctr"/>
            <a:endParaRPr lang="zh-CN" altLang="en-US" b="1"/>
          </a:p>
        </p:txBody>
      </p:sp>
      <p:grpSp>
        <p:nvGrpSpPr>
          <p:cNvPr id="54" name="组合 53"/>
          <p:cNvGrpSpPr/>
          <p:nvPr/>
        </p:nvGrpSpPr>
        <p:grpSpPr>
          <a:xfrm>
            <a:off x="7477222" y="3415861"/>
            <a:ext cx="556994" cy="448490"/>
            <a:chOff x="5513388" y="2992438"/>
            <a:chExt cx="1158875" cy="885825"/>
          </a:xfrm>
          <a:solidFill>
            <a:schemeClr val="bg1"/>
          </a:solidFill>
        </p:grpSpPr>
        <p:sp>
          <p:nvSpPr>
            <p:cNvPr id="55" name="Freeform 49"/>
            <p:cNvSpPr>
              <a:spLocks noEditPoints="1"/>
            </p:cNvSpPr>
            <p:nvPr/>
          </p:nvSpPr>
          <p:spPr bwMode="auto">
            <a:xfrm>
              <a:off x="5513388" y="2992438"/>
              <a:ext cx="1158875" cy="885825"/>
            </a:xfrm>
            <a:custGeom>
              <a:avLst/>
              <a:gdLst>
                <a:gd name="T0" fmla="*/ 306 w 306"/>
                <a:gd name="T1" fmla="*/ 139 h 233"/>
                <a:gd name="T2" fmla="*/ 306 w 306"/>
                <a:gd name="T3" fmla="*/ 37 h 233"/>
                <a:gd name="T4" fmla="*/ 268 w 306"/>
                <a:gd name="T5" fmla="*/ 0 h 233"/>
                <a:gd name="T6" fmla="*/ 237 w 306"/>
                <a:gd name="T7" fmla="*/ 0 h 233"/>
                <a:gd name="T8" fmla="*/ 139 w 306"/>
                <a:gd name="T9" fmla="*/ 0 h 233"/>
                <a:gd name="T10" fmla="*/ 107 w 306"/>
                <a:gd name="T11" fmla="*/ 0 h 233"/>
                <a:gd name="T12" fmla="*/ 70 w 306"/>
                <a:gd name="T13" fmla="*/ 37 h 233"/>
                <a:gd name="T14" fmla="*/ 70 w 306"/>
                <a:gd name="T15" fmla="*/ 69 h 233"/>
                <a:gd name="T16" fmla="*/ 56 w 306"/>
                <a:gd name="T17" fmla="*/ 69 h 233"/>
                <a:gd name="T18" fmla="*/ 30 w 306"/>
                <a:gd name="T19" fmla="*/ 69 h 233"/>
                <a:gd name="T20" fmla="*/ 0 w 306"/>
                <a:gd name="T21" fmla="*/ 99 h 233"/>
                <a:gd name="T22" fmla="*/ 0 w 306"/>
                <a:gd name="T23" fmla="*/ 181 h 233"/>
                <a:gd name="T24" fmla="*/ 10 w 306"/>
                <a:gd name="T25" fmla="*/ 203 h 233"/>
                <a:gd name="T26" fmla="*/ 3 w 306"/>
                <a:gd name="T27" fmla="*/ 230 h 233"/>
                <a:gd name="T28" fmla="*/ 32 w 306"/>
                <a:gd name="T29" fmla="*/ 211 h 233"/>
                <a:gd name="T30" fmla="*/ 149 w 306"/>
                <a:gd name="T31" fmla="*/ 211 h 233"/>
                <a:gd name="T32" fmla="*/ 160 w 306"/>
                <a:gd name="T33" fmla="*/ 211 h 233"/>
                <a:gd name="T34" fmla="*/ 190 w 306"/>
                <a:gd name="T35" fmla="*/ 181 h 233"/>
                <a:gd name="T36" fmla="*/ 190 w 306"/>
                <a:gd name="T37" fmla="*/ 177 h 233"/>
                <a:gd name="T38" fmla="*/ 267 w 306"/>
                <a:gd name="T39" fmla="*/ 177 h 233"/>
                <a:gd name="T40" fmla="*/ 300 w 306"/>
                <a:gd name="T41" fmla="*/ 198 h 233"/>
                <a:gd name="T42" fmla="*/ 294 w 306"/>
                <a:gd name="T43" fmla="*/ 167 h 233"/>
                <a:gd name="T44" fmla="*/ 306 w 306"/>
                <a:gd name="T45" fmla="*/ 139 h 233"/>
                <a:gd name="T46" fmla="*/ 291 w 306"/>
                <a:gd name="T47" fmla="*/ 137 h 233"/>
                <a:gd name="T48" fmla="*/ 283 w 306"/>
                <a:gd name="T49" fmla="*/ 155 h 233"/>
                <a:gd name="T50" fmla="*/ 279 w 306"/>
                <a:gd name="T51" fmla="*/ 163 h 233"/>
                <a:gd name="T52" fmla="*/ 280 w 306"/>
                <a:gd name="T53" fmla="*/ 171 h 233"/>
                <a:gd name="T54" fmla="*/ 273 w 306"/>
                <a:gd name="T55" fmla="*/ 165 h 233"/>
                <a:gd name="T56" fmla="*/ 265 w 306"/>
                <a:gd name="T57" fmla="*/ 161 h 233"/>
                <a:gd name="T58" fmla="*/ 110 w 306"/>
                <a:gd name="T59" fmla="*/ 161 h 233"/>
                <a:gd name="T60" fmla="*/ 85 w 306"/>
                <a:gd name="T61" fmla="*/ 137 h 233"/>
                <a:gd name="T62" fmla="*/ 85 w 306"/>
                <a:gd name="T63" fmla="*/ 39 h 233"/>
                <a:gd name="T64" fmla="*/ 110 w 306"/>
                <a:gd name="T65" fmla="*/ 15 h 233"/>
                <a:gd name="T66" fmla="*/ 266 w 306"/>
                <a:gd name="T67" fmla="*/ 15 h 233"/>
                <a:gd name="T68" fmla="*/ 291 w 306"/>
                <a:gd name="T69" fmla="*/ 39 h 233"/>
                <a:gd name="T70" fmla="*/ 291 w 306"/>
                <a:gd name="T71" fmla="*/ 13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6" h="233">
                  <a:moveTo>
                    <a:pt x="306" y="139"/>
                  </a:moveTo>
                  <a:cubicBezTo>
                    <a:pt x="306" y="37"/>
                    <a:pt x="306" y="37"/>
                    <a:pt x="306" y="37"/>
                  </a:cubicBezTo>
                  <a:cubicBezTo>
                    <a:pt x="306" y="16"/>
                    <a:pt x="289" y="0"/>
                    <a:pt x="268" y="0"/>
                  </a:cubicBezTo>
                  <a:cubicBezTo>
                    <a:pt x="237" y="0"/>
                    <a:pt x="237" y="0"/>
                    <a:pt x="237" y="0"/>
                  </a:cubicBezTo>
                  <a:cubicBezTo>
                    <a:pt x="139" y="0"/>
                    <a:pt x="139" y="0"/>
                    <a:pt x="139" y="0"/>
                  </a:cubicBezTo>
                  <a:cubicBezTo>
                    <a:pt x="107" y="0"/>
                    <a:pt x="107" y="0"/>
                    <a:pt x="107" y="0"/>
                  </a:cubicBezTo>
                  <a:cubicBezTo>
                    <a:pt x="87" y="0"/>
                    <a:pt x="70" y="16"/>
                    <a:pt x="70" y="37"/>
                  </a:cubicBezTo>
                  <a:cubicBezTo>
                    <a:pt x="70" y="69"/>
                    <a:pt x="70" y="69"/>
                    <a:pt x="70" y="69"/>
                  </a:cubicBezTo>
                  <a:cubicBezTo>
                    <a:pt x="56" y="69"/>
                    <a:pt x="56" y="69"/>
                    <a:pt x="56" y="69"/>
                  </a:cubicBezTo>
                  <a:cubicBezTo>
                    <a:pt x="30" y="69"/>
                    <a:pt x="30" y="69"/>
                    <a:pt x="30" y="69"/>
                  </a:cubicBezTo>
                  <a:cubicBezTo>
                    <a:pt x="14" y="69"/>
                    <a:pt x="0" y="82"/>
                    <a:pt x="0" y="99"/>
                  </a:cubicBezTo>
                  <a:cubicBezTo>
                    <a:pt x="0" y="181"/>
                    <a:pt x="0" y="181"/>
                    <a:pt x="0" y="181"/>
                  </a:cubicBezTo>
                  <a:cubicBezTo>
                    <a:pt x="0" y="190"/>
                    <a:pt x="4" y="197"/>
                    <a:pt x="10" y="203"/>
                  </a:cubicBezTo>
                  <a:cubicBezTo>
                    <a:pt x="10" y="212"/>
                    <a:pt x="9" y="218"/>
                    <a:pt x="3" y="230"/>
                  </a:cubicBezTo>
                  <a:cubicBezTo>
                    <a:pt x="8" y="233"/>
                    <a:pt x="32" y="211"/>
                    <a:pt x="32" y="211"/>
                  </a:cubicBezTo>
                  <a:cubicBezTo>
                    <a:pt x="149" y="211"/>
                    <a:pt x="149" y="211"/>
                    <a:pt x="149" y="211"/>
                  </a:cubicBezTo>
                  <a:cubicBezTo>
                    <a:pt x="160" y="211"/>
                    <a:pt x="160" y="211"/>
                    <a:pt x="160" y="211"/>
                  </a:cubicBezTo>
                  <a:cubicBezTo>
                    <a:pt x="177" y="211"/>
                    <a:pt x="190" y="198"/>
                    <a:pt x="190" y="181"/>
                  </a:cubicBezTo>
                  <a:cubicBezTo>
                    <a:pt x="190" y="177"/>
                    <a:pt x="190" y="177"/>
                    <a:pt x="190" y="177"/>
                  </a:cubicBezTo>
                  <a:cubicBezTo>
                    <a:pt x="267" y="177"/>
                    <a:pt x="267" y="177"/>
                    <a:pt x="267" y="177"/>
                  </a:cubicBezTo>
                  <a:cubicBezTo>
                    <a:pt x="267" y="177"/>
                    <a:pt x="294" y="202"/>
                    <a:pt x="300" y="198"/>
                  </a:cubicBezTo>
                  <a:cubicBezTo>
                    <a:pt x="293" y="182"/>
                    <a:pt x="293" y="177"/>
                    <a:pt x="294" y="167"/>
                  </a:cubicBezTo>
                  <a:cubicBezTo>
                    <a:pt x="301" y="160"/>
                    <a:pt x="306" y="150"/>
                    <a:pt x="306" y="139"/>
                  </a:cubicBezTo>
                  <a:close/>
                  <a:moveTo>
                    <a:pt x="291" y="137"/>
                  </a:moveTo>
                  <a:cubicBezTo>
                    <a:pt x="291" y="144"/>
                    <a:pt x="288" y="150"/>
                    <a:pt x="283" y="155"/>
                  </a:cubicBezTo>
                  <a:cubicBezTo>
                    <a:pt x="281" y="157"/>
                    <a:pt x="280" y="160"/>
                    <a:pt x="279" y="163"/>
                  </a:cubicBezTo>
                  <a:cubicBezTo>
                    <a:pt x="279" y="166"/>
                    <a:pt x="279" y="168"/>
                    <a:pt x="280" y="171"/>
                  </a:cubicBezTo>
                  <a:cubicBezTo>
                    <a:pt x="277" y="169"/>
                    <a:pt x="275" y="167"/>
                    <a:pt x="273" y="165"/>
                  </a:cubicBezTo>
                  <a:cubicBezTo>
                    <a:pt x="271" y="163"/>
                    <a:pt x="268" y="161"/>
                    <a:pt x="265" y="161"/>
                  </a:cubicBezTo>
                  <a:cubicBezTo>
                    <a:pt x="110" y="161"/>
                    <a:pt x="110" y="161"/>
                    <a:pt x="110" y="161"/>
                  </a:cubicBezTo>
                  <a:cubicBezTo>
                    <a:pt x="96" y="161"/>
                    <a:pt x="85" y="151"/>
                    <a:pt x="85" y="137"/>
                  </a:cubicBezTo>
                  <a:cubicBezTo>
                    <a:pt x="85" y="39"/>
                    <a:pt x="85" y="39"/>
                    <a:pt x="85" y="39"/>
                  </a:cubicBezTo>
                  <a:cubicBezTo>
                    <a:pt x="85" y="26"/>
                    <a:pt x="96" y="15"/>
                    <a:pt x="110" y="15"/>
                  </a:cubicBezTo>
                  <a:cubicBezTo>
                    <a:pt x="266" y="15"/>
                    <a:pt x="266" y="15"/>
                    <a:pt x="266" y="15"/>
                  </a:cubicBezTo>
                  <a:cubicBezTo>
                    <a:pt x="280" y="15"/>
                    <a:pt x="291" y="26"/>
                    <a:pt x="291" y="39"/>
                  </a:cubicBezTo>
                  <a:lnTo>
                    <a:pt x="291" y="137"/>
                  </a:ln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sp>
          <p:nvSpPr>
            <p:cNvPr id="62" name="Freeform 50"/>
            <p:cNvSpPr/>
            <p:nvPr/>
          </p:nvSpPr>
          <p:spPr bwMode="auto">
            <a:xfrm>
              <a:off x="6084888" y="3082926"/>
              <a:ext cx="292100" cy="476250"/>
            </a:xfrm>
            <a:custGeom>
              <a:avLst/>
              <a:gdLst>
                <a:gd name="T0" fmla="*/ 44 w 77"/>
                <a:gd name="T1" fmla="*/ 56 h 125"/>
                <a:gd name="T2" fmla="*/ 42 w 77"/>
                <a:gd name="T3" fmla="*/ 55 h 125"/>
                <a:gd name="T4" fmla="*/ 32 w 77"/>
                <a:gd name="T5" fmla="*/ 51 h 125"/>
                <a:gd name="T6" fmla="*/ 31 w 77"/>
                <a:gd name="T7" fmla="*/ 50 h 125"/>
                <a:gd name="T8" fmla="*/ 23 w 77"/>
                <a:gd name="T9" fmla="*/ 44 h 125"/>
                <a:gd name="T10" fmla="*/ 24 w 77"/>
                <a:gd name="T11" fmla="*/ 33 h 125"/>
                <a:gd name="T12" fmla="*/ 37 w 77"/>
                <a:gd name="T13" fmla="*/ 28 h 125"/>
                <a:gd name="T14" fmla="*/ 46 w 77"/>
                <a:gd name="T15" fmla="*/ 30 h 125"/>
                <a:gd name="T16" fmla="*/ 55 w 77"/>
                <a:gd name="T17" fmla="*/ 35 h 125"/>
                <a:gd name="T18" fmla="*/ 56 w 77"/>
                <a:gd name="T19" fmla="*/ 36 h 125"/>
                <a:gd name="T20" fmla="*/ 56 w 77"/>
                <a:gd name="T21" fmla="*/ 36 h 125"/>
                <a:gd name="T22" fmla="*/ 56 w 77"/>
                <a:gd name="T23" fmla="*/ 37 h 125"/>
                <a:gd name="T24" fmla="*/ 62 w 77"/>
                <a:gd name="T25" fmla="*/ 40 h 125"/>
                <a:gd name="T26" fmla="*/ 71 w 77"/>
                <a:gd name="T27" fmla="*/ 34 h 125"/>
                <a:gd name="T28" fmla="*/ 71 w 77"/>
                <a:gd name="T29" fmla="*/ 27 h 125"/>
                <a:gd name="T30" fmla="*/ 51 w 77"/>
                <a:gd name="T31" fmla="*/ 13 h 125"/>
                <a:gd name="T32" fmla="*/ 44 w 77"/>
                <a:gd name="T33" fmla="*/ 12 h 125"/>
                <a:gd name="T34" fmla="*/ 44 w 77"/>
                <a:gd name="T35" fmla="*/ 3 h 125"/>
                <a:gd name="T36" fmla="*/ 41 w 77"/>
                <a:gd name="T37" fmla="*/ 0 h 125"/>
                <a:gd name="T38" fmla="*/ 33 w 77"/>
                <a:gd name="T39" fmla="*/ 0 h 125"/>
                <a:gd name="T40" fmla="*/ 30 w 77"/>
                <a:gd name="T41" fmla="*/ 3 h 125"/>
                <a:gd name="T42" fmla="*/ 30 w 77"/>
                <a:gd name="T43" fmla="*/ 12 h 125"/>
                <a:gd name="T44" fmla="*/ 10 w 77"/>
                <a:gd name="T45" fmla="*/ 21 h 125"/>
                <a:gd name="T46" fmla="*/ 5 w 77"/>
                <a:gd name="T47" fmla="*/ 51 h 125"/>
                <a:gd name="T48" fmla="*/ 15 w 77"/>
                <a:gd name="T49" fmla="*/ 62 h 125"/>
                <a:gd name="T50" fmla="*/ 42 w 77"/>
                <a:gd name="T51" fmla="*/ 75 h 125"/>
                <a:gd name="T52" fmla="*/ 46 w 77"/>
                <a:gd name="T53" fmla="*/ 77 h 125"/>
                <a:gd name="T54" fmla="*/ 53 w 77"/>
                <a:gd name="T55" fmla="*/ 83 h 125"/>
                <a:gd name="T56" fmla="*/ 51 w 77"/>
                <a:gd name="T57" fmla="*/ 95 h 125"/>
                <a:gd name="T58" fmla="*/ 40 w 77"/>
                <a:gd name="T59" fmla="*/ 98 h 125"/>
                <a:gd name="T60" fmla="*/ 27 w 77"/>
                <a:gd name="T61" fmla="*/ 95 h 125"/>
                <a:gd name="T62" fmla="*/ 18 w 77"/>
                <a:gd name="T63" fmla="*/ 90 h 125"/>
                <a:gd name="T64" fmla="*/ 17 w 77"/>
                <a:gd name="T65" fmla="*/ 89 h 125"/>
                <a:gd name="T66" fmla="*/ 17 w 77"/>
                <a:gd name="T67" fmla="*/ 89 h 125"/>
                <a:gd name="T68" fmla="*/ 17 w 77"/>
                <a:gd name="T69" fmla="*/ 89 h 125"/>
                <a:gd name="T70" fmla="*/ 17 w 77"/>
                <a:gd name="T71" fmla="*/ 88 h 125"/>
                <a:gd name="T72" fmla="*/ 11 w 77"/>
                <a:gd name="T73" fmla="*/ 85 h 125"/>
                <a:gd name="T74" fmla="*/ 2 w 77"/>
                <a:gd name="T75" fmla="*/ 91 h 125"/>
                <a:gd name="T76" fmla="*/ 2 w 77"/>
                <a:gd name="T77" fmla="*/ 99 h 125"/>
                <a:gd name="T78" fmla="*/ 30 w 77"/>
                <a:gd name="T79" fmla="*/ 113 h 125"/>
                <a:gd name="T80" fmla="*/ 30 w 77"/>
                <a:gd name="T81" fmla="*/ 123 h 125"/>
                <a:gd name="T82" fmla="*/ 33 w 77"/>
                <a:gd name="T83" fmla="*/ 125 h 125"/>
                <a:gd name="T84" fmla="*/ 41 w 77"/>
                <a:gd name="T85" fmla="*/ 125 h 125"/>
                <a:gd name="T86" fmla="*/ 44 w 77"/>
                <a:gd name="T87" fmla="*/ 123 h 125"/>
                <a:gd name="T88" fmla="*/ 44 w 77"/>
                <a:gd name="T89" fmla="*/ 114 h 125"/>
                <a:gd name="T90" fmla="*/ 65 w 77"/>
                <a:gd name="T91" fmla="*/ 107 h 125"/>
                <a:gd name="T92" fmla="*/ 73 w 77"/>
                <a:gd name="T93" fmla="*/ 78 h 125"/>
                <a:gd name="T94" fmla="*/ 44 w 77"/>
                <a:gd name="T95" fmla="*/ 5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25">
                  <a:moveTo>
                    <a:pt x="44" y="56"/>
                  </a:moveTo>
                  <a:cubicBezTo>
                    <a:pt x="42" y="55"/>
                    <a:pt x="42" y="55"/>
                    <a:pt x="42" y="55"/>
                  </a:cubicBezTo>
                  <a:cubicBezTo>
                    <a:pt x="38" y="54"/>
                    <a:pt x="33" y="51"/>
                    <a:pt x="32" y="51"/>
                  </a:cubicBezTo>
                  <a:cubicBezTo>
                    <a:pt x="32" y="51"/>
                    <a:pt x="31" y="50"/>
                    <a:pt x="31" y="50"/>
                  </a:cubicBezTo>
                  <a:cubicBezTo>
                    <a:pt x="27" y="49"/>
                    <a:pt x="25" y="48"/>
                    <a:pt x="23" y="44"/>
                  </a:cubicBezTo>
                  <a:cubicBezTo>
                    <a:pt x="20" y="41"/>
                    <a:pt x="21" y="35"/>
                    <a:pt x="24" y="33"/>
                  </a:cubicBezTo>
                  <a:cubicBezTo>
                    <a:pt x="28" y="29"/>
                    <a:pt x="34" y="28"/>
                    <a:pt x="37" y="28"/>
                  </a:cubicBezTo>
                  <a:cubicBezTo>
                    <a:pt x="40" y="28"/>
                    <a:pt x="43" y="29"/>
                    <a:pt x="46" y="30"/>
                  </a:cubicBezTo>
                  <a:cubicBezTo>
                    <a:pt x="48" y="30"/>
                    <a:pt x="52" y="33"/>
                    <a:pt x="55" y="35"/>
                  </a:cubicBezTo>
                  <a:cubicBezTo>
                    <a:pt x="55" y="35"/>
                    <a:pt x="55" y="36"/>
                    <a:pt x="56" y="36"/>
                  </a:cubicBezTo>
                  <a:cubicBezTo>
                    <a:pt x="56" y="36"/>
                    <a:pt x="56" y="36"/>
                    <a:pt x="56" y="36"/>
                  </a:cubicBezTo>
                  <a:cubicBezTo>
                    <a:pt x="56" y="37"/>
                    <a:pt x="56" y="37"/>
                    <a:pt x="56" y="37"/>
                  </a:cubicBezTo>
                  <a:cubicBezTo>
                    <a:pt x="58" y="39"/>
                    <a:pt x="59" y="40"/>
                    <a:pt x="62" y="40"/>
                  </a:cubicBezTo>
                  <a:cubicBezTo>
                    <a:pt x="65" y="40"/>
                    <a:pt x="69" y="37"/>
                    <a:pt x="71" y="34"/>
                  </a:cubicBezTo>
                  <a:cubicBezTo>
                    <a:pt x="72" y="32"/>
                    <a:pt x="72" y="29"/>
                    <a:pt x="71" y="27"/>
                  </a:cubicBezTo>
                  <a:cubicBezTo>
                    <a:pt x="67" y="20"/>
                    <a:pt x="58" y="15"/>
                    <a:pt x="51" y="13"/>
                  </a:cubicBezTo>
                  <a:cubicBezTo>
                    <a:pt x="48" y="13"/>
                    <a:pt x="46" y="12"/>
                    <a:pt x="44" y="12"/>
                  </a:cubicBezTo>
                  <a:cubicBezTo>
                    <a:pt x="44" y="3"/>
                    <a:pt x="44" y="3"/>
                    <a:pt x="44" y="3"/>
                  </a:cubicBezTo>
                  <a:cubicBezTo>
                    <a:pt x="44" y="1"/>
                    <a:pt x="43" y="0"/>
                    <a:pt x="41" y="0"/>
                  </a:cubicBezTo>
                  <a:cubicBezTo>
                    <a:pt x="33" y="0"/>
                    <a:pt x="33" y="0"/>
                    <a:pt x="33" y="0"/>
                  </a:cubicBezTo>
                  <a:cubicBezTo>
                    <a:pt x="31" y="0"/>
                    <a:pt x="30" y="1"/>
                    <a:pt x="30" y="3"/>
                  </a:cubicBezTo>
                  <a:cubicBezTo>
                    <a:pt x="30" y="12"/>
                    <a:pt x="30" y="12"/>
                    <a:pt x="30" y="12"/>
                  </a:cubicBezTo>
                  <a:cubicBezTo>
                    <a:pt x="22" y="14"/>
                    <a:pt x="15" y="17"/>
                    <a:pt x="10" y="21"/>
                  </a:cubicBezTo>
                  <a:cubicBezTo>
                    <a:pt x="2" y="29"/>
                    <a:pt x="0" y="41"/>
                    <a:pt x="5" y="51"/>
                  </a:cubicBezTo>
                  <a:cubicBezTo>
                    <a:pt x="7" y="56"/>
                    <a:pt x="11" y="60"/>
                    <a:pt x="15" y="62"/>
                  </a:cubicBezTo>
                  <a:cubicBezTo>
                    <a:pt x="18" y="64"/>
                    <a:pt x="34" y="71"/>
                    <a:pt x="42" y="75"/>
                  </a:cubicBezTo>
                  <a:cubicBezTo>
                    <a:pt x="46" y="77"/>
                    <a:pt x="46" y="77"/>
                    <a:pt x="46" y="77"/>
                  </a:cubicBezTo>
                  <a:cubicBezTo>
                    <a:pt x="49" y="79"/>
                    <a:pt x="52" y="81"/>
                    <a:pt x="53" y="83"/>
                  </a:cubicBezTo>
                  <a:cubicBezTo>
                    <a:pt x="55" y="87"/>
                    <a:pt x="54" y="92"/>
                    <a:pt x="51" y="95"/>
                  </a:cubicBezTo>
                  <a:cubicBezTo>
                    <a:pt x="49" y="97"/>
                    <a:pt x="45" y="98"/>
                    <a:pt x="40" y="98"/>
                  </a:cubicBezTo>
                  <a:cubicBezTo>
                    <a:pt x="36" y="98"/>
                    <a:pt x="31" y="97"/>
                    <a:pt x="27" y="95"/>
                  </a:cubicBezTo>
                  <a:cubicBezTo>
                    <a:pt x="24" y="94"/>
                    <a:pt x="21" y="92"/>
                    <a:pt x="18" y="90"/>
                  </a:cubicBezTo>
                  <a:cubicBezTo>
                    <a:pt x="18" y="90"/>
                    <a:pt x="18" y="90"/>
                    <a:pt x="17" y="89"/>
                  </a:cubicBezTo>
                  <a:cubicBezTo>
                    <a:pt x="17" y="89"/>
                    <a:pt x="17" y="89"/>
                    <a:pt x="17" y="89"/>
                  </a:cubicBezTo>
                  <a:cubicBezTo>
                    <a:pt x="17" y="89"/>
                    <a:pt x="17" y="89"/>
                    <a:pt x="17" y="89"/>
                  </a:cubicBezTo>
                  <a:cubicBezTo>
                    <a:pt x="17" y="89"/>
                    <a:pt x="17" y="88"/>
                    <a:pt x="17" y="88"/>
                  </a:cubicBezTo>
                  <a:cubicBezTo>
                    <a:pt x="15" y="86"/>
                    <a:pt x="14" y="85"/>
                    <a:pt x="11" y="85"/>
                  </a:cubicBezTo>
                  <a:cubicBezTo>
                    <a:pt x="8" y="85"/>
                    <a:pt x="4" y="88"/>
                    <a:pt x="2" y="91"/>
                  </a:cubicBezTo>
                  <a:cubicBezTo>
                    <a:pt x="1" y="94"/>
                    <a:pt x="1" y="96"/>
                    <a:pt x="2" y="99"/>
                  </a:cubicBezTo>
                  <a:cubicBezTo>
                    <a:pt x="7" y="107"/>
                    <a:pt x="19" y="112"/>
                    <a:pt x="30" y="113"/>
                  </a:cubicBezTo>
                  <a:cubicBezTo>
                    <a:pt x="30" y="123"/>
                    <a:pt x="30" y="123"/>
                    <a:pt x="30" y="123"/>
                  </a:cubicBezTo>
                  <a:cubicBezTo>
                    <a:pt x="30" y="124"/>
                    <a:pt x="31" y="125"/>
                    <a:pt x="33" y="125"/>
                  </a:cubicBezTo>
                  <a:cubicBezTo>
                    <a:pt x="41" y="125"/>
                    <a:pt x="41" y="125"/>
                    <a:pt x="41" y="125"/>
                  </a:cubicBezTo>
                  <a:cubicBezTo>
                    <a:pt x="43" y="125"/>
                    <a:pt x="44" y="124"/>
                    <a:pt x="44" y="123"/>
                  </a:cubicBezTo>
                  <a:cubicBezTo>
                    <a:pt x="44" y="114"/>
                    <a:pt x="44" y="114"/>
                    <a:pt x="44" y="114"/>
                  </a:cubicBezTo>
                  <a:cubicBezTo>
                    <a:pt x="53" y="113"/>
                    <a:pt x="60" y="111"/>
                    <a:pt x="65" y="107"/>
                  </a:cubicBezTo>
                  <a:cubicBezTo>
                    <a:pt x="73" y="99"/>
                    <a:pt x="77" y="88"/>
                    <a:pt x="73" y="78"/>
                  </a:cubicBezTo>
                  <a:cubicBezTo>
                    <a:pt x="69" y="67"/>
                    <a:pt x="55" y="61"/>
                    <a:pt x="44" y="56"/>
                  </a:cubicBezTo>
                  <a:close/>
                </a:path>
              </a:pathLst>
            </a:custGeom>
            <a:grpFill/>
            <a:ln>
              <a:noFill/>
            </a:ln>
          </p:spPr>
          <p:txBody>
            <a:bodyPr vert="horz" wrap="square" lIns="91431" tIns="45716" rIns="91431" bIns="45716" numCol="1" anchor="t" anchorCtr="0" compatLnSpc="1"/>
            <a:lstStyle/>
            <a:p>
              <a:endParaRPr lang="zh-CN" altLang="en-US" sz="1100" kern="0">
                <a:solidFill>
                  <a:schemeClr val="bg1"/>
                </a:solidFill>
                <a:latin typeface="方正中等线简体" panose="03000509000000000000" pitchFamily="65" charset="-122"/>
                <a:ea typeface="方正中等线简体" panose="03000509000000000000" pitchFamily="65" charset="-122"/>
              </a:endParaRPr>
            </a:p>
          </p:txBody>
        </p:sp>
      </p:grpSp>
      <p:sp>
        <p:nvSpPr>
          <p:cNvPr id="64" name="矩形 63"/>
          <p:cNvSpPr/>
          <p:nvPr/>
        </p:nvSpPr>
        <p:spPr>
          <a:xfrm>
            <a:off x="1826399" y="1659057"/>
            <a:ext cx="1568450" cy="531495"/>
          </a:xfrm>
          <a:prstGeom prst="rect">
            <a:avLst/>
          </a:prstGeom>
        </p:spPr>
        <p:txBody>
          <a:bodyPr wrap="square" lIns="69897" tIns="34948" rIns="69897" bIns="34948">
            <a:spAutoFit/>
          </a:bodyPr>
          <a:lstStyle/>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网盾</a:t>
            </a:r>
            <a:r>
              <a:rPr lang="en-US" altLang="zh-CN" sz="1500" b="1" dirty="0">
                <a:solidFill>
                  <a:srgbClr val="0070C0"/>
                </a:solidFill>
                <a:latin typeface="方正中等线简体" panose="03000509000000000000" pitchFamily="65" charset="-122"/>
                <a:ea typeface="方正中等线简体" panose="03000509000000000000" pitchFamily="65" charset="-122"/>
              </a:rPr>
              <a:t>1.5</a:t>
            </a:r>
            <a:r>
              <a:rPr lang="zh-CN" altLang="en-US" sz="1500" b="1" dirty="0">
                <a:solidFill>
                  <a:srgbClr val="0070C0"/>
                </a:solidFill>
                <a:latin typeface="方正中等线简体" panose="03000509000000000000" pitchFamily="65" charset="-122"/>
                <a:ea typeface="方正中等线简体" panose="03000509000000000000" pitchFamily="65" charset="-122"/>
              </a:rPr>
              <a:t>版本代码开发</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p:txBody>
      </p:sp>
      <p:sp>
        <p:nvSpPr>
          <p:cNvPr id="65" name="矩形 64"/>
          <p:cNvSpPr/>
          <p:nvPr/>
        </p:nvSpPr>
        <p:spPr>
          <a:xfrm>
            <a:off x="4424562" y="1659057"/>
            <a:ext cx="1482090" cy="531495"/>
          </a:xfrm>
          <a:prstGeom prst="rect">
            <a:avLst/>
          </a:prstGeom>
        </p:spPr>
        <p:txBody>
          <a:bodyPr wrap="none" lIns="69897" tIns="34948" rIns="69897" bIns="34948">
            <a:spAutoFit/>
          </a:bodyPr>
          <a:lstStyle/>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网盾的延期测评</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工作</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p:txBody>
      </p:sp>
      <p:sp>
        <p:nvSpPr>
          <p:cNvPr id="66" name="矩形 65"/>
          <p:cNvSpPr/>
          <p:nvPr/>
        </p:nvSpPr>
        <p:spPr>
          <a:xfrm>
            <a:off x="7109919" y="1544122"/>
            <a:ext cx="1290320" cy="762000"/>
          </a:xfrm>
          <a:prstGeom prst="rect">
            <a:avLst/>
          </a:prstGeom>
        </p:spPr>
        <p:txBody>
          <a:bodyPr wrap="none" lIns="69897" tIns="34948" rIns="69897" bIns="34948">
            <a:spAutoFit/>
          </a:bodyPr>
          <a:lstStyle/>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网盾</a:t>
            </a:r>
            <a:r>
              <a:rPr lang="en-US" altLang="zh-CN" sz="1500" b="1" dirty="0">
                <a:solidFill>
                  <a:srgbClr val="0070C0"/>
                </a:solidFill>
                <a:latin typeface="方正中等线简体" panose="03000509000000000000" pitchFamily="65" charset="-122"/>
                <a:ea typeface="方正中等线简体" panose="03000509000000000000" pitchFamily="65" charset="-122"/>
              </a:rPr>
              <a:t>1.0</a:t>
            </a:r>
            <a:r>
              <a:rPr lang="zh-CN" altLang="en-US" sz="1500" b="1" dirty="0">
                <a:solidFill>
                  <a:srgbClr val="0070C0"/>
                </a:solidFill>
                <a:latin typeface="方正中等线简体" panose="03000509000000000000" pitchFamily="65" charset="-122"/>
                <a:ea typeface="方正中等线简体" panose="03000509000000000000" pitchFamily="65" charset="-122"/>
              </a:rPr>
              <a:t>的</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升级方案以及</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数据迁移</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p:txBody>
      </p:sp>
      <p:sp>
        <p:nvSpPr>
          <p:cNvPr id="67" name="矩形 66"/>
          <p:cNvSpPr/>
          <p:nvPr/>
        </p:nvSpPr>
        <p:spPr>
          <a:xfrm>
            <a:off x="547400" y="3462006"/>
            <a:ext cx="1484630" cy="300355"/>
          </a:xfrm>
          <a:prstGeom prst="rect">
            <a:avLst/>
          </a:prstGeom>
        </p:spPr>
        <p:txBody>
          <a:bodyPr wrap="none" lIns="69897" tIns="34948" rIns="69897" bIns="34948">
            <a:spAutoFit/>
          </a:bodyPr>
          <a:lstStyle/>
          <a:p>
            <a:pPr algn="ctr"/>
            <a:r>
              <a:rPr lang="en-US" altLang="zh-CN" sz="1500" b="1" dirty="0">
                <a:solidFill>
                  <a:srgbClr val="0070C0"/>
                </a:solidFill>
                <a:latin typeface="方正中等线简体" panose="03000509000000000000" pitchFamily="65" charset="-122"/>
                <a:ea typeface="方正中等线简体" panose="03000509000000000000" pitchFamily="65" charset="-122"/>
              </a:rPr>
              <a:t>ocsp</a:t>
            </a:r>
            <a:r>
              <a:rPr lang="zh-CN" altLang="en-US" sz="1500" b="1" dirty="0">
                <a:solidFill>
                  <a:srgbClr val="0070C0"/>
                </a:solidFill>
                <a:latin typeface="方正中等线简体" panose="03000509000000000000" pitchFamily="65" charset="-122"/>
                <a:ea typeface="方正中等线简体" panose="03000509000000000000" pitchFamily="65" charset="-122"/>
              </a:rPr>
              <a:t>的页面查询</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p:txBody>
      </p:sp>
      <p:sp>
        <p:nvSpPr>
          <p:cNvPr id="68" name="矩形 67"/>
          <p:cNvSpPr/>
          <p:nvPr/>
        </p:nvSpPr>
        <p:spPr>
          <a:xfrm>
            <a:off x="3104904" y="3462006"/>
            <a:ext cx="1579880" cy="531495"/>
          </a:xfrm>
          <a:prstGeom prst="rect">
            <a:avLst/>
          </a:prstGeom>
        </p:spPr>
        <p:txBody>
          <a:bodyPr wrap="none" lIns="69897" tIns="34948" rIns="69897" bIns="34948">
            <a:spAutoFit/>
          </a:bodyPr>
          <a:lstStyle/>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网盾</a:t>
            </a:r>
            <a:r>
              <a:rPr lang="en-US" altLang="zh-CN" sz="1500" b="1" dirty="0">
                <a:solidFill>
                  <a:srgbClr val="0070C0"/>
                </a:solidFill>
                <a:latin typeface="方正中等线简体" panose="03000509000000000000" pitchFamily="65" charset="-122"/>
                <a:ea typeface="方正中等线简体" panose="03000509000000000000" pitchFamily="65" charset="-122"/>
              </a:rPr>
              <a:t>1.5</a:t>
            </a:r>
            <a:r>
              <a:rPr lang="zh-CN" altLang="en-US" sz="1500" b="1" dirty="0">
                <a:solidFill>
                  <a:srgbClr val="0070C0"/>
                </a:solidFill>
                <a:latin typeface="方正中等线简体" panose="03000509000000000000" pitchFamily="65" charset="-122"/>
                <a:ea typeface="方正中等线简体" panose="03000509000000000000" pitchFamily="65" charset="-122"/>
              </a:rPr>
              <a:t>版本与</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a:p>
            <a:pPr algn="ctr"/>
            <a:r>
              <a:rPr lang="en-US" altLang="zh-CN" sz="1500" b="1" dirty="0">
                <a:solidFill>
                  <a:srgbClr val="0070C0"/>
                </a:solidFill>
                <a:latin typeface="方正中等线简体" panose="03000509000000000000" pitchFamily="65" charset="-122"/>
                <a:ea typeface="方正中等线简体" panose="03000509000000000000" pitchFamily="65" charset="-122"/>
              </a:rPr>
              <a:t>1.0</a:t>
            </a:r>
            <a:r>
              <a:rPr lang="zh-CN" altLang="en-US" sz="1500" b="1" dirty="0">
                <a:solidFill>
                  <a:srgbClr val="0070C0"/>
                </a:solidFill>
                <a:latin typeface="方正中等线简体" panose="03000509000000000000" pitchFamily="65" charset="-122"/>
                <a:ea typeface="方正中等线简体" panose="03000509000000000000" pitchFamily="65" charset="-122"/>
              </a:rPr>
              <a:t>版本服务兼容</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p:txBody>
      </p:sp>
      <p:sp>
        <p:nvSpPr>
          <p:cNvPr id="69" name="矩形 68"/>
          <p:cNvSpPr/>
          <p:nvPr/>
        </p:nvSpPr>
        <p:spPr>
          <a:xfrm>
            <a:off x="5859854" y="3462006"/>
            <a:ext cx="1197610" cy="762000"/>
          </a:xfrm>
          <a:prstGeom prst="rect">
            <a:avLst/>
          </a:prstGeom>
        </p:spPr>
        <p:txBody>
          <a:bodyPr wrap="none" lIns="69897" tIns="34948" rIns="69897" bIns="34948">
            <a:spAutoFit/>
          </a:bodyPr>
          <a:lstStyle/>
          <a:p>
            <a:pPr algn="ctr"/>
            <a:r>
              <a:rPr lang="en-US" altLang="zh-CN" sz="1500" b="1" dirty="0">
                <a:solidFill>
                  <a:srgbClr val="0070C0"/>
                </a:solidFill>
                <a:latin typeface="方正中等线简体" panose="03000509000000000000" pitchFamily="65" charset="-122"/>
                <a:ea typeface="方正中等线简体" panose="03000509000000000000" pitchFamily="65" charset="-122"/>
              </a:rPr>
              <a:t>BPPKI</a:t>
            </a:r>
            <a:r>
              <a:rPr lang="zh-CN" altLang="en-US" sz="1500" b="1" dirty="0">
                <a:solidFill>
                  <a:srgbClr val="0070C0"/>
                </a:solidFill>
                <a:latin typeface="方正中等线简体" panose="03000509000000000000" pitchFamily="65" charset="-122"/>
                <a:ea typeface="方正中等线简体" panose="03000509000000000000" pitchFamily="65" charset="-122"/>
              </a:rPr>
              <a:t>的测评</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准备工作</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a:p>
            <a:pPr algn="ctr"/>
            <a:r>
              <a:rPr lang="zh-CN" altLang="en-US" sz="1500" b="1" dirty="0">
                <a:solidFill>
                  <a:srgbClr val="0070C0"/>
                </a:solidFill>
                <a:latin typeface="方正中等线简体" panose="03000509000000000000" pitchFamily="65" charset="-122"/>
                <a:ea typeface="方正中等线简体" panose="03000509000000000000" pitchFamily="65" charset="-122"/>
              </a:rPr>
              <a:t>以及调试</a:t>
            </a:r>
            <a:endParaRPr lang="zh-CN" altLang="en-US" sz="1500" b="1" dirty="0">
              <a:solidFill>
                <a:srgbClr val="0070C0"/>
              </a:solidFill>
              <a:latin typeface="方正中等线简体" panose="03000509000000000000" pitchFamily="65" charset="-122"/>
              <a:ea typeface="方正中等线简体" panose="03000509000000000000" pitchFamily="65" charset="-122"/>
            </a:endParaRPr>
          </a:p>
        </p:txBody>
      </p:sp>
      <p:cxnSp>
        <p:nvCxnSpPr>
          <p:cNvPr id="70" name="直接连接符 69"/>
          <p:cNvCxnSpPr/>
          <p:nvPr/>
        </p:nvCxnSpPr>
        <p:spPr>
          <a:xfrm>
            <a:off x="-125254" y="2711576"/>
            <a:ext cx="9365507" cy="0"/>
          </a:xfrm>
          <a:prstGeom prst="line">
            <a:avLst/>
          </a:prstGeom>
          <a:ln w="25400">
            <a:solidFill>
              <a:srgbClr val="0070C0"/>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78" name="组合 77"/>
          <p:cNvGrpSpPr/>
          <p:nvPr/>
        </p:nvGrpSpPr>
        <p:grpSpPr>
          <a:xfrm>
            <a:off x="276716" y="2671"/>
            <a:ext cx="834190" cy="834190"/>
            <a:chOff x="7414667" y="3750264"/>
            <a:chExt cx="871129" cy="871129"/>
          </a:xfrm>
        </p:grpSpPr>
        <p:sp>
          <p:nvSpPr>
            <p:cNvPr id="79" name="椭圆 78"/>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80"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01</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81"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年度工作概括</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Effect transition="in" filter="fade">
                                      <p:cBhvr>
                                        <p:cTn id="9" dur="500"/>
                                        <p:tgtEl>
                                          <p:spTgt spid="78"/>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81"/>
                                        </p:tgtEl>
                                        <p:attrNameLst>
                                          <p:attrName>style.visibility</p:attrName>
                                        </p:attrNameLst>
                                      </p:cBhvr>
                                      <p:to>
                                        <p:strVal val="visible"/>
                                      </p:to>
                                    </p:set>
                                    <p:animEffect>
                                      <p:cBhvr>
                                        <p:cTn id="13" dur="750"/>
                                        <p:tgtEl>
                                          <p:spTgt spid="81"/>
                                        </p:tgtEl>
                                      </p:cBhvr>
                                    </p:animEffect>
                                    <p:anim calcmode="lin" valueType="num">
                                      <p:cBhvr>
                                        <p:cTn id="14" dur="750" fill="hold"/>
                                        <p:tgtEl>
                                          <p:spTgt spid="81"/>
                                        </p:tgtEl>
                                        <p:attrNameLst>
                                          <p:attrName>ppt_x</p:attrName>
                                        </p:attrNameLst>
                                      </p:cBhvr>
                                      <p:tavLst>
                                        <p:tav tm="0">
                                          <p:val>
                                            <p:strVal val="#ppt_x"/>
                                          </p:val>
                                        </p:tav>
                                        <p:tav tm="100000">
                                          <p:val>
                                            <p:strVal val="#ppt_x"/>
                                          </p:val>
                                        </p:tav>
                                      </p:tavLst>
                                    </p:anim>
                                    <p:anim calcmode="lin" valueType="num">
                                      <p:cBhvr>
                                        <p:cTn id="15" dur="750" fill="hold"/>
                                        <p:tgtEl>
                                          <p:spTgt spid="81"/>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22" presetClass="entr" presetSubtype="8" fill="hold"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500"/>
                                        <p:tgtEl>
                                          <p:spTgt spid="70"/>
                                        </p:tgtEl>
                                      </p:cBhvr>
                                    </p:animEffect>
                                  </p:childTnLst>
                                </p:cTn>
                              </p:par>
                            </p:childTnLst>
                          </p:cTn>
                        </p:par>
                        <p:par>
                          <p:cTn id="20" fill="hold">
                            <p:stCondLst>
                              <p:cond delay="2125"/>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cBhvr>
                                        <p:cTn id="38" dur="500" fill="hold"/>
                                        <p:tgtEl>
                                          <p:spTgt spid="67"/>
                                        </p:tgtEl>
                                        <p:attrNameLst>
                                          <p:attrName>ppt_w</p:attrName>
                                        </p:attrNameLst>
                                      </p:cBhvr>
                                      <p:tavLst>
                                        <p:tav tm="0">
                                          <p:val>
                                            <p:fltVal val="0"/>
                                          </p:val>
                                        </p:tav>
                                        <p:tav tm="100000">
                                          <p:val>
                                            <p:strVal val="#ppt_w"/>
                                          </p:val>
                                        </p:tav>
                                      </p:tavLst>
                                    </p:anim>
                                    <p:anim calcmode="lin" valueType="num">
                                      <p:cBhvr>
                                        <p:cTn id="39" dur="500" fill="hold"/>
                                        <p:tgtEl>
                                          <p:spTgt spid="67"/>
                                        </p:tgtEl>
                                        <p:attrNameLst>
                                          <p:attrName>ppt_h</p:attrName>
                                        </p:attrNameLst>
                                      </p:cBhvr>
                                      <p:tavLst>
                                        <p:tav tm="0">
                                          <p:val>
                                            <p:fltVal val="0"/>
                                          </p:val>
                                        </p:tav>
                                        <p:tav tm="100000">
                                          <p:val>
                                            <p:strVal val="#ppt_h"/>
                                          </p:val>
                                        </p:tav>
                                      </p:tavLst>
                                    </p:anim>
                                    <p:animEffect transition="in" filter="fade">
                                      <p:cBhvr>
                                        <p:cTn id="40" dur="500"/>
                                        <p:tgtEl>
                                          <p:spTgt spid="6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par>
                                <p:cTn id="46" presetID="53" presetClass="entr" presetSubtype="16"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animEffect transition="in" filter="fade">
                                      <p:cBhvr>
                                        <p:cTn id="50" dur="500"/>
                                        <p:tgtEl>
                                          <p:spTgt spid="3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p:cTn id="58" dur="500" fill="hold"/>
                                        <p:tgtEl>
                                          <p:spTgt spid="64"/>
                                        </p:tgtEl>
                                        <p:attrNameLst>
                                          <p:attrName>ppt_w</p:attrName>
                                        </p:attrNameLst>
                                      </p:cBhvr>
                                      <p:tavLst>
                                        <p:tav tm="0">
                                          <p:val>
                                            <p:fltVal val="0"/>
                                          </p:val>
                                        </p:tav>
                                        <p:tav tm="100000">
                                          <p:val>
                                            <p:strVal val="#ppt_w"/>
                                          </p:val>
                                        </p:tav>
                                      </p:tavLst>
                                    </p:anim>
                                    <p:anim calcmode="lin" valueType="num">
                                      <p:cBhvr>
                                        <p:cTn id="59" dur="500" fill="hold"/>
                                        <p:tgtEl>
                                          <p:spTgt spid="64"/>
                                        </p:tgtEl>
                                        <p:attrNameLst>
                                          <p:attrName>ppt_h</p:attrName>
                                        </p:attrNameLst>
                                      </p:cBhvr>
                                      <p:tavLst>
                                        <p:tav tm="0">
                                          <p:val>
                                            <p:fltVal val="0"/>
                                          </p:val>
                                        </p:tav>
                                        <p:tav tm="100000">
                                          <p:val>
                                            <p:strVal val="#ppt_h"/>
                                          </p:val>
                                        </p:tav>
                                      </p:tavLst>
                                    </p:anim>
                                    <p:animEffect transition="in" filter="fade">
                                      <p:cBhvr>
                                        <p:cTn id="60" dur="500"/>
                                        <p:tgtEl>
                                          <p:spTgt spid="6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par>
                                <p:cTn id="66" presetID="53" presetClass="entr" presetSubtype="16"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500" fill="hold"/>
                                        <p:tgtEl>
                                          <p:spTgt spid="22"/>
                                        </p:tgtEl>
                                        <p:attrNameLst>
                                          <p:attrName>ppt_w</p:attrName>
                                        </p:attrNameLst>
                                      </p:cBhvr>
                                      <p:tavLst>
                                        <p:tav tm="0">
                                          <p:val>
                                            <p:fltVal val="0"/>
                                          </p:val>
                                        </p:tav>
                                        <p:tav tm="100000">
                                          <p:val>
                                            <p:strVal val="#ppt_w"/>
                                          </p:val>
                                        </p:tav>
                                      </p:tavLst>
                                    </p:anim>
                                    <p:anim calcmode="lin" valueType="num">
                                      <p:cBhvr>
                                        <p:cTn id="69" dur="500" fill="hold"/>
                                        <p:tgtEl>
                                          <p:spTgt spid="22"/>
                                        </p:tgtEl>
                                        <p:attrNameLst>
                                          <p:attrName>ppt_h</p:attrName>
                                        </p:attrNameLst>
                                      </p:cBhvr>
                                      <p:tavLst>
                                        <p:tav tm="0">
                                          <p:val>
                                            <p:fltVal val="0"/>
                                          </p:val>
                                        </p:tav>
                                        <p:tav tm="100000">
                                          <p:val>
                                            <p:strVal val="#ppt_h"/>
                                          </p:val>
                                        </p:tav>
                                      </p:tavLst>
                                    </p:anim>
                                    <p:animEffect transition="in" filter="fade">
                                      <p:cBhvr>
                                        <p:cTn id="70" dur="500"/>
                                        <p:tgtEl>
                                          <p:spTgt spid="2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68"/>
                                        </p:tgtEl>
                                        <p:attrNameLst>
                                          <p:attrName>style.visibility</p:attrName>
                                        </p:attrNameLst>
                                      </p:cBhvr>
                                      <p:to>
                                        <p:strVal val="visible"/>
                                      </p:to>
                                    </p:set>
                                    <p:anim calcmode="lin" valueType="num">
                                      <p:cBhvr>
                                        <p:cTn id="78" dur="500" fill="hold"/>
                                        <p:tgtEl>
                                          <p:spTgt spid="68"/>
                                        </p:tgtEl>
                                        <p:attrNameLst>
                                          <p:attrName>ppt_w</p:attrName>
                                        </p:attrNameLst>
                                      </p:cBhvr>
                                      <p:tavLst>
                                        <p:tav tm="0">
                                          <p:val>
                                            <p:fltVal val="0"/>
                                          </p:val>
                                        </p:tav>
                                        <p:tav tm="100000">
                                          <p:val>
                                            <p:strVal val="#ppt_w"/>
                                          </p:val>
                                        </p:tav>
                                      </p:tavLst>
                                    </p:anim>
                                    <p:anim calcmode="lin" valueType="num">
                                      <p:cBhvr>
                                        <p:cTn id="79" dur="500" fill="hold"/>
                                        <p:tgtEl>
                                          <p:spTgt spid="68"/>
                                        </p:tgtEl>
                                        <p:attrNameLst>
                                          <p:attrName>ppt_h</p:attrName>
                                        </p:attrNameLst>
                                      </p:cBhvr>
                                      <p:tavLst>
                                        <p:tav tm="0">
                                          <p:val>
                                            <p:fltVal val="0"/>
                                          </p:val>
                                        </p:tav>
                                        <p:tav tm="100000">
                                          <p:val>
                                            <p:strVal val="#ppt_h"/>
                                          </p:val>
                                        </p:tav>
                                      </p:tavLst>
                                    </p:anim>
                                    <p:animEffect transition="in" filter="fade">
                                      <p:cBhvr>
                                        <p:cTn id="80" dur="500"/>
                                        <p:tgtEl>
                                          <p:spTgt spid="68"/>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par>
                                <p:cTn id="86" presetID="53" presetClass="entr" presetSubtype="16"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p:cTn id="88" dur="500" fill="hold"/>
                                        <p:tgtEl>
                                          <p:spTgt spid="31"/>
                                        </p:tgtEl>
                                        <p:attrNameLst>
                                          <p:attrName>ppt_w</p:attrName>
                                        </p:attrNameLst>
                                      </p:cBhvr>
                                      <p:tavLst>
                                        <p:tav tm="0">
                                          <p:val>
                                            <p:fltVal val="0"/>
                                          </p:val>
                                        </p:tav>
                                        <p:tav tm="100000">
                                          <p:val>
                                            <p:strVal val="#ppt_w"/>
                                          </p:val>
                                        </p:tav>
                                      </p:tavLst>
                                    </p:anim>
                                    <p:anim calcmode="lin" valueType="num">
                                      <p:cBhvr>
                                        <p:cTn id="89" dur="500" fill="hold"/>
                                        <p:tgtEl>
                                          <p:spTgt spid="31"/>
                                        </p:tgtEl>
                                        <p:attrNameLst>
                                          <p:attrName>ppt_h</p:attrName>
                                        </p:attrNameLst>
                                      </p:cBhvr>
                                      <p:tavLst>
                                        <p:tav tm="0">
                                          <p:val>
                                            <p:fltVal val="0"/>
                                          </p:val>
                                        </p:tav>
                                        <p:tav tm="100000">
                                          <p:val>
                                            <p:strVal val="#ppt_h"/>
                                          </p:val>
                                        </p:tav>
                                      </p:tavLst>
                                    </p:anim>
                                    <p:animEffect transition="in" filter="fade">
                                      <p:cBhvr>
                                        <p:cTn id="90" dur="500"/>
                                        <p:tgtEl>
                                          <p:spTgt spid="3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p:cTn id="93" dur="500" fill="hold"/>
                                        <p:tgtEl>
                                          <p:spTgt spid="12"/>
                                        </p:tgtEl>
                                        <p:attrNameLst>
                                          <p:attrName>ppt_w</p:attrName>
                                        </p:attrNameLst>
                                      </p:cBhvr>
                                      <p:tavLst>
                                        <p:tav tm="0">
                                          <p:val>
                                            <p:fltVal val="0"/>
                                          </p:val>
                                        </p:tav>
                                        <p:tav tm="100000">
                                          <p:val>
                                            <p:strVal val="#ppt_w"/>
                                          </p:val>
                                        </p:tav>
                                      </p:tavLst>
                                    </p:anim>
                                    <p:anim calcmode="lin" valueType="num">
                                      <p:cBhvr>
                                        <p:cTn id="94" dur="500" fill="hold"/>
                                        <p:tgtEl>
                                          <p:spTgt spid="12"/>
                                        </p:tgtEl>
                                        <p:attrNameLst>
                                          <p:attrName>ppt_h</p:attrName>
                                        </p:attrNameLst>
                                      </p:cBhvr>
                                      <p:tavLst>
                                        <p:tav tm="0">
                                          <p:val>
                                            <p:fltVal val="0"/>
                                          </p:val>
                                        </p:tav>
                                        <p:tav tm="100000">
                                          <p:val>
                                            <p:strVal val="#ppt_h"/>
                                          </p:val>
                                        </p:tav>
                                      </p:tavLst>
                                    </p:anim>
                                    <p:animEffect transition="in" filter="fade">
                                      <p:cBhvr>
                                        <p:cTn id="95" dur="500"/>
                                        <p:tgtEl>
                                          <p:spTgt spid="12"/>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 calcmode="lin" valueType="num">
                                      <p:cBhvr>
                                        <p:cTn id="98" dur="500" fill="hold"/>
                                        <p:tgtEl>
                                          <p:spTgt spid="65"/>
                                        </p:tgtEl>
                                        <p:attrNameLst>
                                          <p:attrName>ppt_w</p:attrName>
                                        </p:attrNameLst>
                                      </p:cBhvr>
                                      <p:tavLst>
                                        <p:tav tm="0">
                                          <p:val>
                                            <p:fltVal val="0"/>
                                          </p:val>
                                        </p:tav>
                                        <p:tav tm="100000">
                                          <p:val>
                                            <p:strVal val="#ppt_w"/>
                                          </p:val>
                                        </p:tav>
                                      </p:tavLst>
                                    </p:anim>
                                    <p:anim calcmode="lin" valueType="num">
                                      <p:cBhvr>
                                        <p:cTn id="99" dur="500" fill="hold"/>
                                        <p:tgtEl>
                                          <p:spTgt spid="65"/>
                                        </p:tgtEl>
                                        <p:attrNameLst>
                                          <p:attrName>ppt_h</p:attrName>
                                        </p:attrNameLst>
                                      </p:cBhvr>
                                      <p:tavLst>
                                        <p:tav tm="0">
                                          <p:val>
                                            <p:fltVal val="0"/>
                                          </p:val>
                                        </p:tav>
                                        <p:tav tm="100000">
                                          <p:val>
                                            <p:strVal val="#ppt_h"/>
                                          </p:val>
                                        </p:tav>
                                      </p:tavLst>
                                    </p:anim>
                                    <p:animEffect transition="in" filter="fade">
                                      <p:cBhvr>
                                        <p:cTn id="100" dur="500"/>
                                        <p:tgtEl>
                                          <p:spTgt spid="6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p:cTn id="103" dur="500" fill="hold"/>
                                        <p:tgtEl>
                                          <p:spTgt spid="45"/>
                                        </p:tgtEl>
                                        <p:attrNameLst>
                                          <p:attrName>ppt_w</p:attrName>
                                        </p:attrNameLst>
                                      </p:cBhvr>
                                      <p:tavLst>
                                        <p:tav tm="0">
                                          <p:val>
                                            <p:fltVal val="0"/>
                                          </p:val>
                                        </p:tav>
                                        <p:tav tm="100000">
                                          <p:val>
                                            <p:strVal val="#ppt_w"/>
                                          </p:val>
                                        </p:tav>
                                      </p:tavLst>
                                    </p:anim>
                                    <p:anim calcmode="lin" valueType="num">
                                      <p:cBhvr>
                                        <p:cTn id="104" dur="500" fill="hold"/>
                                        <p:tgtEl>
                                          <p:spTgt spid="45"/>
                                        </p:tgtEl>
                                        <p:attrNameLst>
                                          <p:attrName>ppt_h</p:attrName>
                                        </p:attrNameLst>
                                      </p:cBhvr>
                                      <p:tavLst>
                                        <p:tav tm="0">
                                          <p:val>
                                            <p:fltVal val="0"/>
                                          </p:val>
                                        </p:tav>
                                        <p:tav tm="100000">
                                          <p:val>
                                            <p:strVal val="#ppt_h"/>
                                          </p:val>
                                        </p:tav>
                                      </p:tavLst>
                                    </p:anim>
                                    <p:animEffect transition="in" filter="fade">
                                      <p:cBhvr>
                                        <p:cTn id="105" dur="500"/>
                                        <p:tgtEl>
                                          <p:spTgt spid="45"/>
                                        </p:tgtEl>
                                      </p:cBhvr>
                                    </p:animEffect>
                                  </p:childTnLst>
                                </p:cTn>
                              </p:par>
                              <p:par>
                                <p:cTn id="106" presetID="53" presetClass="entr" presetSubtype="16"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 calcmode="lin" valueType="num">
                                      <p:cBhvr>
                                        <p:cTn id="108" dur="500" fill="hold"/>
                                        <p:tgtEl>
                                          <p:spTgt spid="46"/>
                                        </p:tgtEl>
                                        <p:attrNameLst>
                                          <p:attrName>ppt_w</p:attrName>
                                        </p:attrNameLst>
                                      </p:cBhvr>
                                      <p:tavLst>
                                        <p:tav tm="0">
                                          <p:val>
                                            <p:fltVal val="0"/>
                                          </p:val>
                                        </p:tav>
                                        <p:tav tm="100000">
                                          <p:val>
                                            <p:strVal val="#ppt_w"/>
                                          </p:val>
                                        </p:tav>
                                      </p:tavLst>
                                    </p:anim>
                                    <p:anim calcmode="lin" valueType="num">
                                      <p:cBhvr>
                                        <p:cTn id="109" dur="500" fill="hold"/>
                                        <p:tgtEl>
                                          <p:spTgt spid="46"/>
                                        </p:tgtEl>
                                        <p:attrNameLst>
                                          <p:attrName>ppt_h</p:attrName>
                                        </p:attrNameLst>
                                      </p:cBhvr>
                                      <p:tavLst>
                                        <p:tav tm="0">
                                          <p:val>
                                            <p:fltVal val="0"/>
                                          </p:val>
                                        </p:tav>
                                        <p:tav tm="100000">
                                          <p:val>
                                            <p:strVal val="#ppt_h"/>
                                          </p:val>
                                        </p:tav>
                                      </p:tavLst>
                                    </p:anim>
                                    <p:animEffect transition="in" filter="fade">
                                      <p:cBhvr>
                                        <p:cTn id="110" dur="500"/>
                                        <p:tgtEl>
                                          <p:spTgt spid="46"/>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 calcmode="lin" valueType="num">
                                      <p:cBhvr>
                                        <p:cTn id="113" dur="500" fill="hold"/>
                                        <p:tgtEl>
                                          <p:spTgt spid="8"/>
                                        </p:tgtEl>
                                        <p:attrNameLst>
                                          <p:attrName>ppt_w</p:attrName>
                                        </p:attrNameLst>
                                      </p:cBhvr>
                                      <p:tavLst>
                                        <p:tav tm="0">
                                          <p:val>
                                            <p:fltVal val="0"/>
                                          </p:val>
                                        </p:tav>
                                        <p:tav tm="100000">
                                          <p:val>
                                            <p:strVal val="#ppt_w"/>
                                          </p:val>
                                        </p:tav>
                                      </p:tavLst>
                                    </p:anim>
                                    <p:anim calcmode="lin" valueType="num">
                                      <p:cBhvr>
                                        <p:cTn id="114" dur="500" fill="hold"/>
                                        <p:tgtEl>
                                          <p:spTgt spid="8"/>
                                        </p:tgtEl>
                                        <p:attrNameLst>
                                          <p:attrName>ppt_h</p:attrName>
                                        </p:attrNameLst>
                                      </p:cBhvr>
                                      <p:tavLst>
                                        <p:tav tm="0">
                                          <p:val>
                                            <p:fltVal val="0"/>
                                          </p:val>
                                        </p:tav>
                                        <p:tav tm="100000">
                                          <p:val>
                                            <p:strVal val="#ppt_h"/>
                                          </p:val>
                                        </p:tav>
                                      </p:tavLst>
                                    </p:anim>
                                    <p:animEffect transition="in" filter="fade">
                                      <p:cBhvr>
                                        <p:cTn id="115" dur="500"/>
                                        <p:tgtEl>
                                          <p:spTgt spid="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 calcmode="lin" valueType="num">
                                      <p:cBhvr>
                                        <p:cTn id="118" dur="500" fill="hold"/>
                                        <p:tgtEl>
                                          <p:spTgt spid="69"/>
                                        </p:tgtEl>
                                        <p:attrNameLst>
                                          <p:attrName>ppt_w</p:attrName>
                                        </p:attrNameLst>
                                      </p:cBhvr>
                                      <p:tavLst>
                                        <p:tav tm="0">
                                          <p:val>
                                            <p:fltVal val="0"/>
                                          </p:val>
                                        </p:tav>
                                        <p:tav tm="100000">
                                          <p:val>
                                            <p:strVal val="#ppt_w"/>
                                          </p:val>
                                        </p:tav>
                                      </p:tavLst>
                                    </p:anim>
                                    <p:anim calcmode="lin" valueType="num">
                                      <p:cBhvr>
                                        <p:cTn id="119" dur="500" fill="hold"/>
                                        <p:tgtEl>
                                          <p:spTgt spid="69"/>
                                        </p:tgtEl>
                                        <p:attrNameLst>
                                          <p:attrName>ppt_h</p:attrName>
                                        </p:attrNameLst>
                                      </p:cBhvr>
                                      <p:tavLst>
                                        <p:tav tm="0">
                                          <p:val>
                                            <p:fltVal val="0"/>
                                          </p:val>
                                        </p:tav>
                                        <p:tav tm="100000">
                                          <p:val>
                                            <p:strVal val="#ppt_h"/>
                                          </p:val>
                                        </p:tav>
                                      </p:tavLst>
                                    </p:anim>
                                    <p:animEffect transition="in" filter="fade">
                                      <p:cBhvr>
                                        <p:cTn id="120" dur="500"/>
                                        <p:tgtEl>
                                          <p:spTgt spid="6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53"/>
                                        </p:tgtEl>
                                        <p:attrNameLst>
                                          <p:attrName>style.visibility</p:attrName>
                                        </p:attrNameLst>
                                      </p:cBhvr>
                                      <p:to>
                                        <p:strVal val="visible"/>
                                      </p:to>
                                    </p:set>
                                    <p:anim calcmode="lin" valueType="num">
                                      <p:cBhvr>
                                        <p:cTn id="123" dur="500" fill="hold"/>
                                        <p:tgtEl>
                                          <p:spTgt spid="53"/>
                                        </p:tgtEl>
                                        <p:attrNameLst>
                                          <p:attrName>ppt_w</p:attrName>
                                        </p:attrNameLst>
                                      </p:cBhvr>
                                      <p:tavLst>
                                        <p:tav tm="0">
                                          <p:val>
                                            <p:fltVal val="0"/>
                                          </p:val>
                                        </p:tav>
                                        <p:tav tm="100000">
                                          <p:val>
                                            <p:strVal val="#ppt_w"/>
                                          </p:val>
                                        </p:tav>
                                      </p:tavLst>
                                    </p:anim>
                                    <p:anim calcmode="lin" valueType="num">
                                      <p:cBhvr>
                                        <p:cTn id="124" dur="500" fill="hold"/>
                                        <p:tgtEl>
                                          <p:spTgt spid="53"/>
                                        </p:tgtEl>
                                        <p:attrNameLst>
                                          <p:attrName>ppt_h</p:attrName>
                                        </p:attrNameLst>
                                      </p:cBhvr>
                                      <p:tavLst>
                                        <p:tav tm="0">
                                          <p:val>
                                            <p:fltVal val="0"/>
                                          </p:val>
                                        </p:tav>
                                        <p:tav tm="100000">
                                          <p:val>
                                            <p:strVal val="#ppt_h"/>
                                          </p:val>
                                        </p:tav>
                                      </p:tavLst>
                                    </p:anim>
                                    <p:animEffect transition="in" filter="fade">
                                      <p:cBhvr>
                                        <p:cTn id="125" dur="500"/>
                                        <p:tgtEl>
                                          <p:spTgt spid="53"/>
                                        </p:tgtEl>
                                      </p:cBhvr>
                                    </p:animEffect>
                                  </p:childTnLst>
                                </p:cTn>
                              </p:par>
                              <p:par>
                                <p:cTn id="126" presetID="53" presetClass="entr" presetSubtype="16" fill="hold" nodeType="withEffect">
                                  <p:stCondLst>
                                    <p:cond delay="0"/>
                                  </p:stCondLst>
                                  <p:childTnLst>
                                    <p:set>
                                      <p:cBhvr>
                                        <p:cTn id="127" dur="1" fill="hold">
                                          <p:stCondLst>
                                            <p:cond delay="0"/>
                                          </p:stCondLst>
                                        </p:cTn>
                                        <p:tgtEl>
                                          <p:spTgt spid="54"/>
                                        </p:tgtEl>
                                        <p:attrNameLst>
                                          <p:attrName>style.visibility</p:attrName>
                                        </p:attrNameLst>
                                      </p:cBhvr>
                                      <p:to>
                                        <p:strVal val="visible"/>
                                      </p:to>
                                    </p:set>
                                    <p:anim calcmode="lin" valueType="num">
                                      <p:cBhvr>
                                        <p:cTn id="128" dur="500" fill="hold"/>
                                        <p:tgtEl>
                                          <p:spTgt spid="54"/>
                                        </p:tgtEl>
                                        <p:attrNameLst>
                                          <p:attrName>ppt_w</p:attrName>
                                        </p:attrNameLst>
                                      </p:cBhvr>
                                      <p:tavLst>
                                        <p:tav tm="0">
                                          <p:val>
                                            <p:fltVal val="0"/>
                                          </p:val>
                                        </p:tav>
                                        <p:tav tm="100000">
                                          <p:val>
                                            <p:strVal val="#ppt_w"/>
                                          </p:val>
                                        </p:tav>
                                      </p:tavLst>
                                    </p:anim>
                                    <p:anim calcmode="lin" valueType="num">
                                      <p:cBhvr>
                                        <p:cTn id="129" dur="500" fill="hold"/>
                                        <p:tgtEl>
                                          <p:spTgt spid="54"/>
                                        </p:tgtEl>
                                        <p:attrNameLst>
                                          <p:attrName>ppt_h</p:attrName>
                                        </p:attrNameLst>
                                      </p:cBhvr>
                                      <p:tavLst>
                                        <p:tav tm="0">
                                          <p:val>
                                            <p:fltVal val="0"/>
                                          </p:val>
                                        </p:tav>
                                        <p:tav tm="100000">
                                          <p:val>
                                            <p:strVal val="#ppt_h"/>
                                          </p:val>
                                        </p:tav>
                                      </p:tavLst>
                                    </p:anim>
                                    <p:animEffect transition="in" filter="fade">
                                      <p:cBhvr>
                                        <p:cTn id="130" dur="500"/>
                                        <p:tgtEl>
                                          <p:spTgt spid="5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66"/>
                                        </p:tgtEl>
                                        <p:attrNameLst>
                                          <p:attrName>style.visibility</p:attrName>
                                        </p:attrNameLst>
                                      </p:cBhvr>
                                      <p:to>
                                        <p:strVal val="visible"/>
                                      </p:to>
                                    </p:set>
                                    <p:anim calcmode="lin" valueType="num">
                                      <p:cBhvr>
                                        <p:cTn id="138" dur="500" fill="hold"/>
                                        <p:tgtEl>
                                          <p:spTgt spid="66"/>
                                        </p:tgtEl>
                                        <p:attrNameLst>
                                          <p:attrName>ppt_w</p:attrName>
                                        </p:attrNameLst>
                                      </p:cBhvr>
                                      <p:tavLst>
                                        <p:tav tm="0">
                                          <p:val>
                                            <p:fltVal val="0"/>
                                          </p:val>
                                        </p:tav>
                                        <p:tav tm="100000">
                                          <p:val>
                                            <p:strVal val="#ppt_w"/>
                                          </p:val>
                                        </p:tav>
                                      </p:tavLst>
                                    </p:anim>
                                    <p:anim calcmode="lin" valueType="num">
                                      <p:cBhvr>
                                        <p:cTn id="139" dur="500" fill="hold"/>
                                        <p:tgtEl>
                                          <p:spTgt spid="66"/>
                                        </p:tgtEl>
                                        <p:attrNameLst>
                                          <p:attrName>ppt_h</p:attrName>
                                        </p:attrNameLst>
                                      </p:cBhvr>
                                      <p:tavLst>
                                        <p:tav tm="0">
                                          <p:val>
                                            <p:fltVal val="0"/>
                                          </p:val>
                                        </p:tav>
                                        <p:tav tm="100000">
                                          <p:val>
                                            <p:strVal val="#ppt_h"/>
                                          </p:val>
                                        </p:tav>
                                      </p:tavLst>
                                    </p:anim>
                                    <p:animEffect transition="in" filter="fade">
                                      <p:cBhvr>
                                        <p:cTn id="14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21" grpId="0" animBg="1"/>
      <p:bldP spid="30" grpId="0" animBg="1"/>
      <p:bldP spid="37" grpId="0" animBg="1"/>
      <p:bldP spid="45" grpId="0" animBg="1"/>
      <p:bldP spid="53" grpId="0" animBg="1"/>
      <p:bldP spid="64" grpId="0"/>
      <p:bldP spid="65" grpId="0"/>
      <p:bldP spid="66" grpId="0"/>
      <p:bldP spid="67" grpId="0"/>
      <p:bldP spid="68" grpId="0"/>
      <p:bldP spid="69" grpId="0"/>
      <p:bldP spid="81" grpId="0" bldLvl="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54" name="TextBox 53"/>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55" name="组合 54"/>
          <p:cNvGrpSpPr/>
          <p:nvPr/>
        </p:nvGrpSpPr>
        <p:grpSpPr>
          <a:xfrm>
            <a:off x="276716" y="2671"/>
            <a:ext cx="834190" cy="834190"/>
            <a:chOff x="7414667" y="3750264"/>
            <a:chExt cx="871129" cy="871129"/>
          </a:xfrm>
        </p:grpSpPr>
        <p:sp>
          <p:nvSpPr>
            <p:cNvPr id="56" name="椭圆 55"/>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57"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01</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58"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年度工作概括</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
        <p:nvSpPr>
          <p:cNvPr id="59" name="文本框 7"/>
          <p:cNvSpPr txBox="1"/>
          <p:nvPr/>
        </p:nvSpPr>
        <p:spPr>
          <a:xfrm>
            <a:off x="3801908" y="693023"/>
            <a:ext cx="4296946" cy="2368550"/>
          </a:xfrm>
          <a:prstGeom prst="rect">
            <a:avLst/>
          </a:prstGeom>
          <a:noFill/>
        </p:spPr>
        <p:txBody>
          <a:bodyPr wrap="square" rtlCol="0">
            <a:spAutoFit/>
          </a:bodyPr>
          <a:lstStyle/>
          <a:p>
            <a:pPr algn="just"/>
            <a:r>
              <a:rPr lang="zh-CN" altLang="zh-CN" sz="2200" dirty="0" smtClean="0">
                <a:latin typeface="方正正中黑简体" panose="02000000000000000000" pitchFamily="2" charset="-122"/>
                <a:ea typeface="方正正中黑简体" panose="02000000000000000000" pitchFamily="2" charset="-122"/>
              </a:rPr>
              <a:t>网盾工作概括</a:t>
            </a:r>
            <a:endParaRPr lang="zh-CN" altLang="zh-CN" sz="2200" dirty="0" smtClean="0">
              <a:latin typeface="方正正中黑简体" panose="02000000000000000000" pitchFamily="2" charset="-122"/>
              <a:ea typeface="方正正中黑简体" panose="02000000000000000000" pitchFamily="2" charset="-122"/>
            </a:endParaRPr>
          </a:p>
          <a:p>
            <a:pPr marL="171450" indent="-171450" algn="just">
              <a:buFont typeface="Wingdings" panose="05000000000000000000" charset="0"/>
              <a:buChar char=""/>
            </a:pPr>
            <a:r>
              <a:rPr lang="en-US" altLang="zh-CN" sz="1400" dirty="0">
                <a:latin typeface="方正正中黑简体" panose="02000000000000000000" pitchFamily="2" charset="-122"/>
                <a:ea typeface="方正正中黑简体" panose="02000000000000000000" pitchFamily="2" charset="-122"/>
              </a:rPr>
              <a:t>1.5</a:t>
            </a:r>
            <a:r>
              <a:rPr lang="zh-CN" altLang="en-US" sz="1400" dirty="0">
                <a:latin typeface="方正正中黑简体" panose="02000000000000000000" pitchFamily="2" charset="-122"/>
                <a:ea typeface="方正正中黑简体" panose="02000000000000000000" pitchFamily="2" charset="-122"/>
              </a:rPr>
              <a:t>版本的管理员的新增删除审核撤销权限变更</a:t>
            </a:r>
            <a:r>
              <a:rPr lang="en-US" altLang="zh-CN" sz="1400" dirty="0">
                <a:latin typeface="方正正中黑简体" panose="02000000000000000000" pitchFamily="2" charset="-122"/>
                <a:ea typeface="方正正中黑简体" panose="02000000000000000000" pitchFamily="2" charset="-122"/>
              </a:rPr>
              <a:t>,</a:t>
            </a:r>
            <a:r>
              <a:rPr lang="zh-CN" altLang="en-US" sz="1400" dirty="0">
                <a:latin typeface="方正正中黑简体" panose="02000000000000000000" pitchFamily="2" charset="-122"/>
                <a:ea typeface="方正正中黑简体" panose="02000000000000000000" pitchFamily="2" charset="-122"/>
              </a:rPr>
              <a:t>部门管理，主机管理，用户管理。</a:t>
            </a:r>
            <a:endParaRPr lang="zh-CN" altLang="en-US" sz="1400" dirty="0">
              <a:latin typeface="方正正中黑简体" panose="02000000000000000000" pitchFamily="2" charset="-122"/>
              <a:ea typeface="方正正中黑简体" panose="02000000000000000000" pitchFamily="2" charset="-122"/>
            </a:endParaRPr>
          </a:p>
          <a:p>
            <a:pPr marL="171450" indent="-171450" algn="just">
              <a:buFont typeface="Wingdings" panose="05000000000000000000" charset="0"/>
              <a:buChar char=""/>
            </a:pPr>
            <a:r>
              <a:rPr lang="en-US" altLang="zh-CN" sz="1400" dirty="0">
                <a:latin typeface="方正正中黑简体" panose="02000000000000000000" pitchFamily="2" charset="-122"/>
                <a:ea typeface="方正正中黑简体" panose="02000000000000000000" pitchFamily="2" charset="-122"/>
              </a:rPr>
              <a:t>1.5</a:t>
            </a:r>
            <a:r>
              <a:rPr lang="zh-CN" altLang="en-US" sz="1400" dirty="0">
                <a:latin typeface="方正正中黑简体" panose="02000000000000000000" pitchFamily="2" charset="-122"/>
                <a:ea typeface="方正正中黑简体" panose="02000000000000000000" pitchFamily="2" charset="-122"/>
              </a:rPr>
              <a:t>版本的部分策略服务的接口实现，策略缓存修改与完善</a:t>
            </a:r>
            <a:r>
              <a:rPr lang="en-US" altLang="zh-CN" sz="1400" dirty="0">
                <a:latin typeface="方正正中黑简体" panose="02000000000000000000" pitchFamily="2" charset="-122"/>
                <a:ea typeface="方正正中黑简体" panose="02000000000000000000" pitchFamily="2" charset="-122"/>
              </a:rPr>
              <a:t>,</a:t>
            </a:r>
            <a:r>
              <a:rPr lang="zh-CN" altLang="zh-CN" sz="1400" dirty="0">
                <a:latin typeface="方正正中黑简体" panose="02000000000000000000" pitchFamily="2" charset="-122"/>
                <a:ea typeface="方正正中黑简体" panose="02000000000000000000" pitchFamily="2" charset="-122"/>
              </a:rPr>
              <a:t>策略接口</a:t>
            </a:r>
            <a:r>
              <a:rPr lang="en-US" altLang="zh-CN" sz="1400" dirty="0">
                <a:latin typeface="方正正中黑简体" panose="02000000000000000000" pitchFamily="2" charset="-122"/>
                <a:ea typeface="方正正中黑简体" panose="02000000000000000000" pitchFamily="2" charset="-122"/>
              </a:rPr>
              <a:t>JAVA</a:t>
            </a:r>
            <a:r>
              <a:rPr lang="zh-CN" altLang="en-US" sz="1400" dirty="0">
                <a:latin typeface="方正正中黑简体" panose="02000000000000000000" pitchFamily="2" charset="-122"/>
                <a:ea typeface="方正正中黑简体" panose="02000000000000000000" pitchFamily="2" charset="-122"/>
              </a:rPr>
              <a:t>测试代码，以及策略接口服务的压力测试。</a:t>
            </a:r>
            <a:endParaRPr lang="zh-CN" altLang="en-US" sz="1400" dirty="0">
              <a:latin typeface="方正正中黑简体" panose="02000000000000000000" pitchFamily="2" charset="-122"/>
              <a:ea typeface="方正正中黑简体" panose="02000000000000000000" pitchFamily="2" charset="-122"/>
            </a:endParaRPr>
          </a:p>
          <a:p>
            <a:pPr marL="171450" indent="-171450" algn="just">
              <a:buFont typeface="Wingdings" panose="05000000000000000000" charset="0"/>
              <a:buChar char=""/>
            </a:pPr>
            <a:r>
              <a:rPr lang="en-US" altLang="zh-CN" sz="1400" dirty="0">
                <a:latin typeface="方正正中黑简体" panose="02000000000000000000" pitchFamily="2" charset="-122"/>
                <a:ea typeface="方正正中黑简体" panose="02000000000000000000" pitchFamily="2" charset="-122"/>
              </a:rPr>
              <a:t>1.5</a:t>
            </a:r>
            <a:r>
              <a:rPr lang="zh-CN" altLang="zh-CN" sz="1400" dirty="0">
                <a:latin typeface="方正正中黑简体" panose="02000000000000000000" pitchFamily="2" charset="-122"/>
                <a:ea typeface="方正正中黑简体" panose="02000000000000000000" pitchFamily="2" charset="-122"/>
              </a:rPr>
              <a:t>版本客户端管理，客户端统计信息图表。</a:t>
            </a:r>
            <a:endParaRPr lang="zh-CN" altLang="zh-CN" sz="1400" dirty="0">
              <a:latin typeface="方正正中黑简体" panose="02000000000000000000" pitchFamily="2" charset="-122"/>
              <a:ea typeface="方正正中黑简体" panose="02000000000000000000" pitchFamily="2" charset="-122"/>
            </a:endParaRPr>
          </a:p>
          <a:p>
            <a:pPr marL="171450" indent="-171450" algn="just">
              <a:buFont typeface="Wingdings" panose="05000000000000000000" charset="0"/>
              <a:buChar char=""/>
            </a:pPr>
            <a:r>
              <a:rPr lang="en-US" altLang="zh-CN" sz="1400" dirty="0">
                <a:latin typeface="方正正中黑简体" panose="02000000000000000000" pitchFamily="2" charset="-122"/>
                <a:ea typeface="方正正中黑简体" panose="02000000000000000000" pitchFamily="2" charset="-122"/>
              </a:rPr>
              <a:t>1.5</a:t>
            </a:r>
            <a:r>
              <a:rPr lang="zh-CN" altLang="en-US" sz="1400" dirty="0">
                <a:latin typeface="方正正中黑简体" panose="02000000000000000000" pitchFamily="2" charset="-122"/>
                <a:ea typeface="方正正中黑简体" panose="02000000000000000000" pitchFamily="2" charset="-122"/>
              </a:rPr>
              <a:t>版本服务双端口方式融合</a:t>
            </a:r>
            <a:r>
              <a:rPr lang="en-US" altLang="zh-CN" sz="1400" dirty="0">
                <a:latin typeface="方正正中黑简体" panose="02000000000000000000" pitchFamily="2" charset="-122"/>
                <a:ea typeface="方正正中黑简体" panose="02000000000000000000" pitchFamily="2" charset="-122"/>
              </a:rPr>
              <a:t>1.0</a:t>
            </a:r>
            <a:r>
              <a:rPr lang="zh-CN" altLang="en-US" sz="1400" dirty="0">
                <a:latin typeface="方正正中黑简体" panose="02000000000000000000" pitchFamily="2" charset="-122"/>
                <a:ea typeface="方正正中黑简体" panose="02000000000000000000" pitchFamily="2" charset="-122"/>
              </a:rPr>
              <a:t>的服务</a:t>
            </a:r>
            <a:endParaRPr lang="zh-CN" altLang="en-US" sz="1400" dirty="0">
              <a:latin typeface="方正正中黑简体" panose="02000000000000000000" pitchFamily="2" charset="-122"/>
              <a:ea typeface="方正正中黑简体" panose="02000000000000000000" pitchFamily="2" charset="-122"/>
            </a:endParaRPr>
          </a:p>
          <a:p>
            <a:pPr marL="171450" indent="-171450" algn="just">
              <a:buFont typeface="Wingdings" panose="05000000000000000000" charset="0"/>
              <a:buChar char=""/>
            </a:pPr>
            <a:r>
              <a:rPr lang="en-US" altLang="zh-CN" sz="1400" dirty="0">
                <a:latin typeface="方正正中黑简体" panose="02000000000000000000" pitchFamily="2" charset="-122"/>
                <a:ea typeface="方正正中黑简体" panose="02000000000000000000" pitchFamily="2" charset="-122"/>
              </a:rPr>
              <a:t>1.0</a:t>
            </a:r>
            <a:r>
              <a:rPr lang="zh-CN" altLang="en-US" sz="1400" dirty="0">
                <a:latin typeface="方正正中黑简体" panose="02000000000000000000" pitchFamily="2" charset="-122"/>
                <a:ea typeface="方正正中黑简体" panose="02000000000000000000" pitchFamily="2" charset="-122"/>
              </a:rPr>
              <a:t>版本的保密延期测评修改，技术支持，以及连云港客户现场突发问题解决</a:t>
            </a:r>
            <a:endParaRPr lang="zh-CN" altLang="en-US" sz="2200" dirty="0">
              <a:latin typeface="方正正中黑简体" panose="02000000000000000000" pitchFamily="2" charset="-122"/>
              <a:ea typeface="方正正中黑简体" panose="02000000000000000000" pitchFamily="2" charset="-122"/>
            </a:endParaRPr>
          </a:p>
        </p:txBody>
      </p:sp>
      <p:sp>
        <p:nvSpPr>
          <p:cNvPr id="60" name="矩形 59"/>
          <p:cNvSpPr/>
          <p:nvPr/>
        </p:nvSpPr>
        <p:spPr>
          <a:xfrm>
            <a:off x="276860" y="3124200"/>
            <a:ext cx="8833485" cy="175895"/>
          </a:xfrm>
          <a:prstGeom prst="rect">
            <a:avLst/>
          </a:prstGeom>
          <a:solidFill>
            <a:srgbClr val="0070C0"/>
          </a:solidFill>
          <a:ln w="127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sp>
        <p:nvSpPr>
          <p:cNvPr id="61" name="图文框 60"/>
          <p:cNvSpPr/>
          <p:nvPr/>
        </p:nvSpPr>
        <p:spPr>
          <a:xfrm>
            <a:off x="772160" y="942975"/>
            <a:ext cx="2112010" cy="1866900"/>
          </a:xfrm>
          <a:prstGeom prst="frame">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p>
        </p:txBody>
      </p:sp>
      <p:sp>
        <p:nvSpPr>
          <p:cNvPr id="63" name="文本框 11"/>
          <p:cNvSpPr txBox="1"/>
          <p:nvPr/>
        </p:nvSpPr>
        <p:spPr>
          <a:xfrm>
            <a:off x="3858707" y="3357141"/>
            <a:ext cx="4296946" cy="2707005"/>
          </a:xfrm>
          <a:prstGeom prst="rect">
            <a:avLst/>
          </a:prstGeom>
          <a:noFill/>
        </p:spPr>
        <p:txBody>
          <a:bodyPr wrap="square" rtlCol="0">
            <a:spAutoFit/>
          </a:bodyPr>
          <a:lstStyle/>
          <a:p>
            <a:pPr algn="just"/>
            <a:r>
              <a:rPr lang="en-US" altLang="zh-CN" sz="2200" dirty="0" smtClean="0">
                <a:latin typeface="方正正中黑简体" panose="02000000000000000000" pitchFamily="2" charset="-122"/>
                <a:ea typeface="方正正中黑简体" panose="02000000000000000000" pitchFamily="2" charset="-122"/>
              </a:rPr>
              <a:t>BDPKI</a:t>
            </a:r>
            <a:r>
              <a:rPr lang="zh-CN" altLang="en-US" sz="2200" dirty="0" smtClean="0">
                <a:latin typeface="方正正中黑简体" panose="02000000000000000000" pitchFamily="2" charset="-122"/>
                <a:ea typeface="方正正中黑简体" panose="02000000000000000000" pitchFamily="2" charset="-122"/>
              </a:rPr>
              <a:t>工作概括</a:t>
            </a:r>
            <a:endParaRPr lang="zh-CN" altLang="en-US" sz="2200" dirty="0" smtClean="0">
              <a:latin typeface="方正正中黑简体" panose="02000000000000000000" pitchFamily="2" charset="-122"/>
              <a:ea typeface="方正正中黑简体" panose="02000000000000000000" pitchFamily="2" charset="-122"/>
            </a:endParaRPr>
          </a:p>
          <a:p>
            <a:pPr algn="just"/>
            <a:r>
              <a:rPr lang="zh-CN" altLang="en-US" dirty="0">
                <a:latin typeface="方正正中黑简体" panose="02000000000000000000" pitchFamily="2" charset="-122"/>
                <a:ea typeface="方正正中黑简体" panose="02000000000000000000" pitchFamily="2" charset="-122"/>
              </a:rPr>
              <a:t>基于演示、素材销售设计的一站式在线演示、服务交易系统基于演示、素材销售设计的一站式在线演示、服务交易</a:t>
            </a:r>
            <a:r>
              <a:rPr lang="zh-CN" altLang="en-US" dirty="0" smtClean="0">
                <a:latin typeface="方正正中黑简体" panose="02000000000000000000" pitchFamily="2" charset="-122"/>
                <a:ea typeface="方正正中黑简体" panose="02000000000000000000" pitchFamily="2" charset="-122"/>
              </a:rPr>
              <a:t>系统</a:t>
            </a:r>
            <a:r>
              <a:rPr lang="zh-CN" altLang="en-US" dirty="0">
                <a:latin typeface="方正正中黑简体" panose="02000000000000000000" pitchFamily="2" charset="-122"/>
                <a:ea typeface="方正正中黑简体" panose="02000000000000000000" pitchFamily="2" charset="-122"/>
              </a:rPr>
              <a:t>基于演示、素材销售设计的一站式在线演示、服务交易系统</a:t>
            </a:r>
            <a:endParaRPr lang="zh-CN" altLang="en-US" dirty="0">
              <a:latin typeface="方正正中黑简体" panose="02000000000000000000" pitchFamily="2" charset="-122"/>
              <a:ea typeface="方正正中黑简体" panose="02000000000000000000" pitchFamily="2" charset="-122"/>
            </a:endParaRPr>
          </a:p>
          <a:p>
            <a:pPr algn="just"/>
            <a:endParaRPr lang="zh-CN" altLang="en-US" dirty="0">
              <a:latin typeface="方正正中黑简体" panose="02000000000000000000" pitchFamily="2" charset="-122"/>
              <a:ea typeface="方正正中黑简体" panose="02000000000000000000" pitchFamily="2" charset="-122"/>
            </a:endParaRPr>
          </a:p>
          <a:p>
            <a:pPr algn="just"/>
            <a:endParaRPr lang="zh-CN" altLang="en-US" dirty="0">
              <a:latin typeface="方正正中黑简体" panose="02000000000000000000" pitchFamily="2" charset="-122"/>
              <a:ea typeface="方正正中黑简体" panose="02000000000000000000" pitchFamily="2" charset="-122"/>
            </a:endParaRPr>
          </a:p>
          <a:p>
            <a:pPr algn="just"/>
            <a:endParaRPr lang="zh-CN" altLang="en-US" sz="2200" dirty="0">
              <a:latin typeface="方正正中黑简体" panose="02000000000000000000" pitchFamily="2" charset="-122"/>
              <a:ea typeface="方正正中黑简体" panose="02000000000000000000" pitchFamily="2" charset="-122"/>
            </a:endParaRPr>
          </a:p>
        </p:txBody>
      </p:sp>
      <p:pic>
        <p:nvPicPr>
          <p:cNvPr id="4" name="图片 3"/>
          <p:cNvPicPr>
            <a:picLocks noChangeAspect="1"/>
          </p:cNvPicPr>
          <p:nvPr/>
        </p:nvPicPr>
        <p:blipFill>
          <a:blip r:embed="rId1"/>
          <a:stretch>
            <a:fillRect/>
          </a:stretch>
        </p:blipFill>
        <p:spPr>
          <a:xfrm>
            <a:off x="1081405" y="1191895"/>
            <a:ext cx="1563370" cy="1369060"/>
          </a:xfrm>
          <a:prstGeom prst="rect">
            <a:avLst/>
          </a:prstGeom>
        </p:spPr>
      </p:pic>
      <p:pic>
        <p:nvPicPr>
          <p:cNvPr id="6" name="图片 5"/>
          <p:cNvPicPr>
            <a:picLocks noChangeAspect="1"/>
          </p:cNvPicPr>
          <p:nvPr/>
        </p:nvPicPr>
        <p:blipFill>
          <a:blip r:embed="rId2"/>
          <a:stretch>
            <a:fillRect/>
          </a:stretch>
        </p:blipFill>
        <p:spPr>
          <a:xfrm>
            <a:off x="1054100" y="3557905"/>
            <a:ext cx="1548130" cy="1570990"/>
          </a:xfrm>
          <a:prstGeom prst="rect">
            <a:avLst/>
          </a:prstGeom>
        </p:spPr>
      </p:pic>
      <p:sp>
        <p:nvSpPr>
          <p:cNvPr id="7" name="图文框 6"/>
          <p:cNvSpPr/>
          <p:nvPr/>
        </p:nvSpPr>
        <p:spPr>
          <a:xfrm>
            <a:off x="772160" y="3409950"/>
            <a:ext cx="2112010" cy="1866900"/>
          </a:xfrm>
          <a:prstGeom prst="frame">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b="1"/>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58"/>
                                        </p:tgtEl>
                                        <p:attrNameLst>
                                          <p:attrName>style.visibility</p:attrName>
                                        </p:attrNameLst>
                                      </p:cBhvr>
                                      <p:to>
                                        <p:strVal val="visible"/>
                                      </p:to>
                                    </p:set>
                                    <p:animEffect>
                                      <p:cBhvr>
                                        <p:cTn id="13" dur="750"/>
                                        <p:tgtEl>
                                          <p:spTgt spid="58"/>
                                        </p:tgtEl>
                                      </p:cBhvr>
                                    </p:animEffect>
                                    <p:anim calcmode="lin" valueType="num">
                                      <p:cBhvr>
                                        <p:cTn id="14" dur="750" fill="hold"/>
                                        <p:tgtEl>
                                          <p:spTgt spid="58"/>
                                        </p:tgtEl>
                                        <p:attrNameLst>
                                          <p:attrName>ppt_x</p:attrName>
                                        </p:attrNameLst>
                                      </p:cBhvr>
                                      <p:tavLst>
                                        <p:tav tm="0">
                                          <p:val>
                                            <p:strVal val="#ppt_x"/>
                                          </p:val>
                                        </p:tav>
                                        <p:tav tm="100000">
                                          <p:val>
                                            <p:strVal val="#ppt_x"/>
                                          </p:val>
                                        </p:tav>
                                      </p:tavLst>
                                    </p:anim>
                                    <p:anim calcmode="lin" valueType="num">
                                      <p:cBhvr>
                                        <p:cTn id="15" dur="75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625"/>
                            </p:stCondLst>
                            <p:childTnLst>
                              <p:par>
                                <p:cTn id="17" presetID="53" presetClass="entr" presetSubtype="16"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2125"/>
                            </p:stCondLst>
                            <p:childTnLst>
                              <p:par>
                                <p:cTn id="23" presetID="53" presetClass="entr" presetSubtype="16" fill="hold" grpId="0" nodeType="after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p:cTn id="25" dur="500" fill="hold"/>
                                        <p:tgtEl>
                                          <p:spTgt spid="59"/>
                                        </p:tgtEl>
                                        <p:attrNameLst>
                                          <p:attrName>ppt_w</p:attrName>
                                        </p:attrNameLst>
                                      </p:cBhvr>
                                      <p:tavLst>
                                        <p:tav tm="0">
                                          <p:val>
                                            <p:fltVal val="0"/>
                                          </p:val>
                                        </p:tav>
                                        <p:tav tm="100000">
                                          <p:val>
                                            <p:strVal val="#ppt_w"/>
                                          </p:val>
                                        </p:tav>
                                      </p:tavLst>
                                    </p:anim>
                                    <p:anim calcmode="lin" valueType="num">
                                      <p:cBhvr>
                                        <p:cTn id="26" dur="500" fill="hold"/>
                                        <p:tgtEl>
                                          <p:spTgt spid="59"/>
                                        </p:tgtEl>
                                        <p:attrNameLst>
                                          <p:attrName>ppt_h</p:attrName>
                                        </p:attrNameLst>
                                      </p:cBhvr>
                                      <p:tavLst>
                                        <p:tav tm="0">
                                          <p:val>
                                            <p:fltVal val="0"/>
                                          </p:val>
                                        </p:tav>
                                        <p:tav tm="100000">
                                          <p:val>
                                            <p:strVal val="#ppt_h"/>
                                          </p:val>
                                        </p:tav>
                                      </p:tavLst>
                                    </p:anim>
                                    <p:animEffect transition="in" filter="fade">
                                      <p:cBhvr>
                                        <p:cTn id="27" dur="500"/>
                                        <p:tgtEl>
                                          <p:spTgt spid="59"/>
                                        </p:tgtEl>
                                      </p:cBhvr>
                                    </p:animEffect>
                                  </p:childTnLst>
                                </p:cTn>
                              </p:par>
                            </p:childTnLst>
                          </p:cTn>
                        </p:par>
                        <p:par>
                          <p:cTn id="28" fill="hold">
                            <p:stCondLst>
                              <p:cond delay="2625"/>
                            </p:stCondLst>
                            <p:childTnLst>
                              <p:par>
                                <p:cTn id="29" presetID="53" presetClass="entr" presetSubtype="16"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p:cTn id="31" dur="500" fill="hold"/>
                                        <p:tgtEl>
                                          <p:spTgt spid="60"/>
                                        </p:tgtEl>
                                        <p:attrNameLst>
                                          <p:attrName>ppt_w</p:attrName>
                                        </p:attrNameLst>
                                      </p:cBhvr>
                                      <p:tavLst>
                                        <p:tav tm="0">
                                          <p:val>
                                            <p:fltVal val="0"/>
                                          </p:val>
                                        </p:tav>
                                        <p:tav tm="100000">
                                          <p:val>
                                            <p:strVal val="#ppt_w"/>
                                          </p:val>
                                        </p:tav>
                                      </p:tavLst>
                                    </p:anim>
                                    <p:anim calcmode="lin" valueType="num">
                                      <p:cBhvr>
                                        <p:cTn id="32" dur="500" fill="hold"/>
                                        <p:tgtEl>
                                          <p:spTgt spid="60"/>
                                        </p:tgtEl>
                                        <p:attrNameLst>
                                          <p:attrName>ppt_h</p:attrName>
                                        </p:attrNameLst>
                                      </p:cBhvr>
                                      <p:tavLst>
                                        <p:tav tm="0">
                                          <p:val>
                                            <p:fltVal val="0"/>
                                          </p:val>
                                        </p:tav>
                                        <p:tav tm="100000">
                                          <p:val>
                                            <p:strVal val="#ppt_h"/>
                                          </p:val>
                                        </p:tav>
                                      </p:tavLst>
                                    </p:anim>
                                    <p:animEffect transition="in" filter="fade">
                                      <p:cBhvr>
                                        <p:cTn id="33" dur="500"/>
                                        <p:tgtEl>
                                          <p:spTgt spid="60"/>
                                        </p:tgtEl>
                                      </p:cBhvr>
                                    </p:animEffect>
                                  </p:childTnLst>
                                </p:cTn>
                              </p:par>
                            </p:childTnLst>
                          </p:cTn>
                        </p:par>
                        <p:par>
                          <p:cTn id="34" fill="hold">
                            <p:stCondLst>
                              <p:cond delay="3125"/>
                            </p:stCondLst>
                            <p:childTnLst>
                              <p:par>
                                <p:cTn id="35" presetID="53" presetClass="entr" presetSubtype="16"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fltVal val="0"/>
                                          </p:val>
                                        </p:tav>
                                        <p:tav tm="100000">
                                          <p:val>
                                            <p:strVal val="#ppt_h"/>
                                          </p:val>
                                        </p:tav>
                                      </p:tavLst>
                                    </p:anim>
                                    <p:animEffect transition="in" filter="fade">
                                      <p:cBhvr>
                                        <p:cTn id="39" dur="500"/>
                                        <p:tgtEl>
                                          <p:spTgt spid="63"/>
                                        </p:tgtEl>
                                      </p:cBhvr>
                                    </p:animEffect>
                                  </p:childTnLst>
                                </p:cTn>
                              </p:par>
                            </p:childTnLst>
                          </p:cTn>
                        </p:par>
                        <p:par>
                          <p:cTn id="40" fill="hold">
                            <p:stCondLst>
                              <p:cond delay="3625"/>
                            </p:stCondLst>
                            <p:childTnLst>
                              <p:par>
                                <p:cTn id="41" presetID="53" presetClass="entr" presetSubtype="16"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p:bldP spid="59" grpId="0"/>
      <p:bldP spid="60" grpId="0" bldLvl="0" animBg="1"/>
      <p:bldP spid="61" grpId="0" bldLvl="0" animBg="1"/>
      <p:bldP spid="63" grpId="0"/>
      <p:bldP spid="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 name="Picture 2"/>
          <p:cNvPicPr>
            <a:picLocks noChangeAspect="1" noChangeArrowheads="1"/>
          </p:cNvPicPr>
          <p:nvPr/>
        </p:nvPicPr>
        <p:blipFill>
          <a:blip r:embed="rId1" cstate="screen"/>
          <a:srcRect/>
          <a:stretch>
            <a:fillRect/>
          </a:stretch>
        </p:blipFill>
        <p:spPr bwMode="auto">
          <a:xfrm>
            <a:off x="6001810" y="1387833"/>
            <a:ext cx="1966912" cy="10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2"/>
          <p:cNvPicPr>
            <a:picLocks noChangeAspect="1" noChangeArrowheads="1"/>
          </p:cNvPicPr>
          <p:nvPr/>
        </p:nvPicPr>
        <p:blipFill>
          <a:blip r:embed="rId2" cstate="screen"/>
          <a:srcRect t="-109"/>
          <a:stretch>
            <a:fillRect/>
          </a:stretch>
        </p:blipFill>
        <p:spPr bwMode="auto">
          <a:xfrm>
            <a:off x="1790173" y="1387833"/>
            <a:ext cx="1979613" cy="10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7" descr="E:\图片素材库\jpg\商务\图片包\631.jpg"/>
          <p:cNvPicPr>
            <a:picLocks noChangeArrowheads="1"/>
          </p:cNvPicPr>
          <p:nvPr/>
        </p:nvPicPr>
        <p:blipFill>
          <a:blip r:embed="rId3" cstate="screen"/>
          <a:srcRect/>
          <a:stretch>
            <a:fillRect/>
          </a:stretch>
        </p:blipFill>
        <p:spPr bwMode="auto">
          <a:xfrm>
            <a:off x="3861861" y="2486510"/>
            <a:ext cx="2009775" cy="101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nvGrpSpPr>
          <p:cNvPr id="58" name="组合 16"/>
          <p:cNvGrpSpPr/>
          <p:nvPr/>
        </p:nvGrpSpPr>
        <p:grpSpPr bwMode="auto">
          <a:xfrm>
            <a:off x="6001811" y="2486510"/>
            <a:ext cx="1957387" cy="1014647"/>
            <a:chOff x="3946913" y="1827911"/>
            <a:chExt cx="1958168" cy="1283142"/>
          </a:xfrm>
          <a:solidFill>
            <a:srgbClr val="0070C0"/>
          </a:solidFill>
        </p:grpSpPr>
        <p:sp>
          <p:nvSpPr>
            <p:cNvPr id="59" name="矩形 58"/>
            <p:cNvSpPr/>
            <p:nvPr/>
          </p:nvSpPr>
          <p:spPr>
            <a:xfrm>
              <a:off x="3946913" y="1827911"/>
              <a:ext cx="1958168" cy="1283142"/>
            </a:xfrm>
            <a:prstGeom prst="rect">
              <a:avLst/>
            </a:prstGeom>
            <a:grp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sysClr val="window" lastClr="FFFFFF"/>
                </a:solidFill>
                <a:latin typeface="+mj-ea"/>
                <a:ea typeface="+mj-ea"/>
              </a:endParaRPr>
            </a:p>
          </p:txBody>
        </p:sp>
        <p:sp>
          <p:nvSpPr>
            <p:cNvPr id="60" name="TextBox 17"/>
            <p:cNvSpPr txBox="1">
              <a:spLocks noChangeArrowheads="1"/>
            </p:cNvSpPr>
            <p:nvPr/>
          </p:nvSpPr>
          <p:spPr bwMode="auto">
            <a:xfrm flipH="1">
              <a:off x="4286774" y="2206984"/>
              <a:ext cx="1335620" cy="661674"/>
            </a:xfrm>
            <a:prstGeom prst="rect">
              <a:avLst/>
            </a:prstGeom>
            <a:grp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400" kern="0" dirty="0" smtClean="0">
                  <a:solidFill>
                    <a:sysClr val="window" lastClr="FFFFFF">
                      <a:lumMod val="95000"/>
                    </a:sysClr>
                  </a:solidFill>
                  <a:latin typeface="+mj-ea"/>
                  <a:ea typeface="+mj-ea"/>
                </a:rPr>
                <a:t>点击添加文本    </a:t>
              </a:r>
              <a:endParaRPr lang="en-US" altLang="zh-CN" sz="1400" kern="0" dirty="0" smtClean="0">
                <a:solidFill>
                  <a:sysClr val="window" lastClr="FFFFFF">
                    <a:lumMod val="95000"/>
                  </a:sysClr>
                </a:solidFill>
                <a:latin typeface="+mj-ea"/>
                <a:ea typeface="+mj-ea"/>
              </a:endParaRPr>
            </a:p>
            <a:p>
              <a:pPr fontAlgn="auto">
                <a:spcBef>
                  <a:spcPts val="0"/>
                </a:spcBef>
                <a:spcAft>
                  <a:spcPts val="0"/>
                </a:spcAft>
                <a:defRPr/>
              </a:pPr>
              <a:r>
                <a:rPr lang="zh-CN" altLang="en-US" sz="1400" kern="0" dirty="0" smtClean="0">
                  <a:solidFill>
                    <a:sysClr val="window" lastClr="FFFFFF">
                      <a:lumMod val="95000"/>
                    </a:sysClr>
                  </a:solidFill>
                  <a:latin typeface="+mj-ea"/>
                  <a:ea typeface="+mj-ea"/>
                </a:rPr>
                <a:t>点击添加文本</a:t>
              </a:r>
              <a:endParaRPr lang="en-US" altLang="zh-CN" sz="1400" kern="0" dirty="0" smtClean="0">
                <a:solidFill>
                  <a:sysClr val="window" lastClr="FFFFFF">
                    <a:lumMod val="95000"/>
                  </a:sysClr>
                </a:solidFill>
                <a:latin typeface="+mj-ea"/>
                <a:ea typeface="+mj-ea"/>
              </a:endParaRPr>
            </a:p>
          </p:txBody>
        </p:sp>
      </p:grpSp>
      <p:grpSp>
        <p:nvGrpSpPr>
          <p:cNvPr id="61" name="组合 19"/>
          <p:cNvGrpSpPr/>
          <p:nvPr/>
        </p:nvGrpSpPr>
        <p:grpSpPr bwMode="auto">
          <a:xfrm>
            <a:off x="1790173" y="2486510"/>
            <a:ext cx="1979613" cy="1014647"/>
            <a:chOff x="0" y="2095862"/>
            <a:chExt cx="1979711" cy="1283142"/>
          </a:xfrm>
        </p:grpSpPr>
        <p:sp>
          <p:nvSpPr>
            <p:cNvPr id="62" name="矩形 61"/>
            <p:cNvSpPr/>
            <p:nvPr/>
          </p:nvSpPr>
          <p:spPr>
            <a:xfrm>
              <a:off x="0" y="2095862"/>
              <a:ext cx="1979711" cy="1283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spcBef>
                  <a:spcPts val="0"/>
                </a:spcBef>
                <a:spcAft>
                  <a:spcPts val="0"/>
                </a:spcAft>
                <a:defRPr/>
              </a:pPr>
              <a:endParaRPr lang="zh-CN" altLang="en-US">
                <a:latin typeface="+mj-ea"/>
                <a:ea typeface="+mj-ea"/>
              </a:endParaRPr>
            </a:p>
          </p:txBody>
        </p:sp>
        <p:sp>
          <p:nvSpPr>
            <p:cNvPr id="63" name="TextBox 18"/>
            <p:cNvSpPr txBox="1">
              <a:spLocks noChangeArrowheads="1"/>
            </p:cNvSpPr>
            <p:nvPr/>
          </p:nvSpPr>
          <p:spPr bwMode="auto">
            <a:xfrm flipH="1">
              <a:off x="322279" y="2432112"/>
              <a:ext cx="1335153" cy="661674"/>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400" kern="0" dirty="0" smtClean="0">
                  <a:solidFill>
                    <a:sysClr val="window" lastClr="FFFFFF">
                      <a:lumMod val="95000"/>
                    </a:sysClr>
                  </a:solidFill>
                  <a:latin typeface="+mj-ea"/>
                  <a:ea typeface="+mj-ea"/>
                </a:rPr>
                <a:t>点击添加文本    </a:t>
              </a:r>
              <a:endParaRPr lang="en-US" altLang="zh-CN" sz="1400" kern="0" dirty="0" smtClean="0">
                <a:solidFill>
                  <a:sysClr val="window" lastClr="FFFFFF">
                    <a:lumMod val="95000"/>
                  </a:sysClr>
                </a:solidFill>
                <a:latin typeface="+mj-ea"/>
                <a:ea typeface="+mj-ea"/>
              </a:endParaRPr>
            </a:p>
            <a:p>
              <a:pPr fontAlgn="auto">
                <a:spcBef>
                  <a:spcPts val="0"/>
                </a:spcBef>
                <a:spcAft>
                  <a:spcPts val="0"/>
                </a:spcAft>
                <a:defRPr/>
              </a:pPr>
              <a:r>
                <a:rPr lang="zh-CN" altLang="en-US" sz="1400" kern="0" dirty="0" smtClean="0">
                  <a:solidFill>
                    <a:sysClr val="window" lastClr="FFFFFF">
                      <a:lumMod val="95000"/>
                    </a:sysClr>
                  </a:solidFill>
                  <a:latin typeface="+mj-ea"/>
                  <a:ea typeface="+mj-ea"/>
                </a:rPr>
                <a:t>点击添加文本</a:t>
              </a:r>
              <a:endParaRPr lang="en-US" altLang="zh-CN" sz="1400" kern="0" dirty="0" smtClean="0">
                <a:solidFill>
                  <a:sysClr val="window" lastClr="FFFFFF">
                    <a:lumMod val="95000"/>
                  </a:sysClr>
                </a:solidFill>
                <a:latin typeface="+mj-ea"/>
                <a:ea typeface="+mj-ea"/>
              </a:endParaRPr>
            </a:p>
          </p:txBody>
        </p:sp>
      </p:grpSp>
      <p:grpSp>
        <p:nvGrpSpPr>
          <p:cNvPr id="64" name="组合 22"/>
          <p:cNvGrpSpPr/>
          <p:nvPr/>
        </p:nvGrpSpPr>
        <p:grpSpPr bwMode="auto">
          <a:xfrm>
            <a:off x="3861861" y="1387833"/>
            <a:ext cx="2009775" cy="1002105"/>
            <a:chOff x="2072433" y="511758"/>
            <a:chExt cx="2009463" cy="1267904"/>
          </a:xfrm>
        </p:grpSpPr>
        <p:sp>
          <p:nvSpPr>
            <p:cNvPr id="65" name="矩形 64"/>
            <p:cNvSpPr/>
            <p:nvPr/>
          </p:nvSpPr>
          <p:spPr>
            <a:xfrm>
              <a:off x="2072433" y="511758"/>
              <a:ext cx="2009463" cy="1267904"/>
            </a:xfrm>
            <a:prstGeom prst="rect">
              <a:avLst/>
            </a:prstGeom>
            <a:solidFill>
              <a:schemeClr val="accent1"/>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1400">
                <a:solidFill>
                  <a:sysClr val="window" lastClr="FFFFFF"/>
                </a:solidFill>
                <a:latin typeface="+mj-ea"/>
                <a:ea typeface="+mj-ea"/>
              </a:endParaRPr>
            </a:p>
          </p:txBody>
        </p:sp>
        <p:sp>
          <p:nvSpPr>
            <p:cNvPr id="66" name="TextBox 18"/>
            <p:cNvSpPr txBox="1">
              <a:spLocks noChangeArrowheads="1"/>
            </p:cNvSpPr>
            <p:nvPr/>
          </p:nvSpPr>
          <p:spPr bwMode="auto">
            <a:xfrm flipH="1">
              <a:off x="2408931" y="867215"/>
              <a:ext cx="1336467" cy="661999"/>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400" kern="0" dirty="0" smtClean="0">
                  <a:solidFill>
                    <a:sysClr val="window" lastClr="FFFFFF">
                      <a:lumMod val="95000"/>
                    </a:sysClr>
                  </a:solidFill>
                  <a:latin typeface="+mj-ea"/>
                  <a:ea typeface="+mj-ea"/>
                </a:rPr>
                <a:t>点击添加文本    </a:t>
              </a:r>
              <a:endParaRPr lang="en-US" altLang="zh-CN" sz="1400" kern="0" dirty="0" smtClean="0">
                <a:solidFill>
                  <a:sysClr val="window" lastClr="FFFFFF">
                    <a:lumMod val="95000"/>
                  </a:sysClr>
                </a:solidFill>
                <a:latin typeface="+mj-ea"/>
                <a:ea typeface="+mj-ea"/>
              </a:endParaRPr>
            </a:p>
            <a:p>
              <a:pPr fontAlgn="auto">
                <a:spcBef>
                  <a:spcPts val="0"/>
                </a:spcBef>
                <a:spcAft>
                  <a:spcPts val="0"/>
                </a:spcAft>
                <a:defRPr/>
              </a:pPr>
              <a:r>
                <a:rPr lang="zh-CN" altLang="en-US" sz="1400" kern="0" dirty="0" smtClean="0">
                  <a:solidFill>
                    <a:sysClr val="window" lastClr="FFFFFF">
                      <a:lumMod val="95000"/>
                    </a:sysClr>
                  </a:solidFill>
                  <a:latin typeface="+mj-ea"/>
                  <a:ea typeface="+mj-ea"/>
                </a:rPr>
                <a:t>点击添加文本</a:t>
              </a:r>
              <a:endParaRPr lang="en-US" altLang="zh-CN" sz="1400" kern="0" dirty="0" smtClean="0">
                <a:solidFill>
                  <a:sysClr val="window" lastClr="FFFFFF">
                    <a:lumMod val="95000"/>
                  </a:sysClr>
                </a:solidFill>
                <a:latin typeface="+mj-ea"/>
                <a:ea typeface="+mj-ea"/>
              </a:endParaRPr>
            </a:p>
          </p:txBody>
        </p:sp>
      </p:grpSp>
      <p:sp>
        <p:nvSpPr>
          <p:cNvPr id="67" name="TextBox 66"/>
          <p:cNvSpPr txBox="1"/>
          <p:nvPr/>
        </p:nvSpPr>
        <p:spPr>
          <a:xfrm>
            <a:off x="1691680" y="3933205"/>
            <a:ext cx="6237288" cy="1107996"/>
          </a:xfrm>
          <a:prstGeom prst="rect">
            <a:avLst/>
          </a:prstGeom>
          <a:noFill/>
        </p:spPr>
        <p:txBody>
          <a:bodyPr>
            <a:spAutoFit/>
          </a:bodyPr>
          <a:lstStyle/>
          <a:p>
            <a:pPr defTabSz="967740" fontAlgn="auto">
              <a:lnSpc>
                <a:spcPct val="150000"/>
              </a:lnSpc>
              <a:spcBef>
                <a:spcPts val="0"/>
              </a:spcBef>
              <a:spcAft>
                <a:spcPts val="0"/>
              </a:spcAft>
              <a:defRPr/>
            </a:pPr>
            <a:r>
              <a:rPr lang="zh-CN" altLang="en-US" sz="1600" b="1" dirty="0" smtClean="0">
                <a:latin typeface="+mn-ea"/>
              </a:rPr>
              <a:t>标题文字</a:t>
            </a:r>
            <a:endParaRPr lang="en-US" altLang="zh-CN" sz="1600" b="1" dirty="0">
              <a:latin typeface="+mn-ea"/>
              <a:ea typeface="+mn-ea"/>
            </a:endParaRPr>
          </a:p>
          <a:p>
            <a:pPr defTabSz="967740" fontAlgn="auto">
              <a:lnSpc>
                <a:spcPct val="150000"/>
              </a:lnSpc>
              <a:spcBef>
                <a:spcPts val="0"/>
              </a:spcBef>
              <a:spcAft>
                <a:spcPts val="0"/>
              </a:spcAft>
              <a:defRPr/>
            </a:pPr>
            <a:r>
              <a:rPr lang="zh-CN" altLang="en-US" sz="1400" dirty="0">
                <a:latin typeface="+mn-ea"/>
                <a:ea typeface="+mn-ea"/>
              </a:rPr>
              <a:t>单击此处添加文本单击此处添加文本 单击此处添加文本单击此处添加文本</a:t>
            </a:r>
            <a:endParaRPr lang="en-US" altLang="zh-CN" sz="1400" dirty="0">
              <a:latin typeface="+mn-ea"/>
              <a:ea typeface="+mn-ea"/>
            </a:endParaRPr>
          </a:p>
          <a:p>
            <a:pPr defTabSz="967740" fontAlgn="auto">
              <a:lnSpc>
                <a:spcPct val="150000"/>
              </a:lnSpc>
              <a:spcBef>
                <a:spcPts val="0"/>
              </a:spcBef>
              <a:spcAft>
                <a:spcPts val="0"/>
              </a:spcAft>
              <a:defRPr/>
            </a:pPr>
            <a:r>
              <a:rPr lang="zh-CN" altLang="en-US" sz="1400" dirty="0">
                <a:latin typeface="+mn-ea"/>
                <a:ea typeface="+mn-ea"/>
              </a:rPr>
              <a:t>单击此处添加文本单击此处添加文本 单击此处添加文本单击此处添加文本</a:t>
            </a:r>
            <a:endParaRPr lang="en-US" altLang="zh-CN" sz="1400" dirty="0">
              <a:latin typeface="+mn-ea"/>
              <a:ea typeface="+mn-ea"/>
            </a:endParaRPr>
          </a:p>
        </p:txBody>
      </p:sp>
      <p:sp>
        <p:nvSpPr>
          <p:cNvPr id="5" name="标题 4"/>
          <p:cNvSpPr>
            <a:spLocks noGrp="1"/>
          </p:cNvSpPr>
          <p:nvPr>
            <p:ph type="title"/>
          </p:nvPr>
        </p:nvSpPr>
        <p:spPr/>
        <p:txBody>
          <a:bodyPr/>
          <a:lstStyle/>
          <a:p>
            <a:endParaRPr lang="zh-CN" altLang="en-US"/>
          </a:p>
        </p:txBody>
      </p:sp>
      <p:sp>
        <p:nvSpPr>
          <p:cNvPr id="22" name="TextBox 21"/>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23" name="组合 22"/>
          <p:cNvGrpSpPr/>
          <p:nvPr/>
        </p:nvGrpSpPr>
        <p:grpSpPr>
          <a:xfrm>
            <a:off x="276716" y="2671"/>
            <a:ext cx="834190" cy="834190"/>
            <a:chOff x="7414667" y="3750264"/>
            <a:chExt cx="871129" cy="871129"/>
          </a:xfrm>
        </p:grpSpPr>
        <p:sp>
          <p:nvSpPr>
            <p:cNvPr id="24" name="椭圆 23"/>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25"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01</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26"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年度工作概括</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 calcmode="lin" valueType="num">
                                      <p:cBhvr>
                                        <p:cTn id="9" dur="500" fill="hold"/>
                                        <p:tgtEl>
                                          <p:spTgt spid="55"/>
                                        </p:tgtEl>
                                        <p:attrNameLst>
                                          <p:attrName>ppt_x</p:attrName>
                                        </p:attrNameLst>
                                      </p:cBhvr>
                                      <p:tavLst>
                                        <p:tav tm="0">
                                          <p:val>
                                            <p:fltVal val="0.5"/>
                                          </p:val>
                                        </p:tav>
                                        <p:tav tm="100000">
                                          <p:val>
                                            <p:strVal val="#ppt_x"/>
                                          </p:val>
                                        </p:tav>
                                      </p:tavLst>
                                    </p:anim>
                                    <p:anim calcmode="lin" valueType="num">
                                      <p:cBhvr>
                                        <p:cTn id="10" dur="500" fill="hold"/>
                                        <p:tgtEl>
                                          <p:spTgt spid="55"/>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25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ppt_w</p:attrName>
                                        </p:attrNameLst>
                                      </p:cBhvr>
                                      <p:tavLst>
                                        <p:tav tm="0">
                                          <p:val>
                                            <p:fltVal val="0"/>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anim calcmode="lin" valueType="num">
                                      <p:cBhvr>
                                        <p:cTn id="15" dur="500" fill="hold"/>
                                        <p:tgtEl>
                                          <p:spTgt spid="61"/>
                                        </p:tgtEl>
                                        <p:attrNameLst>
                                          <p:attrName>ppt_x</p:attrName>
                                        </p:attrNameLst>
                                      </p:cBhvr>
                                      <p:tavLst>
                                        <p:tav tm="0">
                                          <p:val>
                                            <p:fltVal val="0.5"/>
                                          </p:val>
                                        </p:tav>
                                        <p:tav tm="100000">
                                          <p:val>
                                            <p:strVal val="#ppt_x"/>
                                          </p:val>
                                        </p:tav>
                                      </p:tavLst>
                                    </p:anim>
                                    <p:anim calcmode="lin" valueType="num">
                                      <p:cBhvr>
                                        <p:cTn id="16" dur="500" fill="hold"/>
                                        <p:tgtEl>
                                          <p:spTgt spid="61"/>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500"/>
                                  </p:stCondLst>
                                  <p:childTnLst>
                                    <p:set>
                                      <p:cBhvr>
                                        <p:cTn id="18" dur="1" fill="hold">
                                          <p:stCondLst>
                                            <p:cond delay="0"/>
                                          </p:stCondLst>
                                        </p:cTn>
                                        <p:tgtEl>
                                          <p:spTgt spid="57"/>
                                        </p:tgtEl>
                                        <p:attrNameLst>
                                          <p:attrName>style.visibility</p:attrName>
                                        </p:attrNameLst>
                                      </p:cBhvr>
                                      <p:to>
                                        <p:strVal val="visible"/>
                                      </p:to>
                                    </p:set>
                                    <p:anim calcmode="lin" valueType="num">
                                      <p:cBhvr>
                                        <p:cTn id="19" dur="500" fill="hold"/>
                                        <p:tgtEl>
                                          <p:spTgt spid="57"/>
                                        </p:tgtEl>
                                        <p:attrNameLst>
                                          <p:attrName>ppt_w</p:attrName>
                                        </p:attrNameLst>
                                      </p:cBhvr>
                                      <p:tavLst>
                                        <p:tav tm="0">
                                          <p:val>
                                            <p:fltVal val="0"/>
                                          </p:val>
                                        </p:tav>
                                        <p:tav tm="100000">
                                          <p:val>
                                            <p:strVal val="#ppt_w"/>
                                          </p:val>
                                        </p:tav>
                                      </p:tavLst>
                                    </p:anim>
                                    <p:anim calcmode="lin" valueType="num">
                                      <p:cBhvr>
                                        <p:cTn id="20" dur="500" fill="hold"/>
                                        <p:tgtEl>
                                          <p:spTgt spid="57"/>
                                        </p:tgtEl>
                                        <p:attrNameLst>
                                          <p:attrName>ppt_h</p:attrName>
                                        </p:attrNameLst>
                                      </p:cBhvr>
                                      <p:tavLst>
                                        <p:tav tm="0">
                                          <p:val>
                                            <p:fltVal val="0"/>
                                          </p:val>
                                        </p:tav>
                                        <p:tav tm="100000">
                                          <p:val>
                                            <p:strVal val="#ppt_h"/>
                                          </p:val>
                                        </p:tav>
                                      </p:tavLst>
                                    </p:anim>
                                    <p:anim calcmode="lin" valueType="num">
                                      <p:cBhvr>
                                        <p:cTn id="21" dur="500" fill="hold"/>
                                        <p:tgtEl>
                                          <p:spTgt spid="57"/>
                                        </p:tgtEl>
                                        <p:attrNameLst>
                                          <p:attrName>ppt_x</p:attrName>
                                        </p:attrNameLst>
                                      </p:cBhvr>
                                      <p:tavLst>
                                        <p:tav tm="0">
                                          <p:val>
                                            <p:fltVal val="0.5"/>
                                          </p:val>
                                        </p:tav>
                                        <p:tav tm="100000">
                                          <p:val>
                                            <p:strVal val="#ppt_x"/>
                                          </p:val>
                                        </p:tav>
                                      </p:tavLst>
                                    </p:anim>
                                    <p:anim calcmode="lin" valueType="num">
                                      <p:cBhvr>
                                        <p:cTn id="22" dur="500" fill="hold"/>
                                        <p:tgtEl>
                                          <p:spTgt spid="57"/>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3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 calcmode="lin" valueType="num">
                                      <p:cBhvr>
                                        <p:cTn id="27" dur="500" fill="hold"/>
                                        <p:tgtEl>
                                          <p:spTgt spid="64"/>
                                        </p:tgtEl>
                                        <p:attrNameLst>
                                          <p:attrName>ppt_x</p:attrName>
                                        </p:attrNameLst>
                                      </p:cBhvr>
                                      <p:tavLst>
                                        <p:tav tm="0">
                                          <p:val>
                                            <p:fltVal val="0.5"/>
                                          </p:val>
                                        </p:tav>
                                        <p:tav tm="100000">
                                          <p:val>
                                            <p:strVal val="#ppt_x"/>
                                          </p:val>
                                        </p:tav>
                                      </p:tavLst>
                                    </p:anim>
                                    <p:anim calcmode="lin" valueType="num">
                                      <p:cBhvr>
                                        <p:cTn id="28" dur="500" fill="hold"/>
                                        <p:tgtEl>
                                          <p:spTgt spid="64"/>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75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 calcmode="lin" valueType="num">
                                      <p:cBhvr>
                                        <p:cTn id="33" dur="500" fill="hold"/>
                                        <p:tgtEl>
                                          <p:spTgt spid="54"/>
                                        </p:tgtEl>
                                        <p:attrNameLst>
                                          <p:attrName>ppt_x</p:attrName>
                                        </p:attrNameLst>
                                      </p:cBhvr>
                                      <p:tavLst>
                                        <p:tav tm="0">
                                          <p:val>
                                            <p:fltVal val="0.5"/>
                                          </p:val>
                                        </p:tav>
                                        <p:tav tm="100000">
                                          <p:val>
                                            <p:strVal val="#ppt_x"/>
                                          </p:val>
                                        </p:tav>
                                      </p:tavLst>
                                    </p:anim>
                                    <p:anim calcmode="lin" valueType="num">
                                      <p:cBhvr>
                                        <p:cTn id="34" dur="500" fill="hold"/>
                                        <p:tgtEl>
                                          <p:spTgt spid="54"/>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100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 calcmode="lin" valueType="num">
                                      <p:cBhvr>
                                        <p:cTn id="39" dur="500" fill="hold"/>
                                        <p:tgtEl>
                                          <p:spTgt spid="58"/>
                                        </p:tgtEl>
                                        <p:attrNameLst>
                                          <p:attrName>ppt_x</p:attrName>
                                        </p:attrNameLst>
                                      </p:cBhvr>
                                      <p:tavLst>
                                        <p:tav tm="0">
                                          <p:val>
                                            <p:fltVal val="0.5"/>
                                          </p:val>
                                        </p:tav>
                                        <p:tav tm="100000">
                                          <p:val>
                                            <p:strVal val="#ppt_x"/>
                                          </p:val>
                                        </p:tav>
                                      </p:tavLst>
                                    </p:anim>
                                    <p:anim calcmode="lin" valueType="num">
                                      <p:cBhvr>
                                        <p:cTn id="40" dur="500" fill="hold"/>
                                        <p:tgtEl>
                                          <p:spTgt spid="58"/>
                                        </p:tgtEl>
                                        <p:attrNameLst>
                                          <p:attrName>ppt_y</p:attrName>
                                        </p:attrNameLst>
                                      </p:cBhvr>
                                      <p:tavLst>
                                        <p:tav tm="0">
                                          <p:val>
                                            <p:fltVal val="0.5"/>
                                          </p:val>
                                        </p:tav>
                                        <p:tav tm="100000">
                                          <p:val>
                                            <p:strVal val="#ppt_y"/>
                                          </p:val>
                                        </p:tav>
                                      </p:tavLst>
                                    </p:anim>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wipe(left)">
                                      <p:cBhvr>
                                        <p:cTn id="44" dur="750"/>
                                        <p:tgtEl>
                                          <p:spTgt spid="67"/>
                                        </p:tgtEl>
                                      </p:cBhvr>
                                    </p:animEffect>
                                  </p:childTnLst>
                                </p:cTn>
                              </p:par>
                            </p:childTnLst>
                          </p:cTn>
                        </p:par>
                        <p:par>
                          <p:cTn id="45" fill="hold">
                            <p:stCondLst>
                              <p:cond delay="1500"/>
                            </p:stCondLst>
                            <p:childTnLst>
                              <p:par>
                                <p:cTn id="46" presetID="53" presetClass="entr" presetSubtype="16" fill="hold" nodeType="afterEffect">
                                  <p:stCondLst>
                                    <p:cond delay="0"/>
                                  </p:stCondLst>
                                  <p:iterate type="lt">
                                    <p:tmPct val="10000"/>
                                  </p:iterate>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fltVal val="0"/>
                                          </p:val>
                                        </p:tav>
                                        <p:tav tm="100000">
                                          <p:val>
                                            <p:strVal val="#ppt_h"/>
                                          </p:val>
                                        </p:tav>
                                      </p:tavLst>
                                    </p:anim>
                                    <p:animEffect transition="in" filter="fade">
                                      <p:cBhvr>
                                        <p:cTn id="50" dur="500"/>
                                        <p:tgtEl>
                                          <p:spTgt spid="23"/>
                                        </p:tgtEl>
                                      </p:cBhvr>
                                    </p:animEffect>
                                  </p:childTnLst>
                                </p:cTn>
                              </p:par>
                            </p:childTnLst>
                          </p:cTn>
                        </p:par>
                        <p:par>
                          <p:cTn id="51" fill="hold">
                            <p:stCondLst>
                              <p:cond delay="2750"/>
                            </p:stCondLst>
                            <p:childTnLst>
                              <p:par>
                                <p:cTn id="52" presetID="42" presetClass="entr" presetSubtype="0" fill="hold" grpId="0" nodeType="afterEffect">
                                  <p:stCondLst>
                                    <p:cond delay="0"/>
                                  </p:stCondLst>
                                  <p:iterate type="lt">
                                    <p:tmPct val="10000"/>
                                  </p:iterate>
                                  <p:childTnLst>
                                    <p:set>
                                      <p:cBhvr>
                                        <p:cTn id="53" dur="1" fill="hold">
                                          <p:stCondLst>
                                            <p:cond delay="0"/>
                                          </p:stCondLst>
                                        </p:cTn>
                                        <p:tgtEl>
                                          <p:spTgt spid="26"/>
                                        </p:tgtEl>
                                        <p:attrNameLst>
                                          <p:attrName>style.visibility</p:attrName>
                                        </p:attrNameLst>
                                      </p:cBhvr>
                                      <p:to>
                                        <p:strVal val="visible"/>
                                      </p:to>
                                    </p:set>
                                    <p:animEffect>
                                      <p:cBhvr>
                                        <p:cTn id="54" dur="750"/>
                                        <p:tgtEl>
                                          <p:spTgt spid="26"/>
                                        </p:tgtEl>
                                      </p:cBhvr>
                                    </p:animEffect>
                                    <p:anim calcmode="lin" valueType="num">
                                      <p:cBhvr>
                                        <p:cTn id="55" dur="750" fill="hold"/>
                                        <p:tgtEl>
                                          <p:spTgt spid="26"/>
                                        </p:tgtEl>
                                        <p:attrNameLst>
                                          <p:attrName>ppt_x</p:attrName>
                                        </p:attrNameLst>
                                      </p:cBhvr>
                                      <p:tavLst>
                                        <p:tav tm="0">
                                          <p:val>
                                            <p:strVal val="#ppt_x"/>
                                          </p:val>
                                        </p:tav>
                                        <p:tav tm="100000">
                                          <p:val>
                                            <p:strVal val="#ppt_x"/>
                                          </p:val>
                                        </p:tav>
                                      </p:tavLst>
                                    </p:anim>
                                    <p:anim calcmode="lin" valueType="num">
                                      <p:cBhvr>
                                        <p:cTn id="56" dur="7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6"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31840" y="2196302"/>
            <a:ext cx="4038847" cy="584775"/>
          </a:xfrm>
          <a:prstGeom prst="rect">
            <a:avLst/>
          </a:prstGeom>
          <a:noFill/>
        </p:spPr>
        <p:txBody>
          <a:bodyPr wrap="square" rtlCol="0">
            <a:spAutoFit/>
          </a:bodyPr>
          <a:lstStyle/>
          <a:p>
            <a:r>
              <a:rPr lang="zh-CN" altLang="en-US" sz="3200" b="1" dirty="0" smtClean="0">
                <a:solidFill>
                  <a:srgbClr val="0070C0"/>
                </a:solidFill>
                <a:latin typeface="微软雅黑" panose="020B0503020204020204" pitchFamily="34" charset="-122"/>
                <a:ea typeface="微软雅黑" panose="020B0503020204020204" pitchFamily="34" charset="-122"/>
              </a:rPr>
              <a:t>工作完成情况</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1308230" y="2294039"/>
            <a:ext cx="54021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zh-CN" sz="2300" b="0" i="0" u="none" strike="noStrike" kern="0" cap="none" spc="0" normalizeH="0" baseline="0" noProof="0" dirty="0" smtClean="0">
                <a:ln>
                  <a:noFill/>
                </a:ln>
                <a:solidFill>
                  <a:srgbClr val="FFFFFF"/>
                </a:solidFill>
                <a:effectLst/>
                <a:uLnTx/>
                <a:uFillTx/>
              </a:rPr>
              <a:t>Part</a:t>
            </a:r>
            <a:endParaRPr kumimoji="0" lang="zh-CN" altLang="zh-CN" sz="1800" b="0" i="0" u="none" strike="noStrike" kern="0" cap="none" spc="0" normalizeH="0" baseline="0" noProof="0" dirty="0" smtClean="0">
              <a:ln>
                <a:noFill/>
              </a:ln>
              <a:solidFill>
                <a:srgbClr val="FEAE01"/>
              </a:solidFill>
              <a:effectLst/>
              <a:uLnTx/>
              <a:uFillTx/>
            </a:endParaRPr>
          </a:p>
        </p:txBody>
      </p:sp>
      <p:sp>
        <p:nvSpPr>
          <p:cNvPr id="13" name="TextBox 12"/>
          <p:cNvSpPr txBox="1"/>
          <p:nvPr/>
        </p:nvSpPr>
        <p:spPr>
          <a:xfrm>
            <a:off x="2627784" y="3133566"/>
            <a:ext cx="5317950" cy="1015663"/>
          </a:xfrm>
          <a:prstGeom prst="rect">
            <a:avLst/>
          </a:prstGeom>
          <a:noFill/>
        </p:spPr>
        <p:txBody>
          <a:bodyPr wrap="square" rtlCol="0">
            <a:spAutoFit/>
          </a:bodyPr>
          <a:lstStyle/>
          <a:p>
            <a:pPr>
              <a:lnSpc>
                <a:spcPct val="150000"/>
              </a:lnSpc>
            </a:pPr>
            <a:r>
              <a:rPr lang="zh-CN" altLang="en-US" sz="2000" dirty="0" smtClean="0">
                <a:solidFill>
                  <a:srgbClr val="2B2A30"/>
                </a:solidFill>
                <a:latin typeface="微软雅黑" panose="020B0503020204020204" pitchFamily="34" charset="-122"/>
                <a:ea typeface="微软雅黑" panose="020B0503020204020204" pitchFamily="34" charset="-122"/>
              </a:rPr>
              <a:t>单击填加文字内容。用简短的话写出本章的中心思想，同时也给观众一个思维缓冲空间。</a:t>
            </a:r>
            <a:endParaRPr lang="zh-CN" altLang="en-US" sz="2000" dirty="0">
              <a:solidFill>
                <a:srgbClr val="2B2A30"/>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888084" y="2925093"/>
            <a:ext cx="427620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ea typeface="微软雅黑" panose="020B0503020204020204" pitchFamily="34" charset="-122"/>
              </a:rPr>
              <a:t>标题一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标题二  </a:t>
            </a:r>
            <a:r>
              <a:rPr kumimoji="0" lang="en-US" altLang="zh-CN" sz="1800" b="0" i="0" u="none" strike="noStrike" kern="0" cap="none" spc="0" normalizeH="0" baseline="0" noProof="0" dirty="0" smtClean="0">
                <a:ln>
                  <a:noFill/>
                </a:ln>
                <a:solidFill>
                  <a:srgbClr val="2B2A30"/>
                </a:solidFill>
                <a:effectLst/>
                <a:uLnTx/>
                <a:uFillTx/>
              </a:rPr>
              <a:t>◎</a:t>
            </a:r>
            <a:r>
              <a:rPr kumimoji="0" lang="zh-CN" altLang="en-US" sz="1800" b="0" i="0" u="none" strike="noStrike" kern="0" cap="none" spc="0" normalizeH="0" baseline="0" noProof="0" dirty="0" smtClean="0">
                <a:ln>
                  <a:noFill/>
                </a:ln>
                <a:solidFill>
                  <a:srgbClr val="2B2A30"/>
                </a:solidFill>
                <a:effectLst/>
                <a:uLnTx/>
                <a:uFillTx/>
              </a:rPr>
              <a:t>节</a:t>
            </a:r>
            <a:r>
              <a:rPr kumimoji="0" lang="zh-CN" altLang="en-US" sz="1800" b="0" i="0" u="none" strike="noStrike" kern="0" cap="none" spc="0" normalizeH="0" baseline="0" noProof="0" dirty="0" smtClean="0">
                <a:ln>
                  <a:noFill/>
                </a:ln>
                <a:solidFill>
                  <a:srgbClr val="2B2A30"/>
                </a:solidFill>
                <a:effectLst/>
                <a:uLnTx/>
                <a:uFillTx/>
                <a:latin typeface="微软雅黑" panose="020B0503020204020204" pitchFamily="34" charset="-122"/>
              </a:rPr>
              <a:t>标题三</a:t>
            </a:r>
            <a:endParaRPr kumimoji="0" lang="zh-CN" altLang="en-US" sz="1800" b="0" i="0" u="none" strike="noStrike" kern="0" cap="none" spc="0" normalizeH="0" baseline="0" noProof="0" dirty="0">
              <a:ln>
                <a:noFill/>
              </a:ln>
              <a:solidFill>
                <a:srgbClr val="2B2A30"/>
              </a:solidFill>
              <a:effectLst/>
              <a:uLnTx/>
              <a:uFillTx/>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67006" y="2903351"/>
            <a:ext cx="12487343" cy="0"/>
          </a:xfrm>
          <a:prstGeom prst="line">
            <a:avLst/>
          </a:prstGeom>
          <a:ln w="25400">
            <a:solidFill>
              <a:srgbClr val="0070C0"/>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95236" y="1988989"/>
            <a:ext cx="1732548" cy="1732548"/>
            <a:chOff x="7414667" y="3750264"/>
            <a:chExt cx="871129" cy="871129"/>
          </a:xfrm>
        </p:grpSpPr>
        <p:sp>
          <p:nvSpPr>
            <p:cNvPr id="18" name="椭圆 17"/>
            <p:cNvSpPr/>
            <p:nvPr/>
          </p:nvSpPr>
          <p:spPr>
            <a:xfrm>
              <a:off x="7414667" y="3750264"/>
              <a:ext cx="871129" cy="871129"/>
            </a:xfrm>
            <a:prstGeom prst="ellipse">
              <a:avLst/>
            </a:prstGeom>
            <a:solidFill>
              <a:srgbClr val="0070C0"/>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19" name="文本框 12"/>
            <p:cNvSpPr txBox="1"/>
            <p:nvPr/>
          </p:nvSpPr>
          <p:spPr>
            <a:xfrm>
              <a:off x="7461802" y="3771152"/>
              <a:ext cx="792991" cy="789229"/>
            </a:xfrm>
            <a:prstGeom prst="rect">
              <a:avLst/>
            </a:prstGeom>
            <a:noFill/>
          </p:spPr>
          <p:txBody>
            <a:bodyPr wrap="square" rtlCol="0">
              <a:spAutoFit/>
            </a:bodyPr>
            <a:lstStyle/>
            <a:p>
              <a:pPr algn="ctr"/>
              <a:r>
                <a:rPr lang="en-US" altLang="zh-CN" sz="9600" dirty="0" smtClean="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rPr>
                <a:t>02</a:t>
              </a:r>
              <a:endParaRPr lang="zh-CN" altLang="en-US" sz="9600" dirty="0">
                <a:solidFill>
                  <a:schemeClr val="bg1"/>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 calcmode="lin" valueType="num">
                                      <p:cBhvr>
                                        <p:cTn id="18" dur="500" fill="hold"/>
                                        <p:tgtEl>
                                          <p:spTgt spid="12"/>
                                        </p:tgtEl>
                                        <p:attrNameLst>
                                          <p:attrName>style.rotation</p:attrName>
                                        </p:attrNameLst>
                                      </p:cBhvr>
                                      <p:tavLst>
                                        <p:tav tm="0">
                                          <p:val>
                                            <p:fltVal val="90"/>
                                          </p:val>
                                        </p:tav>
                                        <p:tav tm="100000">
                                          <p:val>
                                            <p:fltVal val="0"/>
                                          </p:val>
                                        </p:tav>
                                      </p:tavLst>
                                    </p:anim>
                                    <p:animEffect transition="in" filter="fade">
                                      <p:cBhvr>
                                        <p:cTn id="19" dur="500"/>
                                        <p:tgtEl>
                                          <p:spTgt spid="12"/>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1500"/>
                            </p:stCondLst>
                            <p:childTnLst>
                              <p:par>
                                <p:cTn id="28" presetID="31"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 calcmode="lin" valueType="num">
                                      <p:cBhvr>
                                        <p:cTn id="32" dur="500" fill="hold"/>
                                        <p:tgtEl>
                                          <p:spTgt spid="13"/>
                                        </p:tgtEl>
                                        <p:attrNameLst>
                                          <p:attrName>style.rotation</p:attrName>
                                        </p:attrNameLst>
                                      </p:cBhvr>
                                      <p:tavLst>
                                        <p:tav tm="0">
                                          <p:val>
                                            <p:fltVal val="90"/>
                                          </p:val>
                                        </p:tav>
                                        <p:tav tm="100000">
                                          <p:val>
                                            <p:fltVal val="0"/>
                                          </p:val>
                                        </p:tav>
                                      </p:tavLst>
                                    </p:anim>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圆角矩形 23"/>
          <p:cNvSpPr/>
          <p:nvPr/>
        </p:nvSpPr>
        <p:spPr>
          <a:xfrm>
            <a:off x="755576" y="1327969"/>
            <a:ext cx="7937500" cy="887973"/>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anchor="ctr"/>
          <a:lstStyle/>
          <a:p>
            <a:pPr algn="ctr" defTabSz="967740" fontAlgn="auto">
              <a:spcBef>
                <a:spcPts val="0"/>
              </a:spcBef>
              <a:spcAft>
                <a:spcPts val="0"/>
              </a:spcAft>
              <a:defRPr/>
            </a:pPr>
            <a:endParaRPr lang="zh-CN" altLang="en-US" sz="2500" kern="0">
              <a:solidFill>
                <a:schemeClr val="accent6">
                  <a:lumMod val="90000"/>
                  <a:lumOff val="10000"/>
                </a:schemeClr>
              </a:solidFill>
              <a:latin typeface="Calibri" panose="020F0502020204030204"/>
              <a:ea typeface="+mn-ea"/>
            </a:endParaRPr>
          </a:p>
        </p:txBody>
      </p:sp>
      <p:grpSp>
        <p:nvGrpSpPr>
          <p:cNvPr id="25" name="组合 3"/>
          <p:cNvGrpSpPr/>
          <p:nvPr/>
        </p:nvGrpSpPr>
        <p:grpSpPr bwMode="auto">
          <a:xfrm>
            <a:off x="844477" y="1395696"/>
            <a:ext cx="1857375" cy="758791"/>
            <a:chOff x="717476" y="1291449"/>
            <a:chExt cx="2054324" cy="1106750"/>
          </a:xfrm>
        </p:grpSpPr>
        <p:sp>
          <p:nvSpPr>
            <p:cNvPr id="26" name="圆角矩形 25"/>
            <p:cNvSpPr/>
            <p:nvPr/>
          </p:nvSpPr>
          <p:spPr>
            <a:xfrm>
              <a:off x="717476" y="1291449"/>
              <a:ext cx="2054324" cy="1106750"/>
            </a:xfrm>
            <a:prstGeom prst="roundRect">
              <a:avLst>
                <a:gd name="adj" fmla="val 10880"/>
              </a:avLst>
            </a:pr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lnSpc>
                  <a:spcPct val="120000"/>
                </a:lnSpc>
                <a:spcBef>
                  <a:spcPts val="0"/>
                </a:spcBef>
                <a:spcAft>
                  <a:spcPts val="0"/>
                </a:spcAft>
                <a:defRPr/>
              </a:pPr>
              <a:endParaRPr lang="zh-CN" altLang="en-US" sz="1500" b="1">
                <a:latin typeface="微软雅黑" panose="020B0503020204020204" pitchFamily="34" charset="-122"/>
              </a:endParaRPr>
            </a:p>
          </p:txBody>
        </p:sp>
        <p:sp>
          <p:nvSpPr>
            <p:cNvPr id="27" name="Freeform 41"/>
            <p:cNvSpPr>
              <a:spLocks noEditPoints="1"/>
            </p:cNvSpPr>
            <p:nvPr/>
          </p:nvSpPr>
          <p:spPr bwMode="auto">
            <a:xfrm>
              <a:off x="828093" y="1596949"/>
              <a:ext cx="575913" cy="515873"/>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sp>
          <p:nvSpPr>
            <p:cNvPr id="28" name="TextBox 6"/>
            <p:cNvSpPr txBox="1">
              <a:spLocks noChangeArrowheads="1"/>
            </p:cNvSpPr>
            <p:nvPr/>
          </p:nvSpPr>
          <p:spPr bwMode="auto">
            <a:xfrm>
              <a:off x="1403648" y="1609636"/>
              <a:ext cx="1224137" cy="72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zh-CN" altLang="en-US" sz="2200" b="1">
                  <a:solidFill>
                    <a:schemeClr val="bg1"/>
                  </a:solidFill>
                  <a:latin typeface="微软雅黑" panose="020B0503020204020204" pitchFamily="34" charset="-122"/>
                </a:rPr>
                <a:t>标题</a:t>
              </a:r>
              <a:endParaRPr lang="zh-CN" altLang="en-US" sz="2200" b="1">
                <a:solidFill>
                  <a:schemeClr val="bg1"/>
                </a:solidFill>
                <a:latin typeface="微软雅黑" panose="020B0503020204020204" pitchFamily="34" charset="-122"/>
              </a:endParaRPr>
            </a:p>
          </p:txBody>
        </p:sp>
      </p:grpSp>
      <p:sp>
        <p:nvSpPr>
          <p:cNvPr id="29" name="文本框 58"/>
          <p:cNvSpPr txBox="1"/>
          <p:nvPr/>
        </p:nvSpPr>
        <p:spPr>
          <a:xfrm>
            <a:off x="2898701" y="1412925"/>
            <a:ext cx="5207000" cy="820378"/>
          </a:xfrm>
          <a:prstGeom prst="rect">
            <a:avLst/>
          </a:prstGeom>
          <a:noFill/>
        </p:spPr>
        <p:txBody>
          <a:bodyPr lIns="99212" tIns="49606" rIns="99212" bIns="49606">
            <a:spAutoFit/>
          </a:bodyPr>
          <a:lstStyle/>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p:txBody>
      </p:sp>
      <p:sp>
        <p:nvSpPr>
          <p:cNvPr id="30" name="圆角矩形 29"/>
          <p:cNvSpPr/>
          <p:nvPr/>
        </p:nvSpPr>
        <p:spPr>
          <a:xfrm>
            <a:off x="755576" y="2397801"/>
            <a:ext cx="7937500" cy="887973"/>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anchor="ctr"/>
          <a:lstStyle/>
          <a:p>
            <a:pPr algn="ctr" defTabSz="967740" fontAlgn="auto">
              <a:spcBef>
                <a:spcPts val="0"/>
              </a:spcBef>
              <a:spcAft>
                <a:spcPts val="0"/>
              </a:spcAft>
              <a:defRPr/>
            </a:pPr>
            <a:endParaRPr lang="zh-CN" altLang="en-US" sz="2500" kern="0">
              <a:solidFill>
                <a:schemeClr val="accent6">
                  <a:lumMod val="90000"/>
                  <a:lumOff val="10000"/>
                </a:schemeClr>
              </a:solidFill>
              <a:latin typeface="Calibri" panose="020F0502020204030204"/>
              <a:ea typeface="+mn-ea"/>
            </a:endParaRPr>
          </a:p>
        </p:txBody>
      </p:sp>
      <p:sp>
        <p:nvSpPr>
          <p:cNvPr id="31" name="文本框 58"/>
          <p:cNvSpPr txBox="1"/>
          <p:nvPr/>
        </p:nvSpPr>
        <p:spPr>
          <a:xfrm>
            <a:off x="2898701" y="2493045"/>
            <a:ext cx="5207000" cy="820378"/>
          </a:xfrm>
          <a:prstGeom prst="rect">
            <a:avLst/>
          </a:prstGeom>
          <a:noFill/>
        </p:spPr>
        <p:txBody>
          <a:bodyPr lIns="99212" tIns="49606" rIns="99212" bIns="49606">
            <a:spAutoFit/>
          </a:bodyPr>
          <a:lstStyle/>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p:txBody>
      </p:sp>
      <p:sp>
        <p:nvSpPr>
          <p:cNvPr id="32" name="圆角矩形 31"/>
          <p:cNvSpPr/>
          <p:nvPr/>
        </p:nvSpPr>
        <p:spPr>
          <a:xfrm>
            <a:off x="755576" y="3482683"/>
            <a:ext cx="7937500" cy="886719"/>
          </a:xfrm>
          <a:prstGeom prst="roundRect">
            <a:avLst>
              <a:gd name="adj" fmla="val 0"/>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anchor="ctr"/>
          <a:lstStyle/>
          <a:p>
            <a:pPr algn="ctr" defTabSz="967740" fontAlgn="auto">
              <a:spcBef>
                <a:spcPts val="0"/>
              </a:spcBef>
              <a:spcAft>
                <a:spcPts val="0"/>
              </a:spcAft>
              <a:defRPr/>
            </a:pPr>
            <a:endParaRPr lang="zh-CN" altLang="en-US" sz="2500" kern="0">
              <a:solidFill>
                <a:schemeClr val="accent6">
                  <a:lumMod val="90000"/>
                  <a:lumOff val="10000"/>
                </a:schemeClr>
              </a:solidFill>
              <a:latin typeface="Calibri" panose="020F0502020204030204"/>
              <a:ea typeface="+mn-ea"/>
            </a:endParaRPr>
          </a:p>
        </p:txBody>
      </p:sp>
      <p:sp>
        <p:nvSpPr>
          <p:cNvPr id="33" name="文本框 58"/>
          <p:cNvSpPr txBox="1"/>
          <p:nvPr/>
        </p:nvSpPr>
        <p:spPr>
          <a:xfrm>
            <a:off x="2898701" y="3573165"/>
            <a:ext cx="5207000" cy="820378"/>
          </a:xfrm>
          <a:prstGeom prst="rect">
            <a:avLst/>
          </a:prstGeom>
          <a:noFill/>
        </p:spPr>
        <p:txBody>
          <a:bodyPr lIns="99212" tIns="49606" rIns="99212" bIns="49606">
            <a:spAutoFit/>
          </a:bodyPr>
          <a:lstStyle/>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a:p>
            <a:pPr marL="309880" indent="-309880" defTabSz="967740" fontAlgn="auto">
              <a:lnSpc>
                <a:spcPct val="120000"/>
              </a:lnSpc>
              <a:spcBef>
                <a:spcPts val="0"/>
              </a:spcBef>
              <a:spcAft>
                <a:spcPts val="0"/>
              </a:spcAft>
              <a:buFont typeface="Wingdings" panose="05000000000000000000" pitchFamily="2" charset="2"/>
              <a:buChar char="l"/>
              <a:defRPr/>
            </a:pPr>
            <a:r>
              <a:rPr lang="zh-CN" altLang="en-US" sz="1300" dirty="0">
                <a:latin typeface="微软雅黑" panose="020B0503020204020204" pitchFamily="34" charset="-122"/>
                <a:ea typeface="微软雅黑" panose="020B0503020204020204" pitchFamily="34" charset="-122"/>
              </a:rPr>
              <a:t>单击此处添加文本，单击此处添加文本，单击此处添加文本</a:t>
            </a:r>
            <a:endParaRPr lang="en-US" altLang="zh-CN" sz="1300" dirty="0">
              <a:latin typeface="微软雅黑" panose="020B0503020204020204" pitchFamily="34" charset="-122"/>
              <a:ea typeface="微软雅黑" panose="020B0503020204020204" pitchFamily="34" charset="-122"/>
            </a:endParaRPr>
          </a:p>
        </p:txBody>
      </p:sp>
      <p:grpSp>
        <p:nvGrpSpPr>
          <p:cNvPr id="34" name="组合 12"/>
          <p:cNvGrpSpPr/>
          <p:nvPr/>
        </p:nvGrpSpPr>
        <p:grpSpPr bwMode="auto">
          <a:xfrm>
            <a:off x="844477" y="2463019"/>
            <a:ext cx="1857375" cy="757536"/>
            <a:chOff x="710462" y="2852936"/>
            <a:chExt cx="2054324" cy="1106750"/>
          </a:xfrm>
        </p:grpSpPr>
        <p:grpSp>
          <p:nvGrpSpPr>
            <p:cNvPr id="35" name="组合 13"/>
            <p:cNvGrpSpPr/>
            <p:nvPr/>
          </p:nvGrpSpPr>
          <p:grpSpPr bwMode="auto">
            <a:xfrm>
              <a:off x="710462" y="2852936"/>
              <a:ext cx="2054324" cy="1106750"/>
              <a:chOff x="717476" y="1291449"/>
              <a:chExt cx="2054324" cy="1106750"/>
            </a:xfrm>
          </p:grpSpPr>
          <p:sp>
            <p:nvSpPr>
              <p:cNvPr id="38" name="圆角矩形 37"/>
              <p:cNvSpPr/>
              <p:nvPr/>
            </p:nvSpPr>
            <p:spPr>
              <a:xfrm>
                <a:off x="717476" y="1291449"/>
                <a:ext cx="2054324" cy="1106750"/>
              </a:xfrm>
              <a:prstGeom prst="roundRect">
                <a:avLst>
                  <a:gd name="adj" fmla="val 10880"/>
                </a:avLst>
              </a:pr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lnSpc>
                    <a:spcPct val="120000"/>
                  </a:lnSpc>
                  <a:spcBef>
                    <a:spcPts val="0"/>
                  </a:spcBef>
                  <a:spcAft>
                    <a:spcPts val="0"/>
                  </a:spcAft>
                  <a:defRPr/>
                </a:pPr>
                <a:endParaRPr lang="zh-CN" altLang="en-US" sz="1500" b="1">
                  <a:latin typeface="微软雅黑" panose="020B0503020204020204" pitchFamily="34" charset="-122"/>
                </a:endParaRPr>
              </a:p>
            </p:txBody>
          </p:sp>
          <p:sp>
            <p:nvSpPr>
              <p:cNvPr id="39" name="TextBox 17"/>
              <p:cNvSpPr txBox="1">
                <a:spLocks noChangeArrowheads="1"/>
              </p:cNvSpPr>
              <p:nvPr/>
            </p:nvSpPr>
            <p:spPr bwMode="auto">
              <a:xfrm>
                <a:off x="1403648" y="1609636"/>
                <a:ext cx="1224137" cy="72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zh-CN" altLang="en-US" sz="2200" b="1">
                    <a:solidFill>
                      <a:schemeClr val="bg1"/>
                    </a:solidFill>
                    <a:latin typeface="微软雅黑" panose="020B0503020204020204" pitchFamily="34" charset="-122"/>
                  </a:rPr>
                  <a:t>标题</a:t>
                </a:r>
                <a:endParaRPr lang="zh-CN" altLang="en-US" sz="2200" b="1">
                  <a:solidFill>
                    <a:schemeClr val="bg1"/>
                  </a:solidFill>
                  <a:latin typeface="微软雅黑" panose="020B0503020204020204" pitchFamily="34" charset="-122"/>
                </a:endParaRPr>
              </a:p>
            </p:txBody>
          </p:sp>
        </p:grpSp>
        <p:sp>
          <p:nvSpPr>
            <p:cNvPr id="36" name="Freeform 26"/>
            <p:cNvSpPr>
              <a:spLocks noEditPoints="1"/>
            </p:cNvSpPr>
            <p:nvPr/>
          </p:nvSpPr>
          <p:spPr bwMode="auto">
            <a:xfrm>
              <a:off x="828102" y="3043502"/>
              <a:ext cx="467051" cy="467253"/>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sp>
          <p:nvSpPr>
            <p:cNvPr id="37" name="Freeform 27"/>
            <p:cNvSpPr>
              <a:spLocks noEditPoints="1"/>
            </p:cNvSpPr>
            <p:nvPr/>
          </p:nvSpPr>
          <p:spPr bwMode="auto">
            <a:xfrm>
              <a:off x="1226677" y="3382490"/>
              <a:ext cx="331852" cy="335324"/>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da-DK" sz="15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40" name="组合 18"/>
          <p:cNvGrpSpPr/>
          <p:nvPr/>
        </p:nvGrpSpPr>
        <p:grpSpPr bwMode="auto">
          <a:xfrm>
            <a:off x="844477" y="3547901"/>
            <a:ext cx="1857375" cy="757536"/>
            <a:chOff x="710462" y="4437112"/>
            <a:chExt cx="2054324" cy="1106750"/>
          </a:xfrm>
        </p:grpSpPr>
        <p:grpSp>
          <p:nvGrpSpPr>
            <p:cNvPr id="41" name="组合 19"/>
            <p:cNvGrpSpPr/>
            <p:nvPr/>
          </p:nvGrpSpPr>
          <p:grpSpPr bwMode="auto">
            <a:xfrm>
              <a:off x="710462" y="4437112"/>
              <a:ext cx="2054324" cy="1106750"/>
              <a:chOff x="717476" y="1291449"/>
              <a:chExt cx="2054324" cy="1106750"/>
            </a:xfrm>
          </p:grpSpPr>
          <p:sp>
            <p:nvSpPr>
              <p:cNvPr id="59" name="圆角矩形 58"/>
              <p:cNvSpPr/>
              <p:nvPr/>
            </p:nvSpPr>
            <p:spPr>
              <a:xfrm>
                <a:off x="717476" y="1291449"/>
                <a:ext cx="2054324" cy="1106750"/>
              </a:xfrm>
              <a:prstGeom prst="roundRect">
                <a:avLst>
                  <a:gd name="adj" fmla="val 10880"/>
                </a:avLst>
              </a:prstGeom>
              <a:solidFill>
                <a:srgbClr val="0070C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7740" fontAlgn="auto">
                  <a:lnSpc>
                    <a:spcPct val="120000"/>
                  </a:lnSpc>
                  <a:spcBef>
                    <a:spcPts val="0"/>
                  </a:spcBef>
                  <a:spcAft>
                    <a:spcPts val="0"/>
                  </a:spcAft>
                  <a:defRPr/>
                </a:pPr>
                <a:endParaRPr lang="zh-CN" altLang="en-US" sz="1500" b="1">
                  <a:latin typeface="微软雅黑" panose="020B0503020204020204" pitchFamily="34" charset="-122"/>
                </a:endParaRPr>
              </a:p>
            </p:txBody>
          </p:sp>
          <p:sp>
            <p:nvSpPr>
              <p:cNvPr id="60" name="TextBox 22"/>
              <p:cNvSpPr txBox="1">
                <a:spLocks noChangeArrowheads="1"/>
              </p:cNvSpPr>
              <p:nvPr/>
            </p:nvSpPr>
            <p:spPr bwMode="auto">
              <a:xfrm>
                <a:off x="1403648" y="1609636"/>
                <a:ext cx="1224137" cy="72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anose="020B0604020202020204" pitchFamily="34" charset="0"/>
                    <a:ea typeface="微软雅黑" panose="020B0503020204020204" pitchFamily="34" charset="-122"/>
                  </a:defRPr>
                </a:lvl1pPr>
                <a:lvl2pPr marL="742950" indent="-285750">
                  <a:defRPr sz="1900">
                    <a:solidFill>
                      <a:schemeClr val="tx1"/>
                    </a:solidFill>
                    <a:latin typeface="Arial" panose="020B0604020202020204" pitchFamily="34" charset="0"/>
                    <a:ea typeface="微软雅黑" panose="020B0503020204020204" pitchFamily="34" charset="-122"/>
                  </a:defRPr>
                </a:lvl2pPr>
                <a:lvl3pPr marL="1143000" indent="-228600">
                  <a:defRPr sz="1900">
                    <a:solidFill>
                      <a:schemeClr val="tx1"/>
                    </a:solidFill>
                    <a:latin typeface="Arial" panose="020B0604020202020204" pitchFamily="34" charset="0"/>
                    <a:ea typeface="微软雅黑" panose="020B0503020204020204" pitchFamily="34" charset="-122"/>
                  </a:defRPr>
                </a:lvl3pPr>
                <a:lvl4pPr marL="1600200" indent="-228600">
                  <a:defRPr sz="1900">
                    <a:solidFill>
                      <a:schemeClr val="tx1"/>
                    </a:solidFill>
                    <a:latin typeface="Arial" panose="020B0604020202020204" pitchFamily="34" charset="0"/>
                    <a:ea typeface="微软雅黑" panose="020B0503020204020204" pitchFamily="34" charset="-122"/>
                  </a:defRPr>
                </a:lvl4pPr>
                <a:lvl5pPr marL="2057400" indent="-228600">
                  <a:defRPr sz="1900">
                    <a:solidFill>
                      <a:schemeClr val="tx1"/>
                    </a:solidFill>
                    <a:latin typeface="Arial" panose="020B0604020202020204" pitchFamily="34" charset="0"/>
                    <a:ea typeface="微软雅黑" panose="020B0503020204020204" pitchFamily="34" charset="-122"/>
                  </a:defRPr>
                </a:lvl5pPr>
                <a:lvl6pPr marL="25146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6pPr>
                <a:lvl7pPr marL="29718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7pPr>
                <a:lvl8pPr marL="34290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8pPr>
                <a:lvl9pPr marL="3886200" indent="-228600" defTabSz="966470" fontAlgn="base">
                  <a:spcBef>
                    <a:spcPct val="0"/>
                  </a:spcBef>
                  <a:spcAft>
                    <a:spcPct val="0"/>
                  </a:spcAft>
                  <a:defRPr sz="1900">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zh-CN" altLang="en-US" sz="2200" b="1" dirty="0">
                    <a:solidFill>
                      <a:schemeClr val="bg1"/>
                    </a:solidFill>
                    <a:latin typeface="微软雅黑" panose="020B0503020204020204" pitchFamily="34" charset="-122"/>
                  </a:rPr>
                  <a:t>标题</a:t>
                </a:r>
                <a:endParaRPr lang="zh-CN" altLang="en-US" sz="2200" b="1" dirty="0">
                  <a:solidFill>
                    <a:schemeClr val="bg1"/>
                  </a:solidFill>
                  <a:latin typeface="微软雅黑" panose="020B0503020204020204" pitchFamily="34" charset="-122"/>
                </a:endParaRPr>
              </a:p>
            </p:txBody>
          </p:sp>
        </p:grpSp>
        <p:sp>
          <p:nvSpPr>
            <p:cNvPr id="42" name="Freeform 41"/>
            <p:cNvSpPr>
              <a:spLocks noEditPoints="1"/>
            </p:cNvSpPr>
            <p:nvPr/>
          </p:nvSpPr>
          <p:spPr bwMode="auto">
            <a:xfrm>
              <a:off x="828102" y="4743118"/>
              <a:ext cx="614541" cy="494739"/>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defTabSz="967740" fontAlgn="auto">
                <a:lnSpc>
                  <a:spcPct val="120000"/>
                </a:lnSpc>
                <a:spcBef>
                  <a:spcPts val="0"/>
                </a:spcBef>
                <a:spcAft>
                  <a:spcPts val="0"/>
                </a:spcAft>
                <a:defRPr/>
              </a:pPr>
              <a:endParaRPr lang="en-US" sz="15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43" name="TextBox 42"/>
          <p:cNvSpPr txBox="1"/>
          <p:nvPr/>
        </p:nvSpPr>
        <p:spPr>
          <a:xfrm>
            <a:off x="0" y="260797"/>
            <a:ext cx="9144000" cy="369332"/>
          </a:xfrm>
          <a:prstGeom prst="rect">
            <a:avLst/>
          </a:prstGeom>
          <a:solidFill>
            <a:srgbClr val="0070C0"/>
          </a:solidFill>
          <a:ln>
            <a:noFill/>
          </a:ln>
        </p:spPr>
        <p:txBody>
          <a:bodyPr wrap="square" rtlCol="0">
            <a:spAutoFit/>
          </a:bodyPr>
          <a:lstStyle/>
          <a:p>
            <a:endParaRPr lang="zh-CN" altLang="en-US" dirty="0"/>
          </a:p>
        </p:txBody>
      </p:sp>
      <p:grpSp>
        <p:nvGrpSpPr>
          <p:cNvPr id="44" name="组合 43"/>
          <p:cNvGrpSpPr/>
          <p:nvPr/>
        </p:nvGrpSpPr>
        <p:grpSpPr>
          <a:xfrm>
            <a:off x="276716" y="2671"/>
            <a:ext cx="834190" cy="834190"/>
            <a:chOff x="7414667" y="3750264"/>
            <a:chExt cx="871129" cy="871129"/>
          </a:xfrm>
        </p:grpSpPr>
        <p:sp>
          <p:nvSpPr>
            <p:cNvPr id="45" name="椭圆 44"/>
            <p:cNvSpPr/>
            <p:nvPr/>
          </p:nvSpPr>
          <p:spPr>
            <a:xfrm>
              <a:off x="7414667" y="3750264"/>
              <a:ext cx="871129" cy="871129"/>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a:solidFill>
                  <a:srgbClr val="0070C0"/>
                </a:solidFill>
              </a:endParaRPr>
            </a:p>
          </p:txBody>
        </p:sp>
        <p:sp>
          <p:nvSpPr>
            <p:cNvPr id="46" name="文本框 45"/>
            <p:cNvSpPr txBox="1"/>
            <p:nvPr/>
          </p:nvSpPr>
          <p:spPr>
            <a:xfrm>
              <a:off x="7461802" y="3771152"/>
              <a:ext cx="792991" cy="803513"/>
            </a:xfrm>
            <a:prstGeom prst="rect">
              <a:avLst/>
            </a:prstGeom>
            <a:noFill/>
          </p:spPr>
          <p:txBody>
            <a:bodyPr wrap="square" rtlCol="0">
              <a:spAutoFit/>
            </a:bodyPr>
            <a:lstStyle/>
            <a:p>
              <a:pPr algn="ctr"/>
              <a:r>
                <a:rPr lang="en-US" altLang="zh-CN" sz="4400" dirty="0" smtClean="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rPr>
                <a:t>02</a:t>
              </a:r>
              <a:endParaRPr lang="zh-CN" altLang="en-US" sz="4400" dirty="0">
                <a:solidFill>
                  <a:srgbClr val="0070C0"/>
                </a:solidFill>
                <a:effectLst>
                  <a:innerShdw blurRad="63500" dist="38100" dir="13500000">
                    <a:prstClr val="black">
                      <a:alpha val="50000"/>
                    </a:prstClr>
                  </a:innerShdw>
                </a:effectLst>
                <a:latin typeface="Akzidenz-Grotesk BQ Condensed" pitchFamily="2" charset="0"/>
                <a:ea typeface="方正大黑简体" pitchFamily="2" charset="-122"/>
              </a:endParaRPr>
            </a:p>
          </p:txBody>
        </p:sp>
      </p:grpSp>
      <p:sp>
        <p:nvSpPr>
          <p:cNvPr id="47" name="矩形 9"/>
          <p:cNvSpPr>
            <a:spLocks noChangeArrowheads="1"/>
          </p:cNvSpPr>
          <p:nvPr/>
        </p:nvSpPr>
        <p:spPr bwMode="auto">
          <a:xfrm>
            <a:off x="1944167" y="179877"/>
            <a:ext cx="3563937" cy="512968"/>
          </a:xfrm>
          <a:prstGeom prst="rect">
            <a:avLst/>
          </a:prstGeom>
          <a:noFill/>
          <a:ln w="25400" cap="flat" cmpd="sng">
            <a:noFill/>
            <a:miter lim="800000"/>
          </a:ln>
        </p:spPr>
        <p:txBody>
          <a:bodyPr anchor="ctr"/>
          <a:lstStyle/>
          <a:p>
            <a:pPr algn="ctr" defTabSz="967740" fontAlgn="auto">
              <a:spcBef>
                <a:spcPts val="0"/>
              </a:spcBef>
              <a:spcAft>
                <a:spcPts val="0"/>
              </a:spcAft>
              <a:defRPr/>
            </a:pPr>
            <a:r>
              <a:rPr lang="zh-CN" altLang="en-US" sz="2400" dirty="0" smtClean="0">
                <a:solidFill>
                  <a:schemeClr val="bg1"/>
                </a:solidFill>
                <a:latin typeface="方正大黑简体" pitchFamily="2" charset="-122"/>
                <a:ea typeface="方正大黑简体" pitchFamily="2" charset="-122"/>
                <a:sym typeface="宋体" panose="02010600030101010101" pitchFamily="2" charset="-122"/>
              </a:rPr>
              <a:t>工作完成情况</a:t>
            </a:r>
            <a:endParaRPr lang="zh-CN" altLang="en-US" sz="2400" dirty="0">
              <a:solidFill>
                <a:schemeClr val="bg1"/>
              </a:solidFill>
              <a:latin typeface="方正大黑简体" pitchFamily="2" charset="-122"/>
              <a:ea typeface="方正大黑简体"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22" presetClass="entr" presetSubtype="8" fill="hold" grpId="0" nodeType="withEffect">
                                  <p:stCondLst>
                                    <p:cond delay="60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0-#ppt_w/2"/>
                                          </p:val>
                                        </p:tav>
                                        <p:tav tm="100000">
                                          <p:val>
                                            <p:strVal val="#ppt_x"/>
                                          </p:val>
                                        </p:tav>
                                      </p:tavLst>
                                    </p:anim>
                                    <p:anim calcmode="lin" valueType="num">
                                      <p:cBhvr additive="base">
                                        <p:cTn id="19" dur="500" fill="hold"/>
                                        <p:tgtEl>
                                          <p:spTgt spid="30"/>
                                        </p:tgtEl>
                                        <p:attrNameLst>
                                          <p:attrName>ppt_y</p:attrName>
                                        </p:attrNameLst>
                                      </p:cBhvr>
                                      <p:tavLst>
                                        <p:tav tm="0">
                                          <p:val>
                                            <p:strVal val="#ppt_y"/>
                                          </p:val>
                                        </p:tav>
                                        <p:tav tm="100000">
                                          <p:val>
                                            <p:strVal val="#ppt_y"/>
                                          </p:val>
                                        </p:tav>
                                      </p:tavLst>
                                    </p:anim>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22" presetClass="entr" presetSubtype="8" fill="hold" grpId="0" nodeType="withEffect">
                                  <p:stCondLst>
                                    <p:cond delay="60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0-#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30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22" presetClass="entr" presetSubtype="8" fill="hold" grpId="0" nodeType="withEffect">
                                  <p:stCondLst>
                                    <p:cond delay="60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par>
                          <p:cTn id="37" fill="hold">
                            <p:stCondLst>
                              <p:cond delay="1500"/>
                            </p:stCondLst>
                            <p:childTnLst>
                              <p:par>
                                <p:cTn id="38" presetID="53" presetClass="entr" presetSubtype="16" fill="hold" nodeType="afterEffect">
                                  <p:stCondLst>
                                    <p:cond delay="0"/>
                                  </p:stCondLst>
                                  <p:iterate type="lt">
                                    <p:tmPct val="10000"/>
                                  </p:iterate>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
                                          </p:val>
                                        </p:tav>
                                        <p:tav tm="100000">
                                          <p:val>
                                            <p:strVal val="#ppt_w"/>
                                          </p:val>
                                        </p:tav>
                                      </p:tavLst>
                                    </p:anim>
                                    <p:anim calcmode="lin" valueType="num">
                                      <p:cBhvr>
                                        <p:cTn id="41" dur="500" fill="hold"/>
                                        <p:tgtEl>
                                          <p:spTgt spid="44"/>
                                        </p:tgtEl>
                                        <p:attrNameLst>
                                          <p:attrName>ppt_h</p:attrName>
                                        </p:attrNameLst>
                                      </p:cBhvr>
                                      <p:tavLst>
                                        <p:tav tm="0">
                                          <p:val>
                                            <p:fltVal val="0"/>
                                          </p:val>
                                        </p:tav>
                                        <p:tav tm="100000">
                                          <p:val>
                                            <p:strVal val="#ppt_h"/>
                                          </p:val>
                                        </p:tav>
                                      </p:tavLst>
                                    </p:anim>
                                    <p:animEffect transition="in" filter="fade">
                                      <p:cBhvr>
                                        <p:cTn id="42" dur="500"/>
                                        <p:tgtEl>
                                          <p:spTgt spid="44"/>
                                        </p:tgtEl>
                                      </p:cBhvr>
                                    </p:animEffect>
                                  </p:childTnLst>
                                </p:cTn>
                              </p:par>
                            </p:childTnLst>
                          </p:cTn>
                        </p:par>
                        <p:par>
                          <p:cTn id="43" fill="hold">
                            <p:stCondLst>
                              <p:cond delay="3800"/>
                            </p:stCondLst>
                            <p:childTnLst>
                              <p:par>
                                <p:cTn id="44" presetID="42" presetClass="entr" presetSubtype="0" fill="hold" grpId="0" nodeType="afterEffect">
                                  <p:stCondLst>
                                    <p:cond delay="0"/>
                                  </p:stCondLst>
                                  <p:iterate type="lt">
                                    <p:tmPct val="10000"/>
                                  </p:iterate>
                                  <p:childTnLst>
                                    <p:set>
                                      <p:cBhvr>
                                        <p:cTn id="45" dur="1" fill="hold">
                                          <p:stCondLst>
                                            <p:cond delay="0"/>
                                          </p:stCondLst>
                                        </p:cTn>
                                        <p:tgtEl>
                                          <p:spTgt spid="47"/>
                                        </p:tgtEl>
                                        <p:attrNameLst>
                                          <p:attrName>style.visibility</p:attrName>
                                        </p:attrNameLst>
                                      </p:cBhvr>
                                      <p:to>
                                        <p:strVal val="visible"/>
                                      </p:to>
                                    </p:set>
                                    <p:animEffect>
                                      <p:cBhvr>
                                        <p:cTn id="46" dur="750"/>
                                        <p:tgtEl>
                                          <p:spTgt spid="47"/>
                                        </p:tgtEl>
                                      </p:cBhvr>
                                    </p:animEffect>
                                    <p:anim calcmode="lin" valueType="num">
                                      <p:cBhvr>
                                        <p:cTn id="47" dur="750" fill="hold"/>
                                        <p:tgtEl>
                                          <p:spTgt spid="47"/>
                                        </p:tgtEl>
                                        <p:attrNameLst>
                                          <p:attrName>ppt_x</p:attrName>
                                        </p:attrNameLst>
                                      </p:cBhvr>
                                      <p:tavLst>
                                        <p:tav tm="0">
                                          <p:val>
                                            <p:strVal val="#ppt_x"/>
                                          </p:val>
                                        </p:tav>
                                        <p:tav tm="100000">
                                          <p:val>
                                            <p:strVal val="#ppt_x"/>
                                          </p:val>
                                        </p:tav>
                                      </p:tavLst>
                                    </p:anim>
                                    <p:anim calcmode="lin" valueType="num">
                                      <p:cBhvr>
                                        <p:cTn id="48" dur="75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p:bldP spid="30" grpId="0" animBg="1"/>
      <p:bldP spid="31" grpId="0"/>
      <p:bldP spid="32" grpId="0" animBg="1"/>
      <p:bldP spid="33" grpId="0"/>
      <p:bldP spid="47" grpId="0" bldLvl="0"/>
    </p:bldLst>
  </p:timing>
</p:sld>
</file>

<file path=ppt/theme/theme1.xml><?xml version="1.0" encoding="utf-8"?>
<a:theme xmlns:a="http://schemas.openxmlformats.org/drawingml/2006/main" name="第一PPT，www.1ppt.com">
  <a:themeElements>
    <a:clrScheme name="Office 主题​​ 13">
      <a:dk1>
        <a:srgbClr val="061F5B"/>
      </a:dk1>
      <a:lt1>
        <a:srgbClr val="FFFFFF"/>
      </a:lt1>
      <a:dk2>
        <a:srgbClr val="FFFFFF"/>
      </a:dk2>
      <a:lt2>
        <a:srgbClr val="808080"/>
      </a:lt2>
      <a:accent1>
        <a:srgbClr val="061F5B"/>
      </a:accent1>
      <a:accent2>
        <a:srgbClr val="6E95C8"/>
      </a:accent2>
      <a:accent3>
        <a:srgbClr val="FFFFFF"/>
      </a:accent3>
      <a:accent4>
        <a:srgbClr val="04194C"/>
      </a:accent4>
      <a:accent5>
        <a:srgbClr val="AAABB5"/>
      </a:accent5>
      <a:accent6>
        <a:srgbClr val="6387B5"/>
      </a:accent6>
      <a:hlink>
        <a:srgbClr val="0074BF"/>
      </a:hlink>
      <a:folHlink>
        <a:srgbClr val="AED3EA"/>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主题​​ 13">
        <a:dk1>
          <a:srgbClr val="061F5B"/>
        </a:dk1>
        <a:lt1>
          <a:srgbClr val="FFFFFF"/>
        </a:lt1>
        <a:dk2>
          <a:srgbClr val="FFFFFF"/>
        </a:dk2>
        <a:lt2>
          <a:srgbClr val="808080"/>
        </a:lt2>
        <a:accent1>
          <a:srgbClr val="061F5B"/>
        </a:accent1>
        <a:accent2>
          <a:srgbClr val="6E95C8"/>
        </a:accent2>
        <a:accent3>
          <a:srgbClr val="FFFFFF"/>
        </a:accent3>
        <a:accent4>
          <a:srgbClr val="04194C"/>
        </a:accent4>
        <a:accent5>
          <a:srgbClr val="AAABB5"/>
        </a:accent5>
        <a:accent6>
          <a:srgbClr val="6387B5"/>
        </a:accent6>
        <a:hlink>
          <a:srgbClr val="0074BF"/>
        </a:hlink>
        <a:folHlink>
          <a:srgbClr val="AED3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american-logistics</Template>
  <TotalTime>0</TotalTime>
  <Words>4260</Words>
  <Application>WPS 演示</Application>
  <PresentationFormat>自定义</PresentationFormat>
  <Paragraphs>534</Paragraphs>
  <Slides>31</Slides>
  <Notes>30</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31</vt:i4>
      </vt:variant>
    </vt:vector>
  </HeadingPairs>
  <TitlesOfParts>
    <vt:vector size="60" baseType="lpstr">
      <vt:lpstr>Arial</vt:lpstr>
      <vt:lpstr>宋体</vt:lpstr>
      <vt:lpstr>Wingdings</vt:lpstr>
      <vt:lpstr>Calibri</vt:lpstr>
      <vt:lpstr>微软雅黑</vt:lpstr>
      <vt:lpstr>方正大黑简体</vt:lpstr>
      <vt:lpstr>Arial Black</vt:lpstr>
      <vt:lpstr>Calibri</vt:lpstr>
      <vt:lpstr>Akzidenz-Grotesk BQ Condensed</vt:lpstr>
      <vt:lpstr>方正粗圆简体</vt:lpstr>
      <vt:lpstr>方正中等线简体</vt:lpstr>
      <vt:lpstr>方正正中黑简体</vt:lpstr>
      <vt:lpstr>Arial Unicode MS</vt:lpstr>
      <vt:lpstr>Segoe UI</vt:lpstr>
      <vt:lpstr>Gill Sans</vt:lpstr>
      <vt:lpstr>ヒラギノ角ゴ ProN W3</vt:lpstr>
      <vt:lpstr>Gulim</vt:lpstr>
      <vt:lpstr>黑体</vt:lpstr>
      <vt:lpstr>Edwardian Script ITC</vt:lpstr>
      <vt:lpstr>方正铁筋隶书简体</vt:lpstr>
      <vt:lpstr>Arial Rounded MT Bold</vt:lpstr>
      <vt:lpstr>Times New Roman</vt:lpstr>
      <vt:lpstr>Arial Unicode MS</vt:lpstr>
      <vt:lpstr>Arial</vt:lpstr>
      <vt:lpstr>Aurebesh</vt:lpstr>
      <vt:lpstr>Malgun Gothic</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奔跑吧工作总结模板</dc:title>
  <dc:creator>第一PPT模板网：www.1ppt.com</dc:creator>
  <cp:keywords>第一PPT模板网：www.1ppt.com</cp:keywords>
  <cp:lastModifiedBy>tangj</cp:lastModifiedBy>
  <cp:revision>63</cp:revision>
  <dcterms:created xsi:type="dcterms:W3CDTF">2015-03-18T04:52:00Z</dcterms:created>
  <dcterms:modified xsi:type="dcterms:W3CDTF">2018-01-03T10:32:40Z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