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20"/>
  </p:notesMasterIdLst>
  <p:sldIdLst>
    <p:sldId id="256" r:id="rId2"/>
    <p:sldId id="257" r:id="rId3"/>
    <p:sldId id="258" r:id="rId4"/>
    <p:sldId id="273" r:id="rId5"/>
    <p:sldId id="276" r:id="rId6"/>
    <p:sldId id="269" r:id="rId7"/>
    <p:sldId id="267" r:id="rId8"/>
    <p:sldId id="263" r:id="rId9"/>
    <p:sldId id="277" r:id="rId10"/>
    <p:sldId id="262" r:id="rId11"/>
    <p:sldId id="264" r:id="rId12"/>
    <p:sldId id="270" r:id="rId13"/>
    <p:sldId id="275" r:id="rId14"/>
    <p:sldId id="278" r:id="rId15"/>
    <p:sldId id="279" r:id="rId16"/>
    <p:sldId id="265" r:id="rId17"/>
    <p:sldId id="268" r:id="rId18"/>
    <p:sldId id="260" r:id="rId19"/>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1242" autoAdjust="0"/>
  </p:normalViewPr>
  <p:slideViewPr>
    <p:cSldViewPr>
      <p:cViewPr varScale="1">
        <p:scale>
          <a:sx n="68" d="100"/>
          <a:sy n="68" d="100"/>
        </p:scale>
        <p:origin x="1661" y="4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E1C538-BDE3-4E2A-86EC-B7BB0EBB7BB6}"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IN"/>
        </a:p>
      </dgm:t>
    </dgm:pt>
    <dgm:pt modelId="{E3A08F51-03DE-478D-8F89-70623C2A4C20}">
      <dgm:prSet custT="1"/>
      <dgm:spPr/>
      <dgm:t>
        <a:bodyPr/>
        <a:lstStyle/>
        <a:p>
          <a:r>
            <a:rPr lang="en-GB" sz="2800" dirty="0"/>
            <a:t>Technologies</a:t>
          </a:r>
          <a:endParaRPr lang="en-IN" sz="1900" dirty="0"/>
        </a:p>
      </dgm:t>
    </dgm:pt>
    <dgm:pt modelId="{CE6F3864-8C5B-4547-9F5B-86E4A10B4718}" type="parTrans" cxnId="{60335224-B4D2-4F86-ADF8-A551006035B8}">
      <dgm:prSet/>
      <dgm:spPr/>
      <dgm:t>
        <a:bodyPr/>
        <a:lstStyle/>
        <a:p>
          <a:endParaRPr lang="en-IN"/>
        </a:p>
      </dgm:t>
    </dgm:pt>
    <dgm:pt modelId="{921725BF-144C-48DE-B175-F2442D410225}" type="sibTrans" cxnId="{60335224-B4D2-4F86-ADF8-A551006035B8}">
      <dgm:prSet/>
      <dgm:spPr/>
      <dgm:t>
        <a:bodyPr/>
        <a:lstStyle/>
        <a:p>
          <a:endParaRPr lang="en-IN"/>
        </a:p>
      </dgm:t>
    </dgm:pt>
    <dgm:pt modelId="{55B29A18-EF4A-4B76-AC91-8D83C38499C6}">
      <dgm:prSet/>
      <dgm:spPr/>
      <dgm:t>
        <a:bodyPr/>
        <a:lstStyle/>
        <a:p>
          <a:r>
            <a:rPr lang="en-GB"/>
            <a:t>Html</a:t>
          </a:r>
          <a:endParaRPr lang="en-IN"/>
        </a:p>
      </dgm:t>
    </dgm:pt>
    <dgm:pt modelId="{C08C3B65-A820-4FE3-91D8-32D1CE897559}" type="parTrans" cxnId="{DFEC4FB0-E7A6-4616-AF4B-37DA45CE3551}">
      <dgm:prSet/>
      <dgm:spPr/>
      <dgm:t>
        <a:bodyPr/>
        <a:lstStyle/>
        <a:p>
          <a:endParaRPr lang="en-IN"/>
        </a:p>
      </dgm:t>
    </dgm:pt>
    <dgm:pt modelId="{FADFAE2C-CB10-45F8-9720-06CA9A0C7DC2}" type="sibTrans" cxnId="{DFEC4FB0-E7A6-4616-AF4B-37DA45CE3551}">
      <dgm:prSet/>
      <dgm:spPr/>
      <dgm:t>
        <a:bodyPr/>
        <a:lstStyle/>
        <a:p>
          <a:endParaRPr lang="en-IN"/>
        </a:p>
      </dgm:t>
    </dgm:pt>
    <dgm:pt modelId="{9B838CA2-65A2-4547-97D2-396F36997A54}">
      <dgm:prSet custT="1"/>
      <dgm:spPr>
        <a:gradFill rotWithShape="0">
          <a:gsLst>
            <a:gs pos="0">
              <a:srgbClr val="5FCBEF">
                <a:hueOff val="0"/>
                <a:satOff val="0"/>
                <a:lumOff val="0"/>
                <a:alphaOff val="0"/>
                <a:tint val="96000"/>
                <a:lumMod val="100000"/>
              </a:srgbClr>
            </a:gs>
            <a:gs pos="78000">
              <a:srgbClr val="5FCBEF">
                <a:hueOff val="0"/>
                <a:satOff val="0"/>
                <a:lumOff val="0"/>
                <a:alphaOff val="0"/>
                <a:shade val="94000"/>
                <a:lumMod val="94000"/>
              </a:srgb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gm:spPr>
      <dgm:t>
        <a:bodyPr spcFirstLastPara="0" vert="horz" wrap="square" lIns="12065" tIns="12065" rIns="12065" bIns="12065" numCol="1" spcCol="1270" anchor="ctr" anchorCtr="0"/>
        <a:lstStyle/>
        <a:p>
          <a:r>
            <a:rPr lang="en-GB" sz="1900" kern="1200" dirty="0" err="1">
              <a:solidFill>
                <a:prstClr val="white"/>
              </a:solidFill>
              <a:latin typeface="Trebuchet MS" panose="020B0603020202020204"/>
              <a:ea typeface="+mn-ea"/>
              <a:cs typeface="+mn-cs"/>
            </a:rPr>
            <a:t>Javascript</a:t>
          </a:r>
          <a:r>
            <a:rPr lang="en-GB" sz="1900" kern="1200" dirty="0"/>
            <a:t>.</a:t>
          </a:r>
          <a:endParaRPr lang="en-IN" sz="1900" kern="1200" dirty="0"/>
        </a:p>
      </dgm:t>
    </dgm:pt>
    <dgm:pt modelId="{77703C2B-A3FE-4CCA-AC76-946077E4EF0A}" type="parTrans" cxnId="{77E15D2F-AD1D-48C7-AEC7-1A177F3FCE92}">
      <dgm:prSet/>
      <dgm:spPr/>
      <dgm:t>
        <a:bodyPr/>
        <a:lstStyle/>
        <a:p>
          <a:endParaRPr lang="en-IN"/>
        </a:p>
      </dgm:t>
    </dgm:pt>
    <dgm:pt modelId="{5E470EDF-5325-46AE-B02A-2CB6CD41C6B8}" type="sibTrans" cxnId="{77E15D2F-AD1D-48C7-AEC7-1A177F3FCE92}">
      <dgm:prSet/>
      <dgm:spPr/>
      <dgm:t>
        <a:bodyPr/>
        <a:lstStyle/>
        <a:p>
          <a:endParaRPr lang="en-IN"/>
        </a:p>
      </dgm:t>
    </dgm:pt>
    <dgm:pt modelId="{036FFFA6-A378-4864-A9CF-3E776C546D41}">
      <dgm:prSet/>
      <dgm:spPr/>
      <dgm:t>
        <a:bodyPr/>
        <a:lstStyle/>
        <a:p>
          <a:r>
            <a:rPr lang="en-GB" dirty="0"/>
            <a:t>Api Integration.</a:t>
          </a:r>
          <a:endParaRPr lang="en-IN" dirty="0"/>
        </a:p>
      </dgm:t>
    </dgm:pt>
    <dgm:pt modelId="{8F0C7F8E-08E5-419E-946B-CAA2ACD0572D}" type="parTrans" cxnId="{6000EB81-CDB8-4752-B71A-BBDECB700301}">
      <dgm:prSet/>
      <dgm:spPr/>
      <dgm:t>
        <a:bodyPr/>
        <a:lstStyle/>
        <a:p>
          <a:endParaRPr lang="en-IN"/>
        </a:p>
      </dgm:t>
    </dgm:pt>
    <dgm:pt modelId="{43EB1556-5D20-43EA-9144-D3451F456465}" type="sibTrans" cxnId="{6000EB81-CDB8-4752-B71A-BBDECB700301}">
      <dgm:prSet/>
      <dgm:spPr/>
      <dgm:t>
        <a:bodyPr/>
        <a:lstStyle/>
        <a:p>
          <a:endParaRPr lang="en-IN"/>
        </a:p>
      </dgm:t>
    </dgm:pt>
    <dgm:pt modelId="{DC914F98-CBCA-4365-A5B9-34FC458899A3}">
      <dgm:prSet/>
      <dgm:spPr/>
      <dgm:t>
        <a:bodyPr/>
        <a:lstStyle/>
        <a:p>
          <a:r>
            <a:rPr lang="en-GB"/>
            <a:t>React Js.</a:t>
          </a:r>
          <a:endParaRPr lang="en-IN"/>
        </a:p>
      </dgm:t>
    </dgm:pt>
    <dgm:pt modelId="{1CDDBD8D-36C0-4245-B2F6-DC96E3491096}" type="parTrans" cxnId="{6468BC0F-437B-4B06-9A65-09AEE162C8D8}">
      <dgm:prSet/>
      <dgm:spPr/>
      <dgm:t>
        <a:bodyPr/>
        <a:lstStyle/>
        <a:p>
          <a:endParaRPr lang="en-IN"/>
        </a:p>
      </dgm:t>
    </dgm:pt>
    <dgm:pt modelId="{8EC0E475-7566-49B3-910C-F96A77408464}" type="sibTrans" cxnId="{6468BC0F-437B-4B06-9A65-09AEE162C8D8}">
      <dgm:prSet/>
      <dgm:spPr/>
      <dgm:t>
        <a:bodyPr/>
        <a:lstStyle/>
        <a:p>
          <a:endParaRPr lang="en-IN"/>
        </a:p>
      </dgm:t>
    </dgm:pt>
    <dgm:pt modelId="{D8A08A2A-4BB9-4324-BD9C-8E36879A87E5}">
      <dgm:prSet/>
      <dgm:spPr/>
      <dgm:t>
        <a:bodyPr/>
        <a:lstStyle/>
        <a:p>
          <a:r>
            <a:rPr lang="en-GB"/>
            <a:t>CSS</a:t>
          </a:r>
          <a:endParaRPr lang="en-IN"/>
        </a:p>
      </dgm:t>
    </dgm:pt>
    <dgm:pt modelId="{24F1BFB2-94AB-4EE5-A1C7-C425A6F3C60E}" type="sibTrans" cxnId="{8D56FDB2-5EBD-4755-A78E-16E481894BEC}">
      <dgm:prSet/>
      <dgm:spPr/>
      <dgm:t>
        <a:bodyPr/>
        <a:lstStyle/>
        <a:p>
          <a:endParaRPr lang="en-IN"/>
        </a:p>
      </dgm:t>
    </dgm:pt>
    <dgm:pt modelId="{B56AE170-C8B9-4323-A480-3621533C4A3E}" type="parTrans" cxnId="{8D56FDB2-5EBD-4755-A78E-16E481894BEC}">
      <dgm:prSet/>
      <dgm:spPr/>
      <dgm:t>
        <a:bodyPr/>
        <a:lstStyle/>
        <a:p>
          <a:endParaRPr lang="en-IN"/>
        </a:p>
      </dgm:t>
    </dgm:pt>
    <dgm:pt modelId="{E91115BB-03A8-4E7E-BA55-654C053F4E1B}" type="pres">
      <dgm:prSet presAssocID="{58E1C538-BDE3-4E2A-86EC-B7BB0EBB7BB6}" presName="hierChild1" presStyleCnt="0">
        <dgm:presLayoutVars>
          <dgm:orgChart val="1"/>
          <dgm:chPref val="1"/>
          <dgm:dir/>
          <dgm:animOne val="branch"/>
          <dgm:animLvl val="lvl"/>
          <dgm:resizeHandles/>
        </dgm:presLayoutVars>
      </dgm:prSet>
      <dgm:spPr/>
    </dgm:pt>
    <dgm:pt modelId="{07BD2A47-1E31-4235-B506-F917AEB2344D}" type="pres">
      <dgm:prSet presAssocID="{E3A08F51-03DE-478D-8F89-70623C2A4C20}" presName="hierRoot1" presStyleCnt="0">
        <dgm:presLayoutVars>
          <dgm:hierBranch val="init"/>
        </dgm:presLayoutVars>
      </dgm:prSet>
      <dgm:spPr/>
    </dgm:pt>
    <dgm:pt modelId="{159DB951-AA22-4BAB-B6D6-5CACA21A3BF3}" type="pres">
      <dgm:prSet presAssocID="{E3A08F51-03DE-478D-8F89-70623C2A4C20}" presName="rootComposite1" presStyleCnt="0"/>
      <dgm:spPr/>
    </dgm:pt>
    <dgm:pt modelId="{4AE26F53-CA11-4562-80EB-FD6780F85251}" type="pres">
      <dgm:prSet presAssocID="{E3A08F51-03DE-478D-8F89-70623C2A4C20}" presName="rootText1" presStyleLbl="node0" presStyleIdx="0" presStyleCnt="1" custScaleX="198273" custScaleY="179523" custLinFactNeighborX="-3043" custLinFactNeighborY="-8864">
        <dgm:presLayoutVars>
          <dgm:chPref val="3"/>
        </dgm:presLayoutVars>
      </dgm:prSet>
      <dgm:spPr/>
    </dgm:pt>
    <dgm:pt modelId="{1886D86D-4FDB-4065-9563-89D69AF9F8C1}" type="pres">
      <dgm:prSet presAssocID="{E3A08F51-03DE-478D-8F89-70623C2A4C20}" presName="rootConnector1" presStyleLbl="node1" presStyleIdx="0" presStyleCnt="0"/>
      <dgm:spPr/>
    </dgm:pt>
    <dgm:pt modelId="{F57BB383-2AC0-4F3A-B519-09E1B6DD545C}" type="pres">
      <dgm:prSet presAssocID="{E3A08F51-03DE-478D-8F89-70623C2A4C20}" presName="hierChild2" presStyleCnt="0"/>
      <dgm:spPr/>
    </dgm:pt>
    <dgm:pt modelId="{D1DC8AE9-F633-422D-92FE-EB7A3CBDF1FA}" type="pres">
      <dgm:prSet presAssocID="{C08C3B65-A820-4FE3-91D8-32D1CE897559}" presName="Name37" presStyleLbl="parChTrans1D2" presStyleIdx="0" presStyleCnt="5"/>
      <dgm:spPr/>
    </dgm:pt>
    <dgm:pt modelId="{83D48498-BED3-4983-A915-0989D2C8C092}" type="pres">
      <dgm:prSet presAssocID="{55B29A18-EF4A-4B76-AC91-8D83C38499C6}" presName="hierRoot2" presStyleCnt="0">
        <dgm:presLayoutVars>
          <dgm:hierBranch val="init"/>
        </dgm:presLayoutVars>
      </dgm:prSet>
      <dgm:spPr/>
    </dgm:pt>
    <dgm:pt modelId="{5D2F5F68-2D5A-41D1-B99C-F9A05AAD8563}" type="pres">
      <dgm:prSet presAssocID="{55B29A18-EF4A-4B76-AC91-8D83C38499C6}" presName="rootComposite" presStyleCnt="0"/>
      <dgm:spPr/>
    </dgm:pt>
    <dgm:pt modelId="{D1C971D4-17CE-45A3-9C35-7307DACE1257}" type="pres">
      <dgm:prSet presAssocID="{55B29A18-EF4A-4B76-AC91-8D83C38499C6}" presName="rootText" presStyleLbl="node2" presStyleIdx="0" presStyleCnt="5" custScaleY="187197">
        <dgm:presLayoutVars>
          <dgm:chPref val="3"/>
        </dgm:presLayoutVars>
      </dgm:prSet>
      <dgm:spPr/>
    </dgm:pt>
    <dgm:pt modelId="{95D39192-EDF4-4E6A-B80D-B102313F1310}" type="pres">
      <dgm:prSet presAssocID="{55B29A18-EF4A-4B76-AC91-8D83C38499C6}" presName="rootConnector" presStyleLbl="node2" presStyleIdx="0" presStyleCnt="5"/>
      <dgm:spPr/>
    </dgm:pt>
    <dgm:pt modelId="{8EF769C4-4457-4D3B-9EA5-8764E72FB28A}" type="pres">
      <dgm:prSet presAssocID="{55B29A18-EF4A-4B76-AC91-8D83C38499C6}" presName="hierChild4" presStyleCnt="0"/>
      <dgm:spPr/>
    </dgm:pt>
    <dgm:pt modelId="{6B93B883-3D84-4844-A81F-D3CBDB5AF2B5}" type="pres">
      <dgm:prSet presAssocID="{55B29A18-EF4A-4B76-AC91-8D83C38499C6}" presName="hierChild5" presStyleCnt="0"/>
      <dgm:spPr/>
    </dgm:pt>
    <dgm:pt modelId="{2F88A5FA-6E9E-41D7-B457-D10B0D268A5B}" type="pres">
      <dgm:prSet presAssocID="{B56AE170-C8B9-4323-A480-3621533C4A3E}" presName="Name37" presStyleLbl="parChTrans1D2" presStyleIdx="1" presStyleCnt="5"/>
      <dgm:spPr/>
    </dgm:pt>
    <dgm:pt modelId="{5442385D-7E53-4755-A5CA-7F24FE01379E}" type="pres">
      <dgm:prSet presAssocID="{D8A08A2A-4BB9-4324-BD9C-8E36879A87E5}" presName="hierRoot2" presStyleCnt="0">
        <dgm:presLayoutVars>
          <dgm:hierBranch val="init"/>
        </dgm:presLayoutVars>
      </dgm:prSet>
      <dgm:spPr/>
    </dgm:pt>
    <dgm:pt modelId="{2C1A2692-C819-478B-8583-B06E028FA7E9}" type="pres">
      <dgm:prSet presAssocID="{D8A08A2A-4BB9-4324-BD9C-8E36879A87E5}" presName="rootComposite" presStyleCnt="0"/>
      <dgm:spPr/>
    </dgm:pt>
    <dgm:pt modelId="{0AEA7266-1A85-4DD6-900D-859BD4A1CF66}" type="pres">
      <dgm:prSet presAssocID="{D8A08A2A-4BB9-4324-BD9C-8E36879A87E5}" presName="rootText" presStyleLbl="node2" presStyleIdx="1" presStyleCnt="5" custScaleY="190980">
        <dgm:presLayoutVars>
          <dgm:chPref val="3"/>
        </dgm:presLayoutVars>
      </dgm:prSet>
      <dgm:spPr/>
    </dgm:pt>
    <dgm:pt modelId="{BD64E898-1102-489B-8F6B-FD29B6664AC0}" type="pres">
      <dgm:prSet presAssocID="{D8A08A2A-4BB9-4324-BD9C-8E36879A87E5}" presName="rootConnector" presStyleLbl="node2" presStyleIdx="1" presStyleCnt="5"/>
      <dgm:spPr/>
    </dgm:pt>
    <dgm:pt modelId="{199EA906-E94D-4AA2-8C6F-3115413C9FBB}" type="pres">
      <dgm:prSet presAssocID="{D8A08A2A-4BB9-4324-BD9C-8E36879A87E5}" presName="hierChild4" presStyleCnt="0"/>
      <dgm:spPr/>
    </dgm:pt>
    <dgm:pt modelId="{9F84BE09-169D-4189-8FD5-488DABDA227D}" type="pres">
      <dgm:prSet presAssocID="{D8A08A2A-4BB9-4324-BD9C-8E36879A87E5}" presName="hierChild5" presStyleCnt="0"/>
      <dgm:spPr/>
    </dgm:pt>
    <dgm:pt modelId="{A876B0F3-F8C5-4F5F-A3D4-3F43B9EC25AA}" type="pres">
      <dgm:prSet presAssocID="{77703C2B-A3FE-4CCA-AC76-946077E4EF0A}" presName="Name37" presStyleLbl="parChTrans1D2" presStyleIdx="2" presStyleCnt="5"/>
      <dgm:spPr/>
    </dgm:pt>
    <dgm:pt modelId="{0F3EC43E-B8D2-4CD3-9A3E-55040602A61B}" type="pres">
      <dgm:prSet presAssocID="{9B838CA2-65A2-4547-97D2-396F36997A54}" presName="hierRoot2" presStyleCnt="0">
        <dgm:presLayoutVars>
          <dgm:hierBranch val="init"/>
        </dgm:presLayoutVars>
      </dgm:prSet>
      <dgm:spPr/>
    </dgm:pt>
    <dgm:pt modelId="{6C6A5839-21BB-4AE8-BABA-DB42FD86CF85}" type="pres">
      <dgm:prSet presAssocID="{9B838CA2-65A2-4547-97D2-396F36997A54}" presName="rootComposite" presStyleCnt="0"/>
      <dgm:spPr/>
    </dgm:pt>
    <dgm:pt modelId="{8117053A-9153-4A2E-B416-189E9F2040D2}" type="pres">
      <dgm:prSet presAssocID="{9B838CA2-65A2-4547-97D2-396F36997A54}" presName="rootText" presStyleLbl="node2" presStyleIdx="2" presStyleCnt="5" custScaleX="101816" custScaleY="189830">
        <dgm:presLayoutVars>
          <dgm:chPref val="3"/>
        </dgm:presLayoutVars>
      </dgm:prSet>
      <dgm:spPr>
        <a:xfrm>
          <a:off x="3252558" y="2208440"/>
          <a:ext cx="1343755" cy="959911"/>
        </a:xfrm>
        <a:prstGeom prst="rect">
          <a:avLst/>
        </a:prstGeom>
      </dgm:spPr>
    </dgm:pt>
    <dgm:pt modelId="{A97E11D5-0611-47DA-A272-70F5352CB66F}" type="pres">
      <dgm:prSet presAssocID="{9B838CA2-65A2-4547-97D2-396F36997A54}" presName="rootConnector" presStyleLbl="node2" presStyleIdx="2" presStyleCnt="5"/>
      <dgm:spPr/>
    </dgm:pt>
    <dgm:pt modelId="{A7918112-61FC-4157-9ED3-5758D9F49E38}" type="pres">
      <dgm:prSet presAssocID="{9B838CA2-65A2-4547-97D2-396F36997A54}" presName="hierChild4" presStyleCnt="0"/>
      <dgm:spPr/>
    </dgm:pt>
    <dgm:pt modelId="{E9A135E1-DCDA-42F9-A77D-8B23FA9B4236}" type="pres">
      <dgm:prSet presAssocID="{9B838CA2-65A2-4547-97D2-396F36997A54}" presName="hierChild5" presStyleCnt="0"/>
      <dgm:spPr/>
    </dgm:pt>
    <dgm:pt modelId="{450D8932-39CF-4A5E-864B-E2245837C7B6}" type="pres">
      <dgm:prSet presAssocID="{8F0C7F8E-08E5-419E-946B-CAA2ACD0572D}" presName="Name37" presStyleLbl="parChTrans1D2" presStyleIdx="3" presStyleCnt="5"/>
      <dgm:spPr/>
    </dgm:pt>
    <dgm:pt modelId="{47ED81FE-507F-47F4-938E-12DC8F9D054B}" type="pres">
      <dgm:prSet presAssocID="{036FFFA6-A378-4864-A9CF-3E776C546D41}" presName="hierRoot2" presStyleCnt="0">
        <dgm:presLayoutVars>
          <dgm:hierBranch val="init"/>
        </dgm:presLayoutVars>
      </dgm:prSet>
      <dgm:spPr/>
    </dgm:pt>
    <dgm:pt modelId="{4D02C02B-48AB-4EAA-85EA-121AF1BAE6E2}" type="pres">
      <dgm:prSet presAssocID="{036FFFA6-A378-4864-A9CF-3E776C546D41}" presName="rootComposite" presStyleCnt="0"/>
      <dgm:spPr/>
    </dgm:pt>
    <dgm:pt modelId="{90B318B4-E075-430F-A68C-5156A62DC0DD}" type="pres">
      <dgm:prSet presAssocID="{036FFFA6-A378-4864-A9CF-3E776C546D41}" presName="rootText" presStyleLbl="node2" presStyleIdx="3" presStyleCnt="5" custScaleY="185740">
        <dgm:presLayoutVars>
          <dgm:chPref val="3"/>
        </dgm:presLayoutVars>
      </dgm:prSet>
      <dgm:spPr/>
    </dgm:pt>
    <dgm:pt modelId="{4D92DB59-630A-42B2-B6D6-C44B0653005A}" type="pres">
      <dgm:prSet presAssocID="{036FFFA6-A378-4864-A9CF-3E776C546D41}" presName="rootConnector" presStyleLbl="node2" presStyleIdx="3" presStyleCnt="5"/>
      <dgm:spPr/>
    </dgm:pt>
    <dgm:pt modelId="{68711B16-F9C7-4DF2-B405-DCE1B83CE60E}" type="pres">
      <dgm:prSet presAssocID="{036FFFA6-A378-4864-A9CF-3E776C546D41}" presName="hierChild4" presStyleCnt="0"/>
      <dgm:spPr/>
    </dgm:pt>
    <dgm:pt modelId="{0DD17F3C-5249-4648-9D64-762DB166A425}" type="pres">
      <dgm:prSet presAssocID="{036FFFA6-A378-4864-A9CF-3E776C546D41}" presName="hierChild5" presStyleCnt="0"/>
      <dgm:spPr/>
    </dgm:pt>
    <dgm:pt modelId="{4E46E6FE-8A05-4577-953F-71685777353B}" type="pres">
      <dgm:prSet presAssocID="{1CDDBD8D-36C0-4245-B2F6-DC96E3491096}" presName="Name37" presStyleLbl="parChTrans1D2" presStyleIdx="4" presStyleCnt="5"/>
      <dgm:spPr/>
    </dgm:pt>
    <dgm:pt modelId="{2AFC7AFE-8322-4419-894C-D3A2C4B741AB}" type="pres">
      <dgm:prSet presAssocID="{DC914F98-CBCA-4365-A5B9-34FC458899A3}" presName="hierRoot2" presStyleCnt="0">
        <dgm:presLayoutVars>
          <dgm:hierBranch val="init"/>
        </dgm:presLayoutVars>
      </dgm:prSet>
      <dgm:spPr/>
    </dgm:pt>
    <dgm:pt modelId="{CBF4FAFB-AF41-4B86-9106-2BF636CBF80C}" type="pres">
      <dgm:prSet presAssocID="{DC914F98-CBCA-4365-A5B9-34FC458899A3}" presName="rootComposite" presStyleCnt="0"/>
      <dgm:spPr/>
    </dgm:pt>
    <dgm:pt modelId="{EC1A251C-0DE7-4C3F-98E0-F34BAAF56CCE}" type="pres">
      <dgm:prSet presAssocID="{DC914F98-CBCA-4365-A5B9-34FC458899A3}" presName="rootText" presStyleLbl="node2" presStyleIdx="4" presStyleCnt="5" custScaleY="190980">
        <dgm:presLayoutVars>
          <dgm:chPref val="3"/>
        </dgm:presLayoutVars>
      </dgm:prSet>
      <dgm:spPr/>
    </dgm:pt>
    <dgm:pt modelId="{5A95E268-1721-4AA0-A65D-415858E2CFE9}" type="pres">
      <dgm:prSet presAssocID="{DC914F98-CBCA-4365-A5B9-34FC458899A3}" presName="rootConnector" presStyleLbl="node2" presStyleIdx="4" presStyleCnt="5"/>
      <dgm:spPr/>
    </dgm:pt>
    <dgm:pt modelId="{81770E26-F84E-449A-909B-CCE3E724BCD3}" type="pres">
      <dgm:prSet presAssocID="{DC914F98-CBCA-4365-A5B9-34FC458899A3}" presName="hierChild4" presStyleCnt="0"/>
      <dgm:spPr/>
    </dgm:pt>
    <dgm:pt modelId="{74EDB1F1-E75F-424D-A379-49F5C913D71C}" type="pres">
      <dgm:prSet presAssocID="{DC914F98-CBCA-4365-A5B9-34FC458899A3}" presName="hierChild5" presStyleCnt="0"/>
      <dgm:spPr/>
    </dgm:pt>
    <dgm:pt modelId="{2C7CB433-400F-4DA2-B93F-6761F699BB49}" type="pres">
      <dgm:prSet presAssocID="{E3A08F51-03DE-478D-8F89-70623C2A4C20}" presName="hierChild3" presStyleCnt="0"/>
      <dgm:spPr/>
    </dgm:pt>
  </dgm:ptLst>
  <dgm:cxnLst>
    <dgm:cxn modelId="{C0899102-884A-4042-A4FC-58D79611AA06}" type="presOf" srcId="{55B29A18-EF4A-4B76-AC91-8D83C38499C6}" destId="{95D39192-EDF4-4E6A-B80D-B102313F1310}" srcOrd="1" destOrd="0" presId="urn:microsoft.com/office/officeart/2005/8/layout/orgChart1"/>
    <dgm:cxn modelId="{28A7B805-10D6-4801-8039-A0FEC5E6D38A}" type="presOf" srcId="{9B838CA2-65A2-4547-97D2-396F36997A54}" destId="{8117053A-9153-4A2E-B416-189E9F2040D2}" srcOrd="0" destOrd="0" presId="urn:microsoft.com/office/officeart/2005/8/layout/orgChart1"/>
    <dgm:cxn modelId="{E9CEAE07-20A0-4AF3-9BE3-9334F84BE807}" type="presOf" srcId="{55B29A18-EF4A-4B76-AC91-8D83C38499C6}" destId="{D1C971D4-17CE-45A3-9C35-7307DACE1257}" srcOrd="0" destOrd="0" presId="urn:microsoft.com/office/officeart/2005/8/layout/orgChart1"/>
    <dgm:cxn modelId="{745EE409-4A7E-4687-B5F2-6DEFD7935129}" type="presOf" srcId="{DC914F98-CBCA-4365-A5B9-34FC458899A3}" destId="{5A95E268-1721-4AA0-A65D-415858E2CFE9}" srcOrd="1" destOrd="0" presId="urn:microsoft.com/office/officeart/2005/8/layout/orgChart1"/>
    <dgm:cxn modelId="{03481E0D-6FFB-4F08-B8FD-6291A8B00F87}" type="presOf" srcId="{58E1C538-BDE3-4E2A-86EC-B7BB0EBB7BB6}" destId="{E91115BB-03A8-4E7E-BA55-654C053F4E1B}" srcOrd="0" destOrd="0" presId="urn:microsoft.com/office/officeart/2005/8/layout/orgChart1"/>
    <dgm:cxn modelId="{4E3ADC0E-ABC4-4D2D-BB61-6D68B7FF8A33}" type="presOf" srcId="{9B838CA2-65A2-4547-97D2-396F36997A54}" destId="{A97E11D5-0611-47DA-A272-70F5352CB66F}" srcOrd="1" destOrd="0" presId="urn:microsoft.com/office/officeart/2005/8/layout/orgChart1"/>
    <dgm:cxn modelId="{6468BC0F-437B-4B06-9A65-09AEE162C8D8}" srcId="{E3A08F51-03DE-478D-8F89-70623C2A4C20}" destId="{DC914F98-CBCA-4365-A5B9-34FC458899A3}" srcOrd="4" destOrd="0" parTransId="{1CDDBD8D-36C0-4245-B2F6-DC96E3491096}" sibTransId="{8EC0E475-7566-49B3-910C-F96A77408464}"/>
    <dgm:cxn modelId="{60335224-B4D2-4F86-ADF8-A551006035B8}" srcId="{58E1C538-BDE3-4E2A-86EC-B7BB0EBB7BB6}" destId="{E3A08F51-03DE-478D-8F89-70623C2A4C20}" srcOrd="0" destOrd="0" parTransId="{CE6F3864-8C5B-4547-9F5B-86E4A10B4718}" sibTransId="{921725BF-144C-48DE-B175-F2442D410225}"/>
    <dgm:cxn modelId="{77E15D2F-AD1D-48C7-AEC7-1A177F3FCE92}" srcId="{E3A08F51-03DE-478D-8F89-70623C2A4C20}" destId="{9B838CA2-65A2-4547-97D2-396F36997A54}" srcOrd="2" destOrd="0" parTransId="{77703C2B-A3FE-4CCA-AC76-946077E4EF0A}" sibTransId="{5E470EDF-5325-46AE-B02A-2CB6CD41C6B8}"/>
    <dgm:cxn modelId="{FA71C430-8FA8-4184-8A0D-BC6157F141B8}" type="presOf" srcId="{E3A08F51-03DE-478D-8F89-70623C2A4C20}" destId="{4AE26F53-CA11-4562-80EB-FD6780F85251}" srcOrd="0" destOrd="0" presId="urn:microsoft.com/office/officeart/2005/8/layout/orgChart1"/>
    <dgm:cxn modelId="{8680D644-330E-4B59-8F3B-D3482A1EBCFD}" type="presOf" srcId="{77703C2B-A3FE-4CCA-AC76-946077E4EF0A}" destId="{A876B0F3-F8C5-4F5F-A3D4-3F43B9EC25AA}" srcOrd="0" destOrd="0" presId="urn:microsoft.com/office/officeart/2005/8/layout/orgChart1"/>
    <dgm:cxn modelId="{6000EB81-CDB8-4752-B71A-BBDECB700301}" srcId="{E3A08F51-03DE-478D-8F89-70623C2A4C20}" destId="{036FFFA6-A378-4864-A9CF-3E776C546D41}" srcOrd="3" destOrd="0" parTransId="{8F0C7F8E-08E5-419E-946B-CAA2ACD0572D}" sibTransId="{43EB1556-5D20-43EA-9144-D3451F456465}"/>
    <dgm:cxn modelId="{BC52208E-9059-47C4-A1CD-D49ABBD13175}" type="presOf" srcId="{1CDDBD8D-36C0-4245-B2F6-DC96E3491096}" destId="{4E46E6FE-8A05-4577-953F-71685777353B}" srcOrd="0" destOrd="0" presId="urn:microsoft.com/office/officeart/2005/8/layout/orgChart1"/>
    <dgm:cxn modelId="{8F5CAC95-4F8B-44FC-94B4-7FE5ED94B197}" type="presOf" srcId="{036FFFA6-A378-4864-A9CF-3E776C546D41}" destId="{90B318B4-E075-430F-A68C-5156A62DC0DD}" srcOrd="0" destOrd="0" presId="urn:microsoft.com/office/officeart/2005/8/layout/orgChart1"/>
    <dgm:cxn modelId="{5C2B6AA3-460D-49C2-8B26-DF35B79A6E97}" type="presOf" srcId="{E3A08F51-03DE-478D-8F89-70623C2A4C20}" destId="{1886D86D-4FDB-4065-9563-89D69AF9F8C1}" srcOrd="1" destOrd="0" presId="urn:microsoft.com/office/officeart/2005/8/layout/orgChart1"/>
    <dgm:cxn modelId="{DDD1A2AF-58F8-4612-A6E1-41F916FD013D}" type="presOf" srcId="{036FFFA6-A378-4864-A9CF-3E776C546D41}" destId="{4D92DB59-630A-42B2-B6D6-C44B0653005A}" srcOrd="1" destOrd="0" presId="urn:microsoft.com/office/officeart/2005/8/layout/orgChart1"/>
    <dgm:cxn modelId="{DFEC4FB0-E7A6-4616-AF4B-37DA45CE3551}" srcId="{E3A08F51-03DE-478D-8F89-70623C2A4C20}" destId="{55B29A18-EF4A-4B76-AC91-8D83C38499C6}" srcOrd="0" destOrd="0" parTransId="{C08C3B65-A820-4FE3-91D8-32D1CE897559}" sibTransId="{FADFAE2C-CB10-45F8-9720-06CA9A0C7DC2}"/>
    <dgm:cxn modelId="{8D56FDB2-5EBD-4755-A78E-16E481894BEC}" srcId="{E3A08F51-03DE-478D-8F89-70623C2A4C20}" destId="{D8A08A2A-4BB9-4324-BD9C-8E36879A87E5}" srcOrd="1" destOrd="0" parTransId="{B56AE170-C8B9-4323-A480-3621533C4A3E}" sibTransId="{24F1BFB2-94AB-4EE5-A1C7-C425A6F3C60E}"/>
    <dgm:cxn modelId="{17E32CBA-B49F-4CA5-AF05-1AD891AD5CC8}" type="presOf" srcId="{D8A08A2A-4BB9-4324-BD9C-8E36879A87E5}" destId="{0AEA7266-1A85-4DD6-900D-859BD4A1CF66}" srcOrd="0" destOrd="0" presId="urn:microsoft.com/office/officeart/2005/8/layout/orgChart1"/>
    <dgm:cxn modelId="{6EC248BB-744D-41B2-A08B-04F6AA46F7B8}" type="presOf" srcId="{C08C3B65-A820-4FE3-91D8-32D1CE897559}" destId="{D1DC8AE9-F633-422D-92FE-EB7A3CBDF1FA}" srcOrd="0" destOrd="0" presId="urn:microsoft.com/office/officeart/2005/8/layout/orgChart1"/>
    <dgm:cxn modelId="{603234BE-12CC-4221-B650-F4C04B493131}" type="presOf" srcId="{DC914F98-CBCA-4365-A5B9-34FC458899A3}" destId="{EC1A251C-0DE7-4C3F-98E0-F34BAAF56CCE}" srcOrd="0" destOrd="0" presId="urn:microsoft.com/office/officeart/2005/8/layout/orgChart1"/>
    <dgm:cxn modelId="{966F56DE-5F81-4823-A83C-4A6878BD101C}" type="presOf" srcId="{8F0C7F8E-08E5-419E-946B-CAA2ACD0572D}" destId="{450D8932-39CF-4A5E-864B-E2245837C7B6}" srcOrd="0" destOrd="0" presId="urn:microsoft.com/office/officeart/2005/8/layout/orgChart1"/>
    <dgm:cxn modelId="{F17C7AE2-0FC2-4E77-A6B6-E9EBBF2070B0}" type="presOf" srcId="{B56AE170-C8B9-4323-A480-3621533C4A3E}" destId="{2F88A5FA-6E9E-41D7-B457-D10B0D268A5B}" srcOrd="0" destOrd="0" presId="urn:microsoft.com/office/officeart/2005/8/layout/orgChart1"/>
    <dgm:cxn modelId="{1E9CF5EF-0F9F-41B3-97A1-1C289FE42AB6}" type="presOf" srcId="{D8A08A2A-4BB9-4324-BD9C-8E36879A87E5}" destId="{BD64E898-1102-489B-8F6B-FD29B6664AC0}" srcOrd="1" destOrd="0" presId="urn:microsoft.com/office/officeart/2005/8/layout/orgChart1"/>
    <dgm:cxn modelId="{DFAE1B04-9BB5-4CE4-A838-E343F398BAB6}" type="presParOf" srcId="{E91115BB-03A8-4E7E-BA55-654C053F4E1B}" destId="{07BD2A47-1E31-4235-B506-F917AEB2344D}" srcOrd="0" destOrd="0" presId="urn:microsoft.com/office/officeart/2005/8/layout/orgChart1"/>
    <dgm:cxn modelId="{83D237A5-02C0-4B61-83BF-8359E2133476}" type="presParOf" srcId="{07BD2A47-1E31-4235-B506-F917AEB2344D}" destId="{159DB951-AA22-4BAB-B6D6-5CACA21A3BF3}" srcOrd="0" destOrd="0" presId="urn:microsoft.com/office/officeart/2005/8/layout/orgChart1"/>
    <dgm:cxn modelId="{4DB04342-09BD-47AE-95D1-E263AAC911FA}" type="presParOf" srcId="{159DB951-AA22-4BAB-B6D6-5CACA21A3BF3}" destId="{4AE26F53-CA11-4562-80EB-FD6780F85251}" srcOrd="0" destOrd="0" presId="urn:microsoft.com/office/officeart/2005/8/layout/orgChart1"/>
    <dgm:cxn modelId="{B0A9D051-AA2E-43B2-869C-11D539632319}" type="presParOf" srcId="{159DB951-AA22-4BAB-B6D6-5CACA21A3BF3}" destId="{1886D86D-4FDB-4065-9563-89D69AF9F8C1}" srcOrd="1" destOrd="0" presId="urn:microsoft.com/office/officeart/2005/8/layout/orgChart1"/>
    <dgm:cxn modelId="{C458F245-BF82-4921-B208-39B0F2FD6564}" type="presParOf" srcId="{07BD2A47-1E31-4235-B506-F917AEB2344D}" destId="{F57BB383-2AC0-4F3A-B519-09E1B6DD545C}" srcOrd="1" destOrd="0" presId="urn:microsoft.com/office/officeart/2005/8/layout/orgChart1"/>
    <dgm:cxn modelId="{D173413A-1528-47C2-AC54-91EDED5920F1}" type="presParOf" srcId="{F57BB383-2AC0-4F3A-B519-09E1B6DD545C}" destId="{D1DC8AE9-F633-422D-92FE-EB7A3CBDF1FA}" srcOrd="0" destOrd="0" presId="urn:microsoft.com/office/officeart/2005/8/layout/orgChart1"/>
    <dgm:cxn modelId="{7D6F034A-7BF7-4905-96C0-E8D726E87418}" type="presParOf" srcId="{F57BB383-2AC0-4F3A-B519-09E1B6DD545C}" destId="{83D48498-BED3-4983-A915-0989D2C8C092}" srcOrd="1" destOrd="0" presId="urn:microsoft.com/office/officeart/2005/8/layout/orgChart1"/>
    <dgm:cxn modelId="{D5DB8566-8E1F-43D3-92EC-18DB2F8132E5}" type="presParOf" srcId="{83D48498-BED3-4983-A915-0989D2C8C092}" destId="{5D2F5F68-2D5A-41D1-B99C-F9A05AAD8563}" srcOrd="0" destOrd="0" presId="urn:microsoft.com/office/officeart/2005/8/layout/orgChart1"/>
    <dgm:cxn modelId="{E78C9F03-9396-44A6-B267-AADB6877009E}" type="presParOf" srcId="{5D2F5F68-2D5A-41D1-B99C-F9A05AAD8563}" destId="{D1C971D4-17CE-45A3-9C35-7307DACE1257}" srcOrd="0" destOrd="0" presId="urn:microsoft.com/office/officeart/2005/8/layout/orgChart1"/>
    <dgm:cxn modelId="{D9B8125A-AAE5-4C03-9B09-B65AA138307D}" type="presParOf" srcId="{5D2F5F68-2D5A-41D1-B99C-F9A05AAD8563}" destId="{95D39192-EDF4-4E6A-B80D-B102313F1310}" srcOrd="1" destOrd="0" presId="urn:microsoft.com/office/officeart/2005/8/layout/orgChart1"/>
    <dgm:cxn modelId="{C0530B7F-5D4F-4E84-8757-9492FDF665C5}" type="presParOf" srcId="{83D48498-BED3-4983-A915-0989D2C8C092}" destId="{8EF769C4-4457-4D3B-9EA5-8764E72FB28A}" srcOrd="1" destOrd="0" presId="urn:microsoft.com/office/officeart/2005/8/layout/orgChart1"/>
    <dgm:cxn modelId="{B21A02D1-3A8E-4B20-8232-96D1574E17DB}" type="presParOf" srcId="{83D48498-BED3-4983-A915-0989D2C8C092}" destId="{6B93B883-3D84-4844-A81F-D3CBDB5AF2B5}" srcOrd="2" destOrd="0" presId="urn:microsoft.com/office/officeart/2005/8/layout/orgChart1"/>
    <dgm:cxn modelId="{11A570B1-D656-40D2-B186-915260E469E4}" type="presParOf" srcId="{F57BB383-2AC0-4F3A-B519-09E1B6DD545C}" destId="{2F88A5FA-6E9E-41D7-B457-D10B0D268A5B}" srcOrd="2" destOrd="0" presId="urn:microsoft.com/office/officeart/2005/8/layout/orgChart1"/>
    <dgm:cxn modelId="{9AE08D92-D1B6-4D1B-8088-ECA6EE204060}" type="presParOf" srcId="{F57BB383-2AC0-4F3A-B519-09E1B6DD545C}" destId="{5442385D-7E53-4755-A5CA-7F24FE01379E}" srcOrd="3" destOrd="0" presId="urn:microsoft.com/office/officeart/2005/8/layout/orgChart1"/>
    <dgm:cxn modelId="{11B6531B-625A-4A5E-BCB2-F36C2C07F43D}" type="presParOf" srcId="{5442385D-7E53-4755-A5CA-7F24FE01379E}" destId="{2C1A2692-C819-478B-8583-B06E028FA7E9}" srcOrd="0" destOrd="0" presId="urn:microsoft.com/office/officeart/2005/8/layout/orgChart1"/>
    <dgm:cxn modelId="{39A0C962-10F9-496D-B070-EFB473B61116}" type="presParOf" srcId="{2C1A2692-C819-478B-8583-B06E028FA7E9}" destId="{0AEA7266-1A85-4DD6-900D-859BD4A1CF66}" srcOrd="0" destOrd="0" presId="urn:microsoft.com/office/officeart/2005/8/layout/orgChart1"/>
    <dgm:cxn modelId="{2D619B28-FE48-4DD8-A578-AD7EE4028136}" type="presParOf" srcId="{2C1A2692-C819-478B-8583-B06E028FA7E9}" destId="{BD64E898-1102-489B-8F6B-FD29B6664AC0}" srcOrd="1" destOrd="0" presId="urn:microsoft.com/office/officeart/2005/8/layout/orgChart1"/>
    <dgm:cxn modelId="{33888311-D038-464A-A714-189C5714AC31}" type="presParOf" srcId="{5442385D-7E53-4755-A5CA-7F24FE01379E}" destId="{199EA906-E94D-4AA2-8C6F-3115413C9FBB}" srcOrd="1" destOrd="0" presId="urn:microsoft.com/office/officeart/2005/8/layout/orgChart1"/>
    <dgm:cxn modelId="{999F6CCC-A04F-4A9E-8BC5-50452AA49387}" type="presParOf" srcId="{5442385D-7E53-4755-A5CA-7F24FE01379E}" destId="{9F84BE09-169D-4189-8FD5-488DABDA227D}" srcOrd="2" destOrd="0" presId="urn:microsoft.com/office/officeart/2005/8/layout/orgChart1"/>
    <dgm:cxn modelId="{1CEAB219-E8C3-4A66-BA31-06413A870E00}" type="presParOf" srcId="{F57BB383-2AC0-4F3A-B519-09E1B6DD545C}" destId="{A876B0F3-F8C5-4F5F-A3D4-3F43B9EC25AA}" srcOrd="4" destOrd="0" presId="urn:microsoft.com/office/officeart/2005/8/layout/orgChart1"/>
    <dgm:cxn modelId="{8ECDAB41-3E08-4ABF-A129-9C999574DE6A}" type="presParOf" srcId="{F57BB383-2AC0-4F3A-B519-09E1B6DD545C}" destId="{0F3EC43E-B8D2-4CD3-9A3E-55040602A61B}" srcOrd="5" destOrd="0" presId="urn:microsoft.com/office/officeart/2005/8/layout/orgChart1"/>
    <dgm:cxn modelId="{7AD56C11-8480-4422-802E-8A4DCB18583C}" type="presParOf" srcId="{0F3EC43E-B8D2-4CD3-9A3E-55040602A61B}" destId="{6C6A5839-21BB-4AE8-BABA-DB42FD86CF85}" srcOrd="0" destOrd="0" presId="urn:microsoft.com/office/officeart/2005/8/layout/orgChart1"/>
    <dgm:cxn modelId="{0DBA019B-8F2A-4C34-A5D8-1EE7B66E62CD}" type="presParOf" srcId="{6C6A5839-21BB-4AE8-BABA-DB42FD86CF85}" destId="{8117053A-9153-4A2E-B416-189E9F2040D2}" srcOrd="0" destOrd="0" presId="urn:microsoft.com/office/officeart/2005/8/layout/orgChart1"/>
    <dgm:cxn modelId="{EC358A37-850B-43D2-BC96-F997DC46C995}" type="presParOf" srcId="{6C6A5839-21BB-4AE8-BABA-DB42FD86CF85}" destId="{A97E11D5-0611-47DA-A272-70F5352CB66F}" srcOrd="1" destOrd="0" presId="urn:microsoft.com/office/officeart/2005/8/layout/orgChart1"/>
    <dgm:cxn modelId="{A8EBD540-D557-4D23-B194-D768FA40FB1A}" type="presParOf" srcId="{0F3EC43E-B8D2-4CD3-9A3E-55040602A61B}" destId="{A7918112-61FC-4157-9ED3-5758D9F49E38}" srcOrd="1" destOrd="0" presId="urn:microsoft.com/office/officeart/2005/8/layout/orgChart1"/>
    <dgm:cxn modelId="{110A52DE-CE58-4EDC-BDB8-A15E1B83109A}" type="presParOf" srcId="{0F3EC43E-B8D2-4CD3-9A3E-55040602A61B}" destId="{E9A135E1-DCDA-42F9-A77D-8B23FA9B4236}" srcOrd="2" destOrd="0" presId="urn:microsoft.com/office/officeart/2005/8/layout/orgChart1"/>
    <dgm:cxn modelId="{0D2A325E-B549-42D9-8F16-389E55F186AE}" type="presParOf" srcId="{F57BB383-2AC0-4F3A-B519-09E1B6DD545C}" destId="{450D8932-39CF-4A5E-864B-E2245837C7B6}" srcOrd="6" destOrd="0" presId="urn:microsoft.com/office/officeart/2005/8/layout/orgChart1"/>
    <dgm:cxn modelId="{DDE9D22B-77E5-4B01-8999-E58B683F0411}" type="presParOf" srcId="{F57BB383-2AC0-4F3A-B519-09E1B6DD545C}" destId="{47ED81FE-507F-47F4-938E-12DC8F9D054B}" srcOrd="7" destOrd="0" presId="urn:microsoft.com/office/officeart/2005/8/layout/orgChart1"/>
    <dgm:cxn modelId="{DFCD053F-B754-4A9A-929A-12108169534A}" type="presParOf" srcId="{47ED81FE-507F-47F4-938E-12DC8F9D054B}" destId="{4D02C02B-48AB-4EAA-85EA-121AF1BAE6E2}" srcOrd="0" destOrd="0" presId="urn:microsoft.com/office/officeart/2005/8/layout/orgChart1"/>
    <dgm:cxn modelId="{A0BE14AD-3440-4AF4-8A65-FB54376B36CE}" type="presParOf" srcId="{4D02C02B-48AB-4EAA-85EA-121AF1BAE6E2}" destId="{90B318B4-E075-430F-A68C-5156A62DC0DD}" srcOrd="0" destOrd="0" presId="urn:microsoft.com/office/officeart/2005/8/layout/orgChart1"/>
    <dgm:cxn modelId="{02C4DDD3-A2F4-476C-ABC9-70A31A9BCEBE}" type="presParOf" srcId="{4D02C02B-48AB-4EAA-85EA-121AF1BAE6E2}" destId="{4D92DB59-630A-42B2-B6D6-C44B0653005A}" srcOrd="1" destOrd="0" presId="urn:microsoft.com/office/officeart/2005/8/layout/orgChart1"/>
    <dgm:cxn modelId="{7A7C19B9-E168-4F0A-81A9-D79397455310}" type="presParOf" srcId="{47ED81FE-507F-47F4-938E-12DC8F9D054B}" destId="{68711B16-F9C7-4DF2-B405-DCE1B83CE60E}" srcOrd="1" destOrd="0" presId="urn:microsoft.com/office/officeart/2005/8/layout/orgChart1"/>
    <dgm:cxn modelId="{184D8C27-F20F-4890-BADB-A1E1E20E35E7}" type="presParOf" srcId="{47ED81FE-507F-47F4-938E-12DC8F9D054B}" destId="{0DD17F3C-5249-4648-9D64-762DB166A425}" srcOrd="2" destOrd="0" presId="urn:microsoft.com/office/officeart/2005/8/layout/orgChart1"/>
    <dgm:cxn modelId="{FABDA9A3-B767-45FF-ABCE-E7592C34CFA4}" type="presParOf" srcId="{F57BB383-2AC0-4F3A-B519-09E1B6DD545C}" destId="{4E46E6FE-8A05-4577-953F-71685777353B}" srcOrd="8" destOrd="0" presId="urn:microsoft.com/office/officeart/2005/8/layout/orgChart1"/>
    <dgm:cxn modelId="{D1C727D7-CD44-4142-AF19-BDE53A2BF368}" type="presParOf" srcId="{F57BB383-2AC0-4F3A-B519-09E1B6DD545C}" destId="{2AFC7AFE-8322-4419-894C-D3A2C4B741AB}" srcOrd="9" destOrd="0" presId="urn:microsoft.com/office/officeart/2005/8/layout/orgChart1"/>
    <dgm:cxn modelId="{25CD08C6-2029-405B-B5E4-0B2AACDBAC1B}" type="presParOf" srcId="{2AFC7AFE-8322-4419-894C-D3A2C4B741AB}" destId="{CBF4FAFB-AF41-4B86-9106-2BF636CBF80C}" srcOrd="0" destOrd="0" presId="urn:microsoft.com/office/officeart/2005/8/layout/orgChart1"/>
    <dgm:cxn modelId="{7F852B87-69D7-456F-B788-55637F09FEDB}" type="presParOf" srcId="{CBF4FAFB-AF41-4B86-9106-2BF636CBF80C}" destId="{EC1A251C-0DE7-4C3F-98E0-F34BAAF56CCE}" srcOrd="0" destOrd="0" presId="urn:microsoft.com/office/officeart/2005/8/layout/orgChart1"/>
    <dgm:cxn modelId="{4A191622-E477-4535-8428-75A60BE14A78}" type="presParOf" srcId="{CBF4FAFB-AF41-4B86-9106-2BF636CBF80C}" destId="{5A95E268-1721-4AA0-A65D-415858E2CFE9}" srcOrd="1" destOrd="0" presId="urn:microsoft.com/office/officeart/2005/8/layout/orgChart1"/>
    <dgm:cxn modelId="{BE16EFBD-0AF0-4DA8-86D7-477E3C66DF61}" type="presParOf" srcId="{2AFC7AFE-8322-4419-894C-D3A2C4B741AB}" destId="{81770E26-F84E-449A-909B-CCE3E724BCD3}" srcOrd="1" destOrd="0" presId="urn:microsoft.com/office/officeart/2005/8/layout/orgChart1"/>
    <dgm:cxn modelId="{AA85E4EE-FF7A-4024-BE4C-0EAB500FC252}" type="presParOf" srcId="{2AFC7AFE-8322-4419-894C-D3A2C4B741AB}" destId="{74EDB1F1-E75F-424D-A379-49F5C913D71C}" srcOrd="2" destOrd="0" presId="urn:microsoft.com/office/officeart/2005/8/layout/orgChart1"/>
    <dgm:cxn modelId="{BC8D0C58-16DF-4E6D-B7CB-7F2AA1963BDF}" type="presParOf" srcId="{07BD2A47-1E31-4235-B506-F917AEB2344D}" destId="{2C7CB433-400F-4DA2-B93F-6761F699BB4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6E6FE-8A05-4577-953F-71685777353B}">
      <dsp:nvSpPr>
        <dsp:cNvPr id="0" name=""/>
        <dsp:cNvSpPr/>
      </dsp:nvSpPr>
      <dsp:spPr>
        <a:xfrm>
          <a:off x="3883691" y="1849946"/>
          <a:ext cx="3293197" cy="340525"/>
        </a:xfrm>
        <a:custGeom>
          <a:avLst/>
          <a:gdLst/>
          <a:ahLst/>
          <a:cxnLst/>
          <a:rect l="0" t="0" r="0" b="0"/>
          <a:pathLst>
            <a:path>
              <a:moveTo>
                <a:pt x="0" y="0"/>
              </a:moveTo>
              <a:lnTo>
                <a:pt x="0" y="199934"/>
              </a:lnTo>
              <a:lnTo>
                <a:pt x="3293197" y="199934"/>
              </a:lnTo>
              <a:lnTo>
                <a:pt x="3293197" y="34052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50D8932-39CF-4A5E-864B-E2245837C7B6}">
      <dsp:nvSpPr>
        <dsp:cNvPr id="0" name=""/>
        <dsp:cNvSpPr/>
      </dsp:nvSpPr>
      <dsp:spPr>
        <a:xfrm>
          <a:off x="3883691" y="1849946"/>
          <a:ext cx="1673049" cy="340525"/>
        </a:xfrm>
        <a:custGeom>
          <a:avLst/>
          <a:gdLst/>
          <a:ahLst/>
          <a:cxnLst/>
          <a:rect l="0" t="0" r="0" b="0"/>
          <a:pathLst>
            <a:path>
              <a:moveTo>
                <a:pt x="0" y="0"/>
              </a:moveTo>
              <a:lnTo>
                <a:pt x="0" y="199934"/>
              </a:lnTo>
              <a:lnTo>
                <a:pt x="1673049" y="199934"/>
              </a:lnTo>
              <a:lnTo>
                <a:pt x="1673049" y="34052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876B0F3-F8C5-4F5F-A3D4-3F43B9EC25AA}">
      <dsp:nvSpPr>
        <dsp:cNvPr id="0" name=""/>
        <dsp:cNvSpPr/>
      </dsp:nvSpPr>
      <dsp:spPr>
        <a:xfrm>
          <a:off x="3837971" y="1849946"/>
          <a:ext cx="91440" cy="340525"/>
        </a:xfrm>
        <a:custGeom>
          <a:avLst/>
          <a:gdLst/>
          <a:ahLst/>
          <a:cxnLst/>
          <a:rect l="0" t="0" r="0" b="0"/>
          <a:pathLst>
            <a:path>
              <a:moveTo>
                <a:pt x="45720" y="0"/>
              </a:moveTo>
              <a:lnTo>
                <a:pt x="45720" y="199934"/>
              </a:lnTo>
              <a:lnTo>
                <a:pt x="86464" y="199934"/>
              </a:lnTo>
              <a:lnTo>
                <a:pt x="86464" y="34052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F88A5FA-6E9E-41D7-B457-D10B0D268A5B}">
      <dsp:nvSpPr>
        <dsp:cNvPr id="0" name=""/>
        <dsp:cNvSpPr/>
      </dsp:nvSpPr>
      <dsp:spPr>
        <a:xfrm>
          <a:off x="2292130" y="1849946"/>
          <a:ext cx="1591560" cy="340525"/>
        </a:xfrm>
        <a:custGeom>
          <a:avLst/>
          <a:gdLst/>
          <a:ahLst/>
          <a:cxnLst/>
          <a:rect l="0" t="0" r="0" b="0"/>
          <a:pathLst>
            <a:path>
              <a:moveTo>
                <a:pt x="1591560" y="0"/>
              </a:moveTo>
              <a:lnTo>
                <a:pt x="1591560" y="199934"/>
              </a:lnTo>
              <a:lnTo>
                <a:pt x="0" y="199934"/>
              </a:lnTo>
              <a:lnTo>
                <a:pt x="0" y="34052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1DC8AE9-F633-422D-92FE-EB7A3CBDF1FA}">
      <dsp:nvSpPr>
        <dsp:cNvPr id="0" name=""/>
        <dsp:cNvSpPr/>
      </dsp:nvSpPr>
      <dsp:spPr>
        <a:xfrm>
          <a:off x="671983" y="1849946"/>
          <a:ext cx="3211707" cy="340525"/>
        </a:xfrm>
        <a:custGeom>
          <a:avLst/>
          <a:gdLst/>
          <a:ahLst/>
          <a:cxnLst/>
          <a:rect l="0" t="0" r="0" b="0"/>
          <a:pathLst>
            <a:path>
              <a:moveTo>
                <a:pt x="3211707" y="0"/>
              </a:moveTo>
              <a:lnTo>
                <a:pt x="3211707" y="199934"/>
              </a:lnTo>
              <a:lnTo>
                <a:pt x="0" y="199934"/>
              </a:lnTo>
              <a:lnTo>
                <a:pt x="0" y="340525"/>
              </a:lnTo>
            </a:path>
          </a:pathLst>
        </a:custGeom>
        <a:noFill/>
        <a:ln w="19050"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AE26F53-CA11-4562-80EB-FD6780F85251}">
      <dsp:nvSpPr>
        <dsp:cNvPr id="0" name=""/>
        <dsp:cNvSpPr/>
      </dsp:nvSpPr>
      <dsp:spPr>
        <a:xfrm>
          <a:off x="2556288" y="648071"/>
          <a:ext cx="2654805" cy="1201874"/>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Technologies</a:t>
          </a:r>
          <a:endParaRPr lang="en-IN" sz="1900" kern="1200" dirty="0"/>
        </a:p>
      </dsp:txBody>
      <dsp:txXfrm>
        <a:off x="2556288" y="648071"/>
        <a:ext cx="2654805" cy="1201874"/>
      </dsp:txXfrm>
    </dsp:sp>
    <dsp:sp modelId="{D1C971D4-17CE-45A3-9C35-7307DACE1257}">
      <dsp:nvSpPr>
        <dsp:cNvPr id="0" name=""/>
        <dsp:cNvSpPr/>
      </dsp:nvSpPr>
      <dsp:spPr>
        <a:xfrm>
          <a:off x="2501" y="2190471"/>
          <a:ext cx="1338964" cy="1253250"/>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Html</a:t>
          </a:r>
          <a:endParaRPr lang="en-IN" sz="1900" kern="1200"/>
        </a:p>
      </dsp:txBody>
      <dsp:txXfrm>
        <a:off x="2501" y="2190471"/>
        <a:ext cx="1338964" cy="1253250"/>
      </dsp:txXfrm>
    </dsp:sp>
    <dsp:sp modelId="{0AEA7266-1A85-4DD6-900D-859BD4A1CF66}">
      <dsp:nvSpPr>
        <dsp:cNvPr id="0" name=""/>
        <dsp:cNvSpPr/>
      </dsp:nvSpPr>
      <dsp:spPr>
        <a:xfrm>
          <a:off x="1622648" y="2190471"/>
          <a:ext cx="1338964" cy="1278577"/>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CSS</a:t>
          </a:r>
          <a:endParaRPr lang="en-IN" sz="1900" kern="1200"/>
        </a:p>
      </dsp:txBody>
      <dsp:txXfrm>
        <a:off x="1622648" y="2190471"/>
        <a:ext cx="1338964" cy="1278577"/>
      </dsp:txXfrm>
    </dsp:sp>
    <dsp:sp modelId="{8117053A-9153-4A2E-B416-189E9F2040D2}">
      <dsp:nvSpPr>
        <dsp:cNvPr id="0" name=""/>
        <dsp:cNvSpPr/>
      </dsp:nvSpPr>
      <dsp:spPr>
        <a:xfrm>
          <a:off x="3242795" y="2190471"/>
          <a:ext cx="1363280" cy="1270878"/>
        </a:xfrm>
        <a:prstGeom prst="rect">
          <a:avLst/>
        </a:prstGeom>
        <a:gradFill rotWithShape="0">
          <a:gsLst>
            <a:gs pos="0">
              <a:srgbClr val="5FCBEF">
                <a:hueOff val="0"/>
                <a:satOff val="0"/>
                <a:lumOff val="0"/>
                <a:alphaOff val="0"/>
                <a:tint val="96000"/>
                <a:lumMod val="100000"/>
              </a:srgbClr>
            </a:gs>
            <a:gs pos="78000">
              <a:srgbClr val="5FCBEF">
                <a:hueOff val="0"/>
                <a:satOff val="0"/>
                <a:lumOff val="0"/>
                <a:alphaOff val="0"/>
                <a:shade val="94000"/>
                <a:lumMod val="94000"/>
              </a:srgb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solidFill>
                <a:prstClr val="white"/>
              </a:solidFill>
              <a:latin typeface="Trebuchet MS" panose="020B0603020202020204"/>
              <a:ea typeface="+mn-ea"/>
              <a:cs typeface="+mn-cs"/>
            </a:rPr>
            <a:t>Javascript</a:t>
          </a:r>
          <a:r>
            <a:rPr lang="en-GB" sz="1900" kern="1200" dirty="0"/>
            <a:t>.</a:t>
          </a:r>
          <a:endParaRPr lang="en-IN" sz="1900" kern="1200" dirty="0"/>
        </a:p>
      </dsp:txBody>
      <dsp:txXfrm>
        <a:off x="3242795" y="2190471"/>
        <a:ext cx="1363280" cy="1270878"/>
      </dsp:txXfrm>
    </dsp:sp>
    <dsp:sp modelId="{90B318B4-E075-430F-A68C-5156A62DC0DD}">
      <dsp:nvSpPr>
        <dsp:cNvPr id="0" name=""/>
        <dsp:cNvSpPr/>
      </dsp:nvSpPr>
      <dsp:spPr>
        <a:xfrm>
          <a:off x="4887258" y="2190471"/>
          <a:ext cx="1338964" cy="1243496"/>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Api Integration.</a:t>
          </a:r>
          <a:endParaRPr lang="en-IN" sz="1900" kern="1200" dirty="0"/>
        </a:p>
      </dsp:txBody>
      <dsp:txXfrm>
        <a:off x="4887258" y="2190471"/>
        <a:ext cx="1338964" cy="1243496"/>
      </dsp:txXfrm>
    </dsp:sp>
    <dsp:sp modelId="{EC1A251C-0DE7-4C3F-98E0-F34BAAF56CCE}">
      <dsp:nvSpPr>
        <dsp:cNvPr id="0" name=""/>
        <dsp:cNvSpPr/>
      </dsp:nvSpPr>
      <dsp:spPr>
        <a:xfrm>
          <a:off x="6507405" y="2190471"/>
          <a:ext cx="1338964" cy="1278577"/>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React Js.</a:t>
          </a:r>
          <a:endParaRPr lang="en-IN" sz="1900" kern="1200"/>
        </a:p>
      </dsp:txBody>
      <dsp:txXfrm>
        <a:off x="6507405" y="2190471"/>
        <a:ext cx="1338964" cy="127857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5EFBF4E9-6599-A8B0-6155-BA71F9CC57E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99784122-0963-D8A9-1BE9-70DC61C3F39E}"/>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EEA05E04-2D5B-7218-4D78-1A275DA0C482}"/>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9F7C6C8A-0F14-B405-D153-935AE66073CA}"/>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D5F85EFC-2B9C-753D-E1C4-59DFEFB54B1A}"/>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9D35234-35E1-891E-A150-DE97BE1611C5}"/>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828E844B-012C-4D79-89FD-460B71897539}"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6B7F063F-1E6E-08F7-5BFD-4ACD81CD885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B61D59E-C937-4B8C-AEA4-9B56E06508F3}"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882E66C9-25EA-563B-DF70-BD2746E3C0D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E2107A7F-27F8-E74F-FED8-AF437D5CDCF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BCE4D959-AE8C-1F43-F34F-FA2C2714AA7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3D4D72-C927-440E-AE9B-729275CDEA0D}"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0E173C34-5BD9-60DD-E53F-36A4B29BC85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E6F3ED76-369D-0770-B90F-C937A706A3B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6495BCF1-CB62-D502-D64C-B4BEDF14732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61CECF2-4831-4601-875C-776201762502}"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A03FCFE5-916B-E3EF-FA77-641400EA4B0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F30814F5-E138-9001-8072-7BF03179C6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55D22C16-27ED-806D-1C17-F1834F7FDD0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5A190B-7069-4969-964D-3F29F5237FC3}" type="slidenum">
              <a:rPr lang="en-IN" altLang="en-US" sz="1400" smtClean="0"/>
              <a:pPr fontAlgn="base">
                <a:spcBef>
                  <a:spcPct val="0"/>
                </a:spcBef>
                <a:spcAft>
                  <a:spcPct val="0"/>
                </a:spcAft>
              </a:pPr>
              <a:t>8</a:t>
            </a:fld>
            <a:endParaRPr lang="en-IN" altLang="en-US" sz="1400"/>
          </a:p>
        </p:txBody>
      </p:sp>
      <p:sp>
        <p:nvSpPr>
          <p:cNvPr id="19459" name="Rectangle 1">
            <a:extLst>
              <a:ext uri="{FF2B5EF4-FFF2-40B4-BE49-F238E27FC236}">
                <a16:creationId xmlns:a16="http://schemas.microsoft.com/office/drawing/2014/main" id="{66327D47-DBB0-9BB9-402A-67E02F8FC0A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62313B14-4474-33E1-1656-235B1964C66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50A179BB-F57E-1D7C-DBE9-67B74002700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6BC23D9-C8AD-4C96-9D6A-9730C023AB24}" type="slidenum">
              <a:rPr lang="en-IN" altLang="en-US" sz="1400" smtClean="0"/>
              <a:pPr fontAlgn="base">
                <a:spcBef>
                  <a:spcPct val="0"/>
                </a:spcBef>
                <a:spcAft>
                  <a:spcPct val="0"/>
                </a:spcAft>
              </a:pPr>
              <a:t>10</a:t>
            </a:fld>
            <a:endParaRPr lang="en-IN" altLang="en-US" sz="1400"/>
          </a:p>
        </p:txBody>
      </p:sp>
      <p:sp>
        <p:nvSpPr>
          <p:cNvPr id="17411" name="Rectangle 1">
            <a:extLst>
              <a:ext uri="{FF2B5EF4-FFF2-40B4-BE49-F238E27FC236}">
                <a16:creationId xmlns:a16="http://schemas.microsoft.com/office/drawing/2014/main" id="{ECD686D6-AE1E-2DCF-1026-B66AE5A2A66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52E0B6F-1B4C-DC48-A3A3-CB3EC7B90C0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E727D7E7-FE45-C65C-F5E3-C5E0B327EC2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C3EE199-E6A8-49D1-A435-937FD11CCBDB}" type="slidenum">
              <a:rPr lang="en-IN" altLang="en-US" sz="1400" smtClean="0"/>
              <a:pPr fontAlgn="base">
                <a:spcBef>
                  <a:spcPct val="0"/>
                </a:spcBef>
                <a:spcAft>
                  <a:spcPct val="0"/>
                </a:spcAft>
              </a:pPr>
              <a:t>11</a:t>
            </a:fld>
            <a:endParaRPr lang="en-IN" altLang="en-US" sz="1400"/>
          </a:p>
        </p:txBody>
      </p:sp>
      <p:sp>
        <p:nvSpPr>
          <p:cNvPr id="21507" name="Rectangle 1">
            <a:extLst>
              <a:ext uri="{FF2B5EF4-FFF2-40B4-BE49-F238E27FC236}">
                <a16:creationId xmlns:a16="http://schemas.microsoft.com/office/drawing/2014/main" id="{CE1A59E7-6EEE-4133-AF22-42DD4E82D31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77ADD8CE-D166-1E89-85A9-9461BDD85A0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7A3DD448-5E36-2B59-C55B-F54F4F10916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8BA9EEE-AA77-4A39-A262-B7F3F68EF7D6}" type="slidenum">
              <a:rPr lang="en-IN" altLang="en-US" sz="1400" smtClean="0"/>
              <a:pPr fontAlgn="base">
                <a:spcBef>
                  <a:spcPct val="0"/>
                </a:spcBef>
                <a:spcAft>
                  <a:spcPct val="0"/>
                </a:spcAft>
              </a:pPr>
              <a:t>16</a:t>
            </a:fld>
            <a:endParaRPr lang="en-IN" altLang="en-US" sz="1400"/>
          </a:p>
        </p:txBody>
      </p:sp>
      <p:sp>
        <p:nvSpPr>
          <p:cNvPr id="23555" name="Rectangle 1">
            <a:extLst>
              <a:ext uri="{FF2B5EF4-FFF2-40B4-BE49-F238E27FC236}">
                <a16:creationId xmlns:a16="http://schemas.microsoft.com/office/drawing/2014/main" id="{4E4F3B4C-8758-643D-68DD-C53B895C982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1907CE84-4DF6-E741-3127-31421BBBE3D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18C0A60E-1462-95E5-E0B6-624B09CCB38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DAB81F98-276F-4659-95DC-7152049C326B}" type="slidenum">
              <a:rPr lang="en-IN" altLang="en-US" sz="1400" smtClean="0"/>
              <a:pPr fontAlgn="base">
                <a:spcBef>
                  <a:spcPct val="0"/>
                </a:spcBef>
                <a:spcAft>
                  <a:spcPct val="0"/>
                </a:spcAft>
              </a:pPr>
              <a:t>17</a:t>
            </a:fld>
            <a:endParaRPr lang="en-IN" altLang="en-US" sz="1400"/>
          </a:p>
        </p:txBody>
      </p:sp>
      <p:sp>
        <p:nvSpPr>
          <p:cNvPr id="25603" name="Rectangle 1">
            <a:extLst>
              <a:ext uri="{FF2B5EF4-FFF2-40B4-BE49-F238E27FC236}">
                <a16:creationId xmlns:a16="http://schemas.microsoft.com/office/drawing/2014/main" id="{EAFD18DE-D57B-242C-DA56-96DDF3AD31A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4ABC66C5-39A0-B766-38CC-95177EF8F0F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04DD2736-DAD9-9FB2-7C06-314E6C1FD21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2D47B2C-6EA8-408B-A707-30B04FA5EE89}" type="slidenum">
              <a:rPr lang="en-IN" altLang="en-US" sz="1400" smtClean="0"/>
              <a:pPr fontAlgn="base">
                <a:spcBef>
                  <a:spcPct val="0"/>
                </a:spcBef>
                <a:spcAft>
                  <a:spcPct val="0"/>
                </a:spcAft>
              </a:pPr>
              <a:t>18</a:t>
            </a:fld>
            <a:endParaRPr lang="en-IN" altLang="en-US" sz="1400"/>
          </a:p>
        </p:txBody>
      </p:sp>
      <p:sp>
        <p:nvSpPr>
          <p:cNvPr id="27651" name="Rectangle 1">
            <a:extLst>
              <a:ext uri="{FF2B5EF4-FFF2-40B4-BE49-F238E27FC236}">
                <a16:creationId xmlns:a16="http://schemas.microsoft.com/office/drawing/2014/main" id="{2F864ABD-B3C2-F2B0-7087-97C3CDC75B1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39A8B56B-1397-3756-BC14-BCCFA60050D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AB2F939B-786E-8D84-BDAB-919C44418C4D}"/>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8C74E269-59BC-BF1E-64B0-EAADA516CF5C}"/>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6C5ED6D-9AAB-DBD0-6AA6-78BDD2C947C0}"/>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FD76A713-7E4B-DF9B-9FAB-2963996786AC}"/>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ECF06765-9528-C08F-88D4-44B10A73F805}"/>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34FA2731-50DC-8E96-6A14-C7A05CF726DD}"/>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1942906E-DAA0-A138-21FB-4AE981DB9C4A}"/>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79E09C46-3A7D-2653-65D0-238BB5DC52CC}"/>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1B609BB8-317C-AC21-1537-866EF516B05B}"/>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432522FC-E338-FC33-6B41-F847B0EA8C83}"/>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E4DF4148-3418-0F96-F550-E5F300304F2A}"/>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74913229-8841-1D4D-6B6A-4CC6643ECB96}"/>
              </a:ext>
            </a:extLst>
          </p:cNvPr>
          <p:cNvSpPr>
            <a:spLocks noGrp="1"/>
          </p:cNvSpPr>
          <p:nvPr>
            <p:ph type="dt" sz="half" idx="10"/>
          </p:nvPr>
        </p:nvSpPr>
        <p:spPr/>
        <p:txBody>
          <a:bodyPr/>
          <a:lstStyle>
            <a:lvl1pPr>
              <a:defRPr/>
            </a:lvl1pPr>
          </a:lstStyle>
          <a:p>
            <a:pPr>
              <a:defRPr/>
            </a:pPr>
            <a:fld id="{76D6ADE9-99BB-4D96-B2EA-A79068302B8A}" type="datetimeFigureOut">
              <a:rPr lang="en-US"/>
              <a:pPr>
                <a:defRPr/>
              </a:pPr>
              <a:t>10/24/2024</a:t>
            </a:fld>
            <a:endParaRPr lang="en-US" dirty="0"/>
          </a:p>
        </p:txBody>
      </p:sp>
      <p:sp>
        <p:nvSpPr>
          <p:cNvPr id="16" name="Footer Placeholder 4">
            <a:extLst>
              <a:ext uri="{FF2B5EF4-FFF2-40B4-BE49-F238E27FC236}">
                <a16:creationId xmlns:a16="http://schemas.microsoft.com/office/drawing/2014/main" id="{D6C16501-530C-15C0-7A1B-9E2501280AF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3F294C64-D749-2892-1A91-2DA0E06C4784}"/>
              </a:ext>
            </a:extLst>
          </p:cNvPr>
          <p:cNvSpPr>
            <a:spLocks noGrp="1"/>
          </p:cNvSpPr>
          <p:nvPr>
            <p:ph type="sldNum" sz="quarter" idx="12"/>
          </p:nvPr>
        </p:nvSpPr>
        <p:spPr/>
        <p:txBody>
          <a:bodyPr/>
          <a:lstStyle>
            <a:lvl1pPr>
              <a:defRPr/>
            </a:lvl1pPr>
          </a:lstStyle>
          <a:p>
            <a:pPr>
              <a:defRPr/>
            </a:pPr>
            <a:fld id="{51647BB8-4B36-47C0-A7E7-04887F1BEC3C}" type="slidenum">
              <a:rPr lang="en-US"/>
              <a:pPr>
                <a:defRPr/>
              </a:pPr>
              <a:t>‹#›</a:t>
            </a:fld>
            <a:endParaRPr lang="en-US" dirty="0"/>
          </a:p>
        </p:txBody>
      </p:sp>
    </p:spTree>
    <p:extLst>
      <p:ext uri="{BB962C8B-B14F-4D97-AF65-F5344CB8AC3E}">
        <p14:creationId xmlns:p14="http://schemas.microsoft.com/office/powerpoint/2010/main" val="115702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1C9ECB-4773-6C50-A775-A30B35EAF085}"/>
              </a:ext>
            </a:extLst>
          </p:cNvPr>
          <p:cNvSpPr>
            <a:spLocks noGrp="1"/>
          </p:cNvSpPr>
          <p:nvPr>
            <p:ph type="dt" sz="half" idx="10"/>
          </p:nvPr>
        </p:nvSpPr>
        <p:spPr/>
        <p:txBody>
          <a:bodyPr/>
          <a:lstStyle>
            <a:lvl1pPr>
              <a:defRPr/>
            </a:lvl1pPr>
          </a:lstStyle>
          <a:p>
            <a:pPr>
              <a:defRPr/>
            </a:pPr>
            <a:fld id="{C9DE093D-1265-43E7-BED2-C2D5E161D0CC}"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8A645711-95A6-9F9F-0B51-17CE6104D83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02AE28-E3C7-4ADF-6D3F-277A871EE160}"/>
              </a:ext>
            </a:extLst>
          </p:cNvPr>
          <p:cNvSpPr>
            <a:spLocks noGrp="1"/>
          </p:cNvSpPr>
          <p:nvPr>
            <p:ph type="sldNum" sz="quarter" idx="12"/>
          </p:nvPr>
        </p:nvSpPr>
        <p:spPr/>
        <p:txBody>
          <a:bodyPr/>
          <a:lstStyle>
            <a:lvl1pPr>
              <a:defRPr/>
            </a:lvl1pPr>
          </a:lstStyle>
          <a:p>
            <a:pPr>
              <a:defRPr/>
            </a:pPr>
            <a:fld id="{65BD9549-A1AC-42B7-ADDB-23657DC1D579}" type="slidenum">
              <a:rPr lang="en-US"/>
              <a:pPr>
                <a:defRPr/>
              </a:pPr>
              <a:t>‹#›</a:t>
            </a:fld>
            <a:endParaRPr lang="en-US" dirty="0"/>
          </a:p>
        </p:txBody>
      </p:sp>
    </p:spTree>
    <p:extLst>
      <p:ext uri="{BB962C8B-B14F-4D97-AF65-F5344CB8AC3E}">
        <p14:creationId xmlns:p14="http://schemas.microsoft.com/office/powerpoint/2010/main" val="208249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67C5E1-0C66-BB3A-9C2B-1456404194E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D810BB71-2FD8-4EC9-3231-90478B02B67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661C25BB-C17D-2A23-6B3C-755892687003}"/>
              </a:ext>
            </a:extLst>
          </p:cNvPr>
          <p:cNvSpPr>
            <a:spLocks noGrp="1"/>
          </p:cNvSpPr>
          <p:nvPr>
            <p:ph type="dt" sz="half" idx="14"/>
          </p:nvPr>
        </p:nvSpPr>
        <p:spPr/>
        <p:txBody>
          <a:bodyPr/>
          <a:lstStyle>
            <a:lvl1pPr>
              <a:defRPr/>
            </a:lvl1pPr>
          </a:lstStyle>
          <a:p>
            <a:pPr>
              <a:defRPr/>
            </a:pPr>
            <a:fld id="{B8F61059-896F-414D-B648-AB95BDAFD4A0}" type="datetimeFigureOut">
              <a:rPr lang="en-US"/>
              <a:pPr>
                <a:defRPr/>
              </a:pPr>
              <a:t>10/24/2024</a:t>
            </a:fld>
            <a:endParaRPr lang="en-US" dirty="0"/>
          </a:p>
        </p:txBody>
      </p:sp>
      <p:sp>
        <p:nvSpPr>
          <p:cNvPr id="7" name="Footer Placeholder 4">
            <a:extLst>
              <a:ext uri="{FF2B5EF4-FFF2-40B4-BE49-F238E27FC236}">
                <a16:creationId xmlns:a16="http://schemas.microsoft.com/office/drawing/2014/main" id="{A5632EE3-FCAF-5B58-441A-819FD0009DD4}"/>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05445FAC-734C-FAD0-CECC-4D1D4DA44CEA}"/>
              </a:ext>
            </a:extLst>
          </p:cNvPr>
          <p:cNvSpPr>
            <a:spLocks noGrp="1"/>
          </p:cNvSpPr>
          <p:nvPr>
            <p:ph type="sldNum" sz="quarter" idx="16"/>
          </p:nvPr>
        </p:nvSpPr>
        <p:spPr/>
        <p:txBody>
          <a:bodyPr/>
          <a:lstStyle>
            <a:lvl1pPr>
              <a:defRPr/>
            </a:lvl1pPr>
          </a:lstStyle>
          <a:p>
            <a:pPr>
              <a:defRPr/>
            </a:pPr>
            <a:fld id="{FE5266C2-B78E-4463-944C-00BEEEAC28CA}" type="slidenum">
              <a:rPr lang="en-US"/>
              <a:pPr>
                <a:defRPr/>
              </a:pPr>
              <a:t>‹#›</a:t>
            </a:fld>
            <a:endParaRPr lang="en-US" dirty="0"/>
          </a:p>
        </p:txBody>
      </p:sp>
    </p:spTree>
    <p:extLst>
      <p:ext uri="{BB962C8B-B14F-4D97-AF65-F5344CB8AC3E}">
        <p14:creationId xmlns:p14="http://schemas.microsoft.com/office/powerpoint/2010/main" val="200311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6FDCE-8952-0B37-80B6-93398950B63E}"/>
              </a:ext>
            </a:extLst>
          </p:cNvPr>
          <p:cNvSpPr>
            <a:spLocks noGrp="1"/>
          </p:cNvSpPr>
          <p:nvPr>
            <p:ph type="dt" sz="half" idx="10"/>
          </p:nvPr>
        </p:nvSpPr>
        <p:spPr/>
        <p:txBody>
          <a:bodyPr/>
          <a:lstStyle>
            <a:lvl1pPr>
              <a:defRPr/>
            </a:lvl1pPr>
          </a:lstStyle>
          <a:p>
            <a:pPr>
              <a:defRPr/>
            </a:pPr>
            <a:fld id="{A807D85C-65FD-4A31-9F5C-B7C51175A59C}"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CD83EBF4-1191-DE72-1AD9-C472BB67EC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5C990E-EAD5-152D-4EA9-729613DAA2DB}"/>
              </a:ext>
            </a:extLst>
          </p:cNvPr>
          <p:cNvSpPr>
            <a:spLocks noGrp="1"/>
          </p:cNvSpPr>
          <p:nvPr>
            <p:ph type="sldNum" sz="quarter" idx="12"/>
          </p:nvPr>
        </p:nvSpPr>
        <p:spPr/>
        <p:txBody>
          <a:bodyPr/>
          <a:lstStyle>
            <a:lvl1pPr>
              <a:defRPr/>
            </a:lvl1pPr>
          </a:lstStyle>
          <a:p>
            <a:pPr>
              <a:defRPr/>
            </a:pPr>
            <a:fld id="{2186D1A9-0714-44CC-8F89-3E3ED7A74D95}" type="slidenum">
              <a:rPr lang="en-US"/>
              <a:pPr>
                <a:defRPr/>
              </a:pPr>
              <a:t>‹#›</a:t>
            </a:fld>
            <a:endParaRPr lang="en-US" dirty="0"/>
          </a:p>
        </p:txBody>
      </p:sp>
    </p:spTree>
    <p:extLst>
      <p:ext uri="{BB962C8B-B14F-4D97-AF65-F5344CB8AC3E}">
        <p14:creationId xmlns:p14="http://schemas.microsoft.com/office/powerpoint/2010/main" val="2311144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FE1CD2-9F0F-4102-83BF-4C377079A2AE}"/>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E5B49A5-C97D-07D5-8FED-AFAED4C6261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6D47369A-0346-F6AF-74AF-035D79F56DD4}"/>
              </a:ext>
            </a:extLst>
          </p:cNvPr>
          <p:cNvSpPr>
            <a:spLocks noGrp="1"/>
          </p:cNvSpPr>
          <p:nvPr>
            <p:ph type="dt" sz="half" idx="14"/>
          </p:nvPr>
        </p:nvSpPr>
        <p:spPr/>
        <p:txBody>
          <a:bodyPr/>
          <a:lstStyle>
            <a:lvl1pPr>
              <a:defRPr/>
            </a:lvl1pPr>
          </a:lstStyle>
          <a:p>
            <a:pPr>
              <a:defRPr/>
            </a:pPr>
            <a:fld id="{4EAD4F47-6936-4C0B-9EF4-A17E34101B8E}" type="datetimeFigureOut">
              <a:rPr lang="en-US"/>
              <a:pPr>
                <a:defRPr/>
              </a:pPr>
              <a:t>10/24/2024</a:t>
            </a:fld>
            <a:endParaRPr lang="en-US" dirty="0"/>
          </a:p>
        </p:txBody>
      </p:sp>
      <p:sp>
        <p:nvSpPr>
          <p:cNvPr id="7" name="Footer Placeholder 4">
            <a:extLst>
              <a:ext uri="{FF2B5EF4-FFF2-40B4-BE49-F238E27FC236}">
                <a16:creationId xmlns:a16="http://schemas.microsoft.com/office/drawing/2014/main" id="{0BF5D216-ABB8-0F69-EC45-69E6909824C5}"/>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4ED8CF1-591C-63D5-4A07-E81B422F04B9}"/>
              </a:ext>
            </a:extLst>
          </p:cNvPr>
          <p:cNvSpPr>
            <a:spLocks noGrp="1"/>
          </p:cNvSpPr>
          <p:nvPr>
            <p:ph type="sldNum" sz="quarter" idx="16"/>
          </p:nvPr>
        </p:nvSpPr>
        <p:spPr/>
        <p:txBody>
          <a:bodyPr/>
          <a:lstStyle>
            <a:lvl1pPr>
              <a:defRPr/>
            </a:lvl1pPr>
          </a:lstStyle>
          <a:p>
            <a:pPr>
              <a:defRPr/>
            </a:pPr>
            <a:fld id="{0709AFEB-981E-4452-9D8A-E45B394C0354}" type="slidenum">
              <a:rPr lang="en-US"/>
              <a:pPr>
                <a:defRPr/>
              </a:pPr>
              <a:t>‹#›</a:t>
            </a:fld>
            <a:endParaRPr lang="en-US" dirty="0"/>
          </a:p>
        </p:txBody>
      </p:sp>
    </p:spTree>
    <p:extLst>
      <p:ext uri="{BB962C8B-B14F-4D97-AF65-F5344CB8AC3E}">
        <p14:creationId xmlns:p14="http://schemas.microsoft.com/office/powerpoint/2010/main" val="1429133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3CE67-9377-D089-ED25-BEFB4523F452}"/>
              </a:ext>
            </a:extLst>
          </p:cNvPr>
          <p:cNvSpPr>
            <a:spLocks noGrp="1"/>
          </p:cNvSpPr>
          <p:nvPr>
            <p:ph type="dt" sz="half" idx="14"/>
          </p:nvPr>
        </p:nvSpPr>
        <p:spPr/>
        <p:txBody>
          <a:bodyPr/>
          <a:lstStyle>
            <a:lvl1pPr>
              <a:defRPr/>
            </a:lvl1pPr>
          </a:lstStyle>
          <a:p>
            <a:pPr>
              <a:defRPr/>
            </a:pPr>
            <a:fld id="{A0929692-F5AA-470B-A41D-B2D6438AFECD}"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E82199F6-C98F-2C1F-A285-98691A8E932C}"/>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A776807-CF96-E635-4532-7E7AAFAA3909}"/>
              </a:ext>
            </a:extLst>
          </p:cNvPr>
          <p:cNvSpPr>
            <a:spLocks noGrp="1"/>
          </p:cNvSpPr>
          <p:nvPr>
            <p:ph type="sldNum" sz="quarter" idx="16"/>
          </p:nvPr>
        </p:nvSpPr>
        <p:spPr/>
        <p:txBody>
          <a:bodyPr/>
          <a:lstStyle>
            <a:lvl1pPr>
              <a:defRPr/>
            </a:lvl1pPr>
          </a:lstStyle>
          <a:p>
            <a:pPr>
              <a:defRPr/>
            </a:pPr>
            <a:fld id="{995790D5-99F3-47B7-B0BD-0C7C7D199EA1}" type="slidenum">
              <a:rPr lang="en-US"/>
              <a:pPr>
                <a:defRPr/>
              </a:pPr>
              <a:t>‹#›</a:t>
            </a:fld>
            <a:endParaRPr lang="en-US" dirty="0"/>
          </a:p>
        </p:txBody>
      </p:sp>
    </p:spTree>
    <p:extLst>
      <p:ext uri="{BB962C8B-B14F-4D97-AF65-F5344CB8AC3E}">
        <p14:creationId xmlns:p14="http://schemas.microsoft.com/office/powerpoint/2010/main" val="265831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6825900-C045-3AB4-2CB8-FC465FCF1E69}"/>
              </a:ext>
            </a:extLst>
          </p:cNvPr>
          <p:cNvSpPr>
            <a:spLocks noGrp="1"/>
          </p:cNvSpPr>
          <p:nvPr>
            <p:ph type="dt" sz="half" idx="10"/>
          </p:nvPr>
        </p:nvSpPr>
        <p:spPr/>
        <p:txBody>
          <a:bodyPr/>
          <a:lstStyle>
            <a:lvl1pPr>
              <a:defRPr/>
            </a:lvl1pPr>
          </a:lstStyle>
          <a:p>
            <a:pPr>
              <a:defRPr/>
            </a:pPr>
            <a:fld id="{D113B9D5-F2AA-4174-AA08-6022B1E663A9}"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B3BE5281-4CD3-4051-D554-5FDF1FB702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07AAE8-5C32-6F31-7BFA-EF772A82ACF7}"/>
              </a:ext>
            </a:extLst>
          </p:cNvPr>
          <p:cNvSpPr>
            <a:spLocks noGrp="1"/>
          </p:cNvSpPr>
          <p:nvPr>
            <p:ph type="sldNum" sz="quarter" idx="12"/>
          </p:nvPr>
        </p:nvSpPr>
        <p:spPr/>
        <p:txBody>
          <a:bodyPr/>
          <a:lstStyle>
            <a:lvl1pPr>
              <a:defRPr/>
            </a:lvl1pPr>
          </a:lstStyle>
          <a:p>
            <a:pPr>
              <a:defRPr/>
            </a:pPr>
            <a:fld id="{2930B4FB-71DC-4A15-B76C-89686F4B25A5}" type="slidenum">
              <a:rPr lang="en-US"/>
              <a:pPr>
                <a:defRPr/>
              </a:pPr>
              <a:t>‹#›</a:t>
            </a:fld>
            <a:endParaRPr lang="en-US" dirty="0"/>
          </a:p>
        </p:txBody>
      </p:sp>
    </p:spTree>
    <p:extLst>
      <p:ext uri="{BB962C8B-B14F-4D97-AF65-F5344CB8AC3E}">
        <p14:creationId xmlns:p14="http://schemas.microsoft.com/office/powerpoint/2010/main" val="107693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D16DB7E-D60F-52C1-EB13-36891523BA24}"/>
              </a:ext>
            </a:extLst>
          </p:cNvPr>
          <p:cNvSpPr>
            <a:spLocks noGrp="1"/>
          </p:cNvSpPr>
          <p:nvPr>
            <p:ph type="dt" sz="half" idx="10"/>
          </p:nvPr>
        </p:nvSpPr>
        <p:spPr/>
        <p:txBody>
          <a:bodyPr/>
          <a:lstStyle>
            <a:lvl1pPr>
              <a:defRPr/>
            </a:lvl1pPr>
          </a:lstStyle>
          <a:p>
            <a:pPr>
              <a:defRPr/>
            </a:pPr>
            <a:fld id="{CE6412B2-265D-4A5B-BEEE-2ACB08DF414F}"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5372356C-3C35-ADD1-3620-D4134B3A91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9BAD210-E48D-F9E5-733A-DE1AC4ECE189}"/>
              </a:ext>
            </a:extLst>
          </p:cNvPr>
          <p:cNvSpPr>
            <a:spLocks noGrp="1"/>
          </p:cNvSpPr>
          <p:nvPr>
            <p:ph type="sldNum" sz="quarter" idx="12"/>
          </p:nvPr>
        </p:nvSpPr>
        <p:spPr/>
        <p:txBody>
          <a:bodyPr/>
          <a:lstStyle>
            <a:lvl1pPr>
              <a:defRPr/>
            </a:lvl1pPr>
          </a:lstStyle>
          <a:p>
            <a:pPr>
              <a:defRPr/>
            </a:pPr>
            <a:fld id="{A895531F-7ACE-47FC-996E-680DFA9F6DF4}" type="slidenum">
              <a:rPr lang="en-US"/>
              <a:pPr>
                <a:defRPr/>
              </a:pPr>
              <a:t>‹#›</a:t>
            </a:fld>
            <a:endParaRPr lang="en-US" dirty="0"/>
          </a:p>
        </p:txBody>
      </p:sp>
    </p:spTree>
    <p:extLst>
      <p:ext uri="{BB962C8B-B14F-4D97-AF65-F5344CB8AC3E}">
        <p14:creationId xmlns:p14="http://schemas.microsoft.com/office/powerpoint/2010/main" val="314637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D01FE1D-ECC9-486B-8E46-FE617A17016E}"/>
              </a:ext>
            </a:extLst>
          </p:cNvPr>
          <p:cNvSpPr>
            <a:spLocks noGrp="1"/>
          </p:cNvSpPr>
          <p:nvPr>
            <p:ph type="dt" sz="half" idx="10"/>
          </p:nvPr>
        </p:nvSpPr>
        <p:spPr/>
        <p:txBody>
          <a:bodyPr/>
          <a:lstStyle>
            <a:lvl1pPr>
              <a:defRPr/>
            </a:lvl1pPr>
          </a:lstStyle>
          <a:p>
            <a:pPr>
              <a:defRPr/>
            </a:pPr>
            <a:fld id="{3D1BA803-A44F-4A67-A4E6-0AAAA1511EF9}"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D2F5797A-D778-4F36-4CDF-5D27E8BA3F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6691D5E-4BA3-DDDF-1EE2-862653F102C4}"/>
              </a:ext>
            </a:extLst>
          </p:cNvPr>
          <p:cNvSpPr>
            <a:spLocks noGrp="1"/>
          </p:cNvSpPr>
          <p:nvPr>
            <p:ph type="sldNum" sz="quarter" idx="12"/>
          </p:nvPr>
        </p:nvSpPr>
        <p:spPr/>
        <p:txBody>
          <a:bodyPr/>
          <a:lstStyle>
            <a:lvl1pPr>
              <a:defRPr/>
            </a:lvl1pPr>
          </a:lstStyle>
          <a:p>
            <a:pPr>
              <a:defRPr/>
            </a:pPr>
            <a:fld id="{880B63F5-B56B-4E2C-9DCF-B804981090B6}" type="slidenum">
              <a:rPr lang="en-US"/>
              <a:pPr>
                <a:defRPr/>
              </a:pPr>
              <a:t>‹#›</a:t>
            </a:fld>
            <a:endParaRPr lang="en-US" dirty="0"/>
          </a:p>
        </p:txBody>
      </p:sp>
    </p:spTree>
    <p:extLst>
      <p:ext uri="{BB962C8B-B14F-4D97-AF65-F5344CB8AC3E}">
        <p14:creationId xmlns:p14="http://schemas.microsoft.com/office/powerpoint/2010/main" val="158643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A5C56-31AF-B052-4462-88D49EA491F0}"/>
              </a:ext>
            </a:extLst>
          </p:cNvPr>
          <p:cNvSpPr>
            <a:spLocks noGrp="1"/>
          </p:cNvSpPr>
          <p:nvPr>
            <p:ph type="dt" sz="half" idx="10"/>
          </p:nvPr>
        </p:nvSpPr>
        <p:spPr/>
        <p:txBody>
          <a:bodyPr/>
          <a:lstStyle>
            <a:lvl1pPr>
              <a:defRPr/>
            </a:lvl1pPr>
          </a:lstStyle>
          <a:p>
            <a:pPr>
              <a:defRPr/>
            </a:pPr>
            <a:fld id="{2F70F84E-40C0-4E1D-A938-844263D40301}"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1D614E0E-444E-D4A4-AB31-FF690E234A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CE3CDC-557A-2B30-F489-7E06AA71E966}"/>
              </a:ext>
            </a:extLst>
          </p:cNvPr>
          <p:cNvSpPr>
            <a:spLocks noGrp="1"/>
          </p:cNvSpPr>
          <p:nvPr>
            <p:ph type="sldNum" sz="quarter" idx="12"/>
          </p:nvPr>
        </p:nvSpPr>
        <p:spPr/>
        <p:txBody>
          <a:bodyPr/>
          <a:lstStyle>
            <a:lvl1pPr>
              <a:defRPr/>
            </a:lvl1pPr>
          </a:lstStyle>
          <a:p>
            <a:pPr>
              <a:defRPr/>
            </a:pPr>
            <a:fld id="{E52B82B0-C192-4DA8-BD28-D2B31255C69F}" type="slidenum">
              <a:rPr lang="en-US"/>
              <a:pPr>
                <a:defRPr/>
              </a:pPr>
              <a:t>‹#›</a:t>
            </a:fld>
            <a:endParaRPr lang="en-US" dirty="0"/>
          </a:p>
        </p:txBody>
      </p:sp>
    </p:spTree>
    <p:extLst>
      <p:ext uri="{BB962C8B-B14F-4D97-AF65-F5344CB8AC3E}">
        <p14:creationId xmlns:p14="http://schemas.microsoft.com/office/powerpoint/2010/main" val="263603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D4EFF96-D724-0806-38E2-1D3F77644522}"/>
              </a:ext>
            </a:extLst>
          </p:cNvPr>
          <p:cNvSpPr>
            <a:spLocks noGrp="1"/>
          </p:cNvSpPr>
          <p:nvPr>
            <p:ph type="dt" sz="half" idx="10"/>
          </p:nvPr>
        </p:nvSpPr>
        <p:spPr/>
        <p:txBody>
          <a:bodyPr/>
          <a:lstStyle>
            <a:lvl1pPr>
              <a:defRPr/>
            </a:lvl1pPr>
          </a:lstStyle>
          <a:p>
            <a:pPr>
              <a:defRPr/>
            </a:pPr>
            <a:fld id="{48699FD9-38C0-4ABA-82C5-F5F5FED1ED68}" type="datetimeFigureOut">
              <a:rPr lang="en-US"/>
              <a:pPr>
                <a:defRPr/>
              </a:pPr>
              <a:t>10/24/2024</a:t>
            </a:fld>
            <a:endParaRPr lang="en-US" dirty="0"/>
          </a:p>
        </p:txBody>
      </p:sp>
      <p:sp>
        <p:nvSpPr>
          <p:cNvPr id="6" name="Footer Placeholder 4">
            <a:extLst>
              <a:ext uri="{FF2B5EF4-FFF2-40B4-BE49-F238E27FC236}">
                <a16:creationId xmlns:a16="http://schemas.microsoft.com/office/drawing/2014/main" id="{CE1C5E75-9A1D-9376-E057-85D88506719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13DCDB1-D26B-DB82-F635-7BDB8B1E9E57}"/>
              </a:ext>
            </a:extLst>
          </p:cNvPr>
          <p:cNvSpPr>
            <a:spLocks noGrp="1"/>
          </p:cNvSpPr>
          <p:nvPr>
            <p:ph type="sldNum" sz="quarter" idx="12"/>
          </p:nvPr>
        </p:nvSpPr>
        <p:spPr/>
        <p:txBody>
          <a:bodyPr/>
          <a:lstStyle>
            <a:lvl1pPr>
              <a:defRPr/>
            </a:lvl1pPr>
          </a:lstStyle>
          <a:p>
            <a:pPr>
              <a:defRPr/>
            </a:pPr>
            <a:fld id="{D3E751F7-2DC8-4B5D-A789-C7E17F6200D6}" type="slidenum">
              <a:rPr lang="en-US"/>
              <a:pPr>
                <a:defRPr/>
              </a:pPr>
              <a:t>‹#›</a:t>
            </a:fld>
            <a:endParaRPr lang="en-US" dirty="0"/>
          </a:p>
        </p:txBody>
      </p:sp>
    </p:spTree>
    <p:extLst>
      <p:ext uri="{BB962C8B-B14F-4D97-AF65-F5344CB8AC3E}">
        <p14:creationId xmlns:p14="http://schemas.microsoft.com/office/powerpoint/2010/main" val="282686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9B6A38D7-B43B-E46D-FA93-8778B51F5261}"/>
              </a:ext>
            </a:extLst>
          </p:cNvPr>
          <p:cNvSpPr>
            <a:spLocks noGrp="1"/>
          </p:cNvSpPr>
          <p:nvPr>
            <p:ph type="dt" sz="half" idx="10"/>
          </p:nvPr>
        </p:nvSpPr>
        <p:spPr/>
        <p:txBody>
          <a:bodyPr/>
          <a:lstStyle>
            <a:lvl1pPr>
              <a:defRPr/>
            </a:lvl1pPr>
          </a:lstStyle>
          <a:p>
            <a:pPr>
              <a:defRPr/>
            </a:pPr>
            <a:fld id="{43DFAD7D-F57C-4810-A713-906D8BD4BF56}" type="datetimeFigureOut">
              <a:rPr lang="en-US"/>
              <a:pPr>
                <a:defRPr/>
              </a:pPr>
              <a:t>10/24/2024</a:t>
            </a:fld>
            <a:endParaRPr lang="en-US" dirty="0"/>
          </a:p>
        </p:txBody>
      </p:sp>
      <p:sp>
        <p:nvSpPr>
          <p:cNvPr id="8" name="Footer Placeholder 4">
            <a:extLst>
              <a:ext uri="{FF2B5EF4-FFF2-40B4-BE49-F238E27FC236}">
                <a16:creationId xmlns:a16="http://schemas.microsoft.com/office/drawing/2014/main" id="{F31BEDE1-1D92-9E50-158A-D4A580C10CA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A780E4-786B-FDE9-5DAD-858544BF3268}"/>
              </a:ext>
            </a:extLst>
          </p:cNvPr>
          <p:cNvSpPr>
            <a:spLocks noGrp="1"/>
          </p:cNvSpPr>
          <p:nvPr>
            <p:ph type="sldNum" sz="quarter" idx="12"/>
          </p:nvPr>
        </p:nvSpPr>
        <p:spPr/>
        <p:txBody>
          <a:bodyPr/>
          <a:lstStyle>
            <a:lvl1pPr>
              <a:defRPr/>
            </a:lvl1pPr>
          </a:lstStyle>
          <a:p>
            <a:pPr>
              <a:defRPr/>
            </a:pPr>
            <a:fld id="{42E1B33B-71E1-468E-B473-57F8B5E0137C}" type="slidenum">
              <a:rPr lang="en-US"/>
              <a:pPr>
                <a:defRPr/>
              </a:pPr>
              <a:t>‹#›</a:t>
            </a:fld>
            <a:endParaRPr lang="en-US" dirty="0"/>
          </a:p>
        </p:txBody>
      </p:sp>
    </p:spTree>
    <p:extLst>
      <p:ext uri="{BB962C8B-B14F-4D97-AF65-F5344CB8AC3E}">
        <p14:creationId xmlns:p14="http://schemas.microsoft.com/office/powerpoint/2010/main" val="37927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F3C5D64-DBA1-E8AB-CF2C-D9F31F8CF031}"/>
              </a:ext>
            </a:extLst>
          </p:cNvPr>
          <p:cNvSpPr>
            <a:spLocks noGrp="1"/>
          </p:cNvSpPr>
          <p:nvPr>
            <p:ph type="dt" sz="half" idx="10"/>
          </p:nvPr>
        </p:nvSpPr>
        <p:spPr/>
        <p:txBody>
          <a:bodyPr/>
          <a:lstStyle>
            <a:lvl1pPr>
              <a:defRPr/>
            </a:lvl1pPr>
          </a:lstStyle>
          <a:p>
            <a:pPr>
              <a:defRPr/>
            </a:pPr>
            <a:fld id="{03623AF4-038D-408F-95D4-6F495B33E63F}" type="datetimeFigureOut">
              <a:rPr lang="en-US"/>
              <a:pPr>
                <a:defRPr/>
              </a:pPr>
              <a:t>10/24/2024</a:t>
            </a:fld>
            <a:endParaRPr lang="en-US" dirty="0"/>
          </a:p>
        </p:txBody>
      </p:sp>
      <p:sp>
        <p:nvSpPr>
          <p:cNvPr id="4" name="Footer Placeholder 4">
            <a:extLst>
              <a:ext uri="{FF2B5EF4-FFF2-40B4-BE49-F238E27FC236}">
                <a16:creationId xmlns:a16="http://schemas.microsoft.com/office/drawing/2014/main" id="{4BFE23B4-905D-3F19-BAC7-D9699362E23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2D186E8-1E1A-78F7-4F51-D54B72B1791A}"/>
              </a:ext>
            </a:extLst>
          </p:cNvPr>
          <p:cNvSpPr>
            <a:spLocks noGrp="1"/>
          </p:cNvSpPr>
          <p:nvPr>
            <p:ph type="sldNum" sz="quarter" idx="12"/>
          </p:nvPr>
        </p:nvSpPr>
        <p:spPr/>
        <p:txBody>
          <a:bodyPr/>
          <a:lstStyle>
            <a:lvl1pPr>
              <a:defRPr/>
            </a:lvl1pPr>
          </a:lstStyle>
          <a:p>
            <a:pPr>
              <a:defRPr/>
            </a:pPr>
            <a:fld id="{32BC2925-091A-450A-8AF8-312501C82ECC}" type="slidenum">
              <a:rPr lang="en-US"/>
              <a:pPr>
                <a:defRPr/>
              </a:pPr>
              <a:t>‹#›</a:t>
            </a:fld>
            <a:endParaRPr lang="en-US" dirty="0"/>
          </a:p>
        </p:txBody>
      </p:sp>
    </p:spTree>
    <p:extLst>
      <p:ext uri="{BB962C8B-B14F-4D97-AF65-F5344CB8AC3E}">
        <p14:creationId xmlns:p14="http://schemas.microsoft.com/office/powerpoint/2010/main" val="158191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A17362E-AAE3-D8DE-7467-A8816123D280}"/>
              </a:ext>
            </a:extLst>
          </p:cNvPr>
          <p:cNvSpPr>
            <a:spLocks noGrp="1"/>
          </p:cNvSpPr>
          <p:nvPr>
            <p:ph type="dt" sz="half" idx="10"/>
          </p:nvPr>
        </p:nvSpPr>
        <p:spPr/>
        <p:txBody>
          <a:bodyPr/>
          <a:lstStyle>
            <a:lvl1pPr>
              <a:defRPr/>
            </a:lvl1pPr>
          </a:lstStyle>
          <a:p>
            <a:pPr>
              <a:defRPr/>
            </a:pPr>
            <a:fld id="{B1BCC07E-A2F2-463C-A95E-9AEC3FE5C90C}" type="datetimeFigureOut">
              <a:rPr lang="en-US"/>
              <a:pPr>
                <a:defRPr/>
              </a:pPr>
              <a:t>10/24/2024</a:t>
            </a:fld>
            <a:endParaRPr lang="en-US" dirty="0"/>
          </a:p>
        </p:txBody>
      </p:sp>
      <p:sp>
        <p:nvSpPr>
          <p:cNvPr id="3" name="Footer Placeholder 4">
            <a:extLst>
              <a:ext uri="{FF2B5EF4-FFF2-40B4-BE49-F238E27FC236}">
                <a16:creationId xmlns:a16="http://schemas.microsoft.com/office/drawing/2014/main" id="{F8A0F388-6D37-2870-B91B-A7E6C4CB40B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CA73997-9FC5-B1BD-0CC2-2DB61DC43448}"/>
              </a:ext>
            </a:extLst>
          </p:cNvPr>
          <p:cNvSpPr>
            <a:spLocks noGrp="1"/>
          </p:cNvSpPr>
          <p:nvPr>
            <p:ph type="sldNum" sz="quarter" idx="12"/>
          </p:nvPr>
        </p:nvSpPr>
        <p:spPr/>
        <p:txBody>
          <a:bodyPr/>
          <a:lstStyle>
            <a:lvl1pPr>
              <a:defRPr/>
            </a:lvl1pPr>
          </a:lstStyle>
          <a:p>
            <a:pPr>
              <a:defRPr/>
            </a:pPr>
            <a:fld id="{3618AD5B-1805-4FEA-8140-40511D554457}" type="slidenum">
              <a:rPr lang="en-US"/>
              <a:pPr>
                <a:defRPr/>
              </a:pPr>
              <a:t>‹#›</a:t>
            </a:fld>
            <a:endParaRPr lang="en-US" dirty="0"/>
          </a:p>
        </p:txBody>
      </p:sp>
    </p:spTree>
    <p:extLst>
      <p:ext uri="{BB962C8B-B14F-4D97-AF65-F5344CB8AC3E}">
        <p14:creationId xmlns:p14="http://schemas.microsoft.com/office/powerpoint/2010/main" val="64732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683EB5CE-5A65-FD82-CB61-2B6787BB113E}"/>
              </a:ext>
            </a:extLst>
          </p:cNvPr>
          <p:cNvSpPr>
            <a:spLocks noGrp="1"/>
          </p:cNvSpPr>
          <p:nvPr>
            <p:ph type="dt" sz="half" idx="10"/>
          </p:nvPr>
        </p:nvSpPr>
        <p:spPr/>
        <p:txBody>
          <a:bodyPr/>
          <a:lstStyle>
            <a:lvl1pPr>
              <a:defRPr/>
            </a:lvl1pPr>
          </a:lstStyle>
          <a:p>
            <a:pPr>
              <a:defRPr/>
            </a:pPr>
            <a:fld id="{E948FABA-F6CD-49D9-81D8-16152A8885A3}" type="datetimeFigureOut">
              <a:rPr lang="en-US"/>
              <a:pPr>
                <a:defRPr/>
              </a:pPr>
              <a:t>10/24/2024</a:t>
            </a:fld>
            <a:endParaRPr lang="en-US" dirty="0"/>
          </a:p>
        </p:txBody>
      </p:sp>
      <p:sp>
        <p:nvSpPr>
          <p:cNvPr id="6" name="Footer Placeholder 4">
            <a:extLst>
              <a:ext uri="{FF2B5EF4-FFF2-40B4-BE49-F238E27FC236}">
                <a16:creationId xmlns:a16="http://schemas.microsoft.com/office/drawing/2014/main" id="{2058B674-F54A-A440-3252-72B4BF3467A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5E86510-7C18-40BB-AEBF-E4B88043037E}"/>
              </a:ext>
            </a:extLst>
          </p:cNvPr>
          <p:cNvSpPr>
            <a:spLocks noGrp="1"/>
          </p:cNvSpPr>
          <p:nvPr>
            <p:ph type="sldNum" sz="quarter" idx="12"/>
          </p:nvPr>
        </p:nvSpPr>
        <p:spPr/>
        <p:txBody>
          <a:bodyPr/>
          <a:lstStyle>
            <a:lvl1pPr>
              <a:defRPr/>
            </a:lvl1pPr>
          </a:lstStyle>
          <a:p>
            <a:pPr>
              <a:defRPr/>
            </a:pPr>
            <a:fld id="{088E3C70-C845-4CF3-BE7F-5687A327293D}" type="slidenum">
              <a:rPr lang="en-US"/>
              <a:pPr>
                <a:defRPr/>
              </a:pPr>
              <a:t>‹#›</a:t>
            </a:fld>
            <a:endParaRPr lang="en-US" dirty="0"/>
          </a:p>
        </p:txBody>
      </p:sp>
    </p:spTree>
    <p:extLst>
      <p:ext uri="{BB962C8B-B14F-4D97-AF65-F5344CB8AC3E}">
        <p14:creationId xmlns:p14="http://schemas.microsoft.com/office/powerpoint/2010/main" val="297104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7E27AAB5-2E70-73A9-E04C-EB85D376F195}"/>
              </a:ext>
            </a:extLst>
          </p:cNvPr>
          <p:cNvSpPr>
            <a:spLocks noGrp="1"/>
          </p:cNvSpPr>
          <p:nvPr>
            <p:ph type="dt" sz="half" idx="10"/>
          </p:nvPr>
        </p:nvSpPr>
        <p:spPr/>
        <p:txBody>
          <a:bodyPr/>
          <a:lstStyle>
            <a:lvl1pPr>
              <a:defRPr/>
            </a:lvl1pPr>
          </a:lstStyle>
          <a:p>
            <a:pPr>
              <a:defRPr/>
            </a:pPr>
            <a:fld id="{8B213110-7473-4617-9A3C-037392A59C26}" type="datetimeFigureOut">
              <a:rPr lang="en-US"/>
              <a:pPr>
                <a:defRPr/>
              </a:pPr>
              <a:t>10/24/2024</a:t>
            </a:fld>
            <a:endParaRPr lang="en-US" dirty="0"/>
          </a:p>
        </p:txBody>
      </p:sp>
      <p:sp>
        <p:nvSpPr>
          <p:cNvPr id="6" name="Footer Placeholder 4">
            <a:extLst>
              <a:ext uri="{FF2B5EF4-FFF2-40B4-BE49-F238E27FC236}">
                <a16:creationId xmlns:a16="http://schemas.microsoft.com/office/drawing/2014/main" id="{438A4719-C2B7-71E6-3368-CA8741876EA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BCE29A7-590B-A8E2-726A-3C8CDA6789B3}"/>
              </a:ext>
            </a:extLst>
          </p:cNvPr>
          <p:cNvSpPr>
            <a:spLocks noGrp="1"/>
          </p:cNvSpPr>
          <p:nvPr>
            <p:ph type="sldNum" sz="quarter" idx="12"/>
          </p:nvPr>
        </p:nvSpPr>
        <p:spPr/>
        <p:txBody>
          <a:bodyPr/>
          <a:lstStyle>
            <a:lvl1pPr>
              <a:defRPr/>
            </a:lvl1pPr>
          </a:lstStyle>
          <a:p>
            <a:pPr>
              <a:defRPr/>
            </a:pPr>
            <a:fld id="{B0A67BCC-6DE5-43B1-9081-B231E386C787}" type="slidenum">
              <a:rPr lang="en-US"/>
              <a:pPr>
                <a:defRPr/>
              </a:pPr>
              <a:t>‹#›</a:t>
            </a:fld>
            <a:endParaRPr lang="en-US" dirty="0"/>
          </a:p>
        </p:txBody>
      </p:sp>
    </p:spTree>
    <p:extLst>
      <p:ext uri="{BB962C8B-B14F-4D97-AF65-F5344CB8AC3E}">
        <p14:creationId xmlns:p14="http://schemas.microsoft.com/office/powerpoint/2010/main" val="392104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FC92E8BF-6FC1-D265-31F7-9180B49FAA04}"/>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2C2CEC65-C370-0F65-B206-F27621720CAD}"/>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8E71C6A9-E21F-5491-0981-51B865A7345A}"/>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32E676C-E9A3-1C64-98B5-772FA8904AD5}"/>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2CEAD05F-5651-E84D-681F-9A2E8C6F3C35}"/>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B0EF4F6-4D10-6354-B01C-3AD163D9F6CE}"/>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6E419A1F-7D3B-7CA8-7506-E0B56FB565E3}"/>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96FB4EC-8A7F-67AE-FD2C-9F1B2820E83F}"/>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3E07615C-8F1D-31A2-9E98-9E2842836C5E}"/>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A2B458F7-3ED3-6404-9E82-96FC91B135E0}"/>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5AC17FFE-1914-1138-FAAE-4410F8627171}"/>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AEC7E1F5-713E-A184-4A2A-D0B316C452F8}"/>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91CFBCEF-70BE-3FB6-C8F9-CCCEA076425F}"/>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FEB37D1-234F-483E-0626-8A174DFE19C8}"/>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66571B06-AF1F-4C30-9774-4D058F4731B7}" type="datetimeFigureOut">
              <a:rPr lang="en-US"/>
              <a:pPr>
                <a:defRPr/>
              </a:pPr>
              <a:t>10/24/2024</a:t>
            </a:fld>
            <a:endParaRPr lang="en-US" dirty="0"/>
          </a:p>
        </p:txBody>
      </p:sp>
      <p:sp>
        <p:nvSpPr>
          <p:cNvPr id="5" name="Footer Placeholder 4">
            <a:extLst>
              <a:ext uri="{FF2B5EF4-FFF2-40B4-BE49-F238E27FC236}">
                <a16:creationId xmlns:a16="http://schemas.microsoft.com/office/drawing/2014/main" id="{686677CC-3052-BC9C-AC2C-9A6FD706793A}"/>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F916ABD-A98F-0BB8-064A-4E1C72AC28E5}"/>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ACCCA17B-E99A-4309-8741-02A5287A1DE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48"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9" r:id="rId11"/>
    <p:sldLayoutId id="2147483944" r:id="rId12"/>
    <p:sldLayoutId id="2147483950" r:id="rId13"/>
    <p:sldLayoutId id="2147483945" r:id="rId14"/>
    <p:sldLayoutId id="2147483946" r:id="rId15"/>
    <p:sldLayoutId id="2147483947"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pubmed.ncbi.nlm.nih.gov/?term=Nebeker%20C%5BAuthor%5D" TargetMode="External"/><Relationship Id="rId3" Type="http://schemas.openxmlformats.org/officeDocument/2006/relationships/hyperlink" Target="https://pubmed.ncbi.nlm.nih.gov/?term=Wisniewski%20H%5BAuthor%5D" TargetMode="External"/><Relationship Id="rId7" Type="http://schemas.openxmlformats.org/officeDocument/2006/relationships/hyperlink" Target="https://pubmed.ncbi.nlm.nih.gov/?term=Graham%20S%5BAuthor%5D" TargetMode="External"/><Relationship Id="rId2" Type="http://schemas.openxmlformats.org/officeDocument/2006/relationships/hyperlink" Target="https://pubmed.ncbi.nlm.nih.gov/?term=Vaidyam%20AN%5BAuthor%5D" TargetMode="External"/><Relationship Id="rId1" Type="http://schemas.openxmlformats.org/officeDocument/2006/relationships/slideLayout" Target="../slideLayouts/slideLayout2.xml"/><Relationship Id="rId6" Type="http://schemas.openxmlformats.org/officeDocument/2006/relationships/hyperlink" Target="https://pubmed.ncbi.nlm.nih.gov/?term=Foster%20KT%5BAuthor%5D" TargetMode="External"/><Relationship Id="rId5" Type="http://schemas.openxmlformats.org/officeDocument/2006/relationships/hyperlink" Target="https://pubmed.ncbi.nlm.nih.gov/?term=Lehtimaki%20S%5BAuthor%5D" TargetMode="External"/><Relationship Id="rId4" Type="http://schemas.openxmlformats.org/officeDocument/2006/relationships/hyperlink" Target="https://pubmed.ncbi.nlm.nih.gov/?term=Halamka%20JD%5BAuthor%5D"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ubmed.ncbi.nlm.nih.gov/?term=De%20Choudhury%20M%5BAuthor%5D" TargetMode="External"/><Relationship Id="rId2" Type="http://schemas.openxmlformats.org/officeDocument/2006/relationships/hyperlink" Target="https://pubmed.ncbi.nlm.nih.gov/?term=Lee%20EE%5BAuthor%5D" TargetMode="External"/><Relationship Id="rId1" Type="http://schemas.openxmlformats.org/officeDocument/2006/relationships/slideLayout" Target="../slideLayouts/slideLayout2.xml"/><Relationship Id="rId4" Type="http://schemas.openxmlformats.org/officeDocument/2006/relationships/hyperlink" Target="https://pubmed.ncbi.nlm.nih.gov/?term=Jeste%20DV%5BAuthor%5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E6829035-D59D-3CB1-653B-01A65898143A}"/>
              </a:ext>
            </a:extLst>
          </p:cNvPr>
          <p:cNvSpPr>
            <a:spLocks noChangeArrowheads="1"/>
          </p:cNvSpPr>
          <p:nvPr/>
        </p:nvSpPr>
        <p:spPr bwMode="auto">
          <a:xfrm>
            <a:off x="504824"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400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EMOTIVATION</a:t>
            </a: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Jay Thakare: 23106052</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Sneha </a:t>
            </a:r>
            <a:r>
              <a:rPr lang="en-IN" altLang="en-US" sz="24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Utekar</a:t>
            </a: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23106116</a:t>
            </a:r>
          </a:p>
          <a:p>
            <a:pPr algn="ctr" eaLnBrk="1" fontAlgn="auto" hangingPunct="1">
              <a:spcBef>
                <a:spcPts val="0"/>
              </a:spcBef>
              <a:spcAft>
                <a:spcPts val="0"/>
              </a:spcAft>
              <a:defRPr/>
            </a:pPr>
            <a:r>
              <a:rPr lang="en-IN" altLang="en-US" sz="24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Saanj</a:t>
            </a: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Shetty:23106070</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Divya Patil:23106124</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IN" altLang="en-US" sz="280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 </a:t>
            </a: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RANJITA ASATI</a:t>
            </a: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ACADEMIC YEAR 2024-25</a:t>
            </a:r>
          </a:p>
          <a:p>
            <a:pPr algn="ctr" eaLnBrk="1" fontAlgn="auto" hangingPunct="1">
              <a:spcBef>
                <a:spcPts val="0"/>
              </a:spcBef>
              <a:spcAft>
                <a:spcPts val="0"/>
              </a:spcAft>
              <a:defRPr/>
            </a:pP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cxnSp>
        <p:nvCxnSpPr>
          <p:cNvPr id="3" name="Straight Connector 2">
            <a:extLst>
              <a:ext uri="{FF2B5EF4-FFF2-40B4-BE49-F238E27FC236}">
                <a16:creationId xmlns:a16="http://schemas.microsoft.com/office/drawing/2014/main" id="{93142F9E-7E6A-209F-8D68-D65173505700}"/>
              </a:ext>
            </a:extLst>
          </p:cNvPr>
          <p:cNvCxnSpPr/>
          <p:nvPr/>
        </p:nvCxnSpPr>
        <p:spPr>
          <a:xfrm>
            <a:off x="0" y="17684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7919A7DC-DF56-3CE5-B56A-A0E4D745C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1535BBF-4269-53D8-3473-05080BACDA46}"/>
              </a:ext>
            </a:extLst>
          </p:cNvPr>
          <p:cNvSpPr>
            <a:spLocks noChangeArrowheads="1"/>
          </p:cNvSpPr>
          <p:nvPr/>
        </p:nvSpPr>
        <p:spPr bwMode="auto">
          <a:xfrm>
            <a:off x="503238" y="301625"/>
            <a:ext cx="9070975" cy="66992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System Design</a:t>
            </a:r>
          </a:p>
        </p:txBody>
      </p:sp>
      <p:sp>
        <p:nvSpPr>
          <p:cNvPr id="16387" name="Rectangle 2">
            <a:extLst>
              <a:ext uri="{FF2B5EF4-FFF2-40B4-BE49-F238E27FC236}">
                <a16:creationId xmlns:a16="http://schemas.microsoft.com/office/drawing/2014/main" id="{F595000C-61FB-5CED-B47B-30CABA190C0F}"/>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6388" name="TextBox 2">
            <a:extLst>
              <a:ext uri="{FF2B5EF4-FFF2-40B4-BE49-F238E27FC236}">
                <a16:creationId xmlns:a16="http://schemas.microsoft.com/office/drawing/2014/main" id="{C65A9D48-088D-93F7-C91C-DD42BF7E696B}"/>
              </a:ext>
            </a:extLst>
          </p:cNvPr>
          <p:cNvSpPr txBox="1">
            <a:spLocks noChangeArrowheads="1"/>
          </p:cNvSpPr>
          <p:nvPr/>
        </p:nvSpPr>
        <p:spPr bwMode="auto">
          <a:xfrm>
            <a:off x="250031" y="1176829"/>
            <a:ext cx="95773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just" defTabSz="914400">
              <a:spcBef>
                <a:spcPct val="20000"/>
              </a:spcBef>
            </a:pPr>
            <a:r>
              <a:rPr lang="en-GB" altLang="en-US" sz="2400" dirty="0">
                <a:solidFill>
                  <a:srgbClr val="000000"/>
                </a:solidFill>
                <a:latin typeface="Times New Roman" panose="02020603050405020304" pitchFamily="18" charset="0"/>
                <a:cs typeface="Times New Roman" panose="02020603050405020304" pitchFamily="18" charset="0"/>
              </a:rPr>
              <a:t> </a:t>
            </a:r>
          </a:p>
        </p:txBody>
      </p:sp>
      <p:sp>
        <p:nvSpPr>
          <p:cNvPr id="5" name="Rectangle 3">
            <a:extLst>
              <a:ext uri="{FF2B5EF4-FFF2-40B4-BE49-F238E27FC236}">
                <a16:creationId xmlns:a16="http://schemas.microsoft.com/office/drawing/2014/main" id="{E8A03074-C757-F5F9-6EEE-6EE89E85EF5E}"/>
              </a:ext>
            </a:extLst>
          </p:cNvPr>
          <p:cNvSpPr>
            <a:spLocks noChangeArrowheads="1"/>
          </p:cNvSpPr>
          <p:nvPr/>
        </p:nvSpPr>
        <p:spPr bwMode="auto">
          <a:xfrm>
            <a:off x="647824" y="708842"/>
            <a:ext cx="5451172" cy="6629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b="1" dirty="0">
              <a:latin typeface="Arial" panose="020B0604020202020204" pitchFamily="34" charset="0"/>
            </a:endParaRPr>
          </a:p>
          <a:p>
            <a:pPr marL="285750" marR="0" lvl="0" indent="-285750" latinLnBrk="0">
              <a:lnSpc>
                <a:spcPct val="120000"/>
              </a:lnSpc>
              <a:buClrTx/>
              <a:buSzTx/>
              <a:buFont typeface="Wingdings" panose="05000000000000000000" pitchFamily="2" charset="2"/>
              <a:buChar char="v"/>
              <a:tabLst/>
              <a:defRPr/>
            </a:pPr>
            <a:r>
              <a:rPr lang="en-US" altLang="en-US" kern="100" dirty="0">
                <a:solidFill>
                  <a:srgbClr val="000000"/>
                </a:solidFill>
                <a:latin typeface="Times New Roman" panose="02020603050405020304" pitchFamily="18" charset="0"/>
              </a:rPr>
              <a:t>Mood-Tracker</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Collects mood data from users.</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Performs Mood Data Analysis.</a:t>
            </a:r>
          </a:p>
          <a:p>
            <a:pPr marL="285750" marR="0" lvl="0" indent="-285750" latinLnBrk="0">
              <a:lnSpc>
                <a:spcPct val="120000"/>
              </a:lnSpc>
              <a:buClrTx/>
              <a:buSzTx/>
              <a:buFont typeface="Wingdings" panose="05000000000000000000" pitchFamily="2" charset="2"/>
              <a:buChar char="v"/>
              <a:tabLst/>
              <a:defRPr/>
            </a:pPr>
            <a:r>
              <a:rPr lang="en-US" altLang="en-US" kern="100" dirty="0">
                <a:solidFill>
                  <a:srgbClr val="000000"/>
                </a:solidFill>
                <a:latin typeface="Times New Roman" panose="02020603050405020304" pitchFamily="18" charset="0"/>
              </a:rPr>
              <a:t>Chat With AI</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Provides real-time AI-driven emotional support.</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Assists in mood stabilization through AI Chat.</a:t>
            </a:r>
          </a:p>
          <a:p>
            <a:pPr marL="285750" marR="0" lvl="0" indent="-285750" latinLnBrk="0">
              <a:lnSpc>
                <a:spcPct val="120000"/>
              </a:lnSpc>
              <a:buClrTx/>
              <a:buSzTx/>
              <a:buFont typeface="Wingdings" panose="05000000000000000000" pitchFamily="2" charset="2"/>
              <a:buChar char="v"/>
              <a:tabLst/>
              <a:defRPr/>
            </a:pPr>
            <a:r>
              <a:rPr lang="en-US" altLang="en-US" kern="100" dirty="0">
                <a:solidFill>
                  <a:srgbClr val="000000"/>
                </a:solidFill>
                <a:latin typeface="Times New Roman" panose="02020603050405020304" pitchFamily="18" charset="0"/>
              </a:rPr>
              <a:t>Mood Uplifter</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Offers mood-boosting activities and suggestions.</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Provides personalized suggestions for users.</a:t>
            </a:r>
          </a:p>
          <a:p>
            <a:pPr marL="285750" marR="0" lvl="0" indent="-285750" latinLnBrk="0">
              <a:lnSpc>
                <a:spcPct val="120000"/>
              </a:lnSpc>
              <a:buClrTx/>
              <a:buSzTx/>
              <a:buFont typeface="Wingdings" panose="05000000000000000000" pitchFamily="2" charset="2"/>
              <a:buChar char="v"/>
              <a:tabLst/>
              <a:defRPr/>
            </a:pPr>
            <a:r>
              <a:rPr lang="en-US" altLang="en-US" kern="100" dirty="0">
                <a:solidFill>
                  <a:srgbClr val="000000"/>
                </a:solidFill>
                <a:latin typeface="Times New Roman" panose="02020603050405020304" pitchFamily="18" charset="0"/>
              </a:rPr>
              <a:t>Consult To Professionals</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Crisis management.</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Expert guidance.</a:t>
            </a:r>
          </a:p>
          <a:p>
            <a:pPr marL="285750" marR="0" lvl="0" indent="-285750" latinLnBrk="0">
              <a:lnSpc>
                <a:spcPct val="120000"/>
              </a:lnSpc>
              <a:buClrTx/>
              <a:buSzTx/>
              <a:buFont typeface="Wingdings" panose="05000000000000000000" pitchFamily="2" charset="2"/>
              <a:buChar char="v"/>
              <a:tabLst/>
              <a:defRPr/>
            </a:pPr>
            <a:r>
              <a:rPr lang="en-US" altLang="en-US" kern="100" dirty="0">
                <a:solidFill>
                  <a:srgbClr val="000000"/>
                </a:solidFill>
                <a:latin typeface="Times New Roman" panose="02020603050405020304" pitchFamily="18" charset="0"/>
              </a:rPr>
              <a:t>Resources Tab</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Increased awareness and education.</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Improved decision-making.</a:t>
            </a:r>
          </a:p>
          <a:p>
            <a:pPr marL="285750" marR="0" lvl="0" indent="-285750" latinLnBrk="0">
              <a:lnSpc>
                <a:spcPct val="120000"/>
              </a:lnSpc>
              <a:buClrTx/>
              <a:buSzTx/>
              <a:buFont typeface="Wingdings" panose="05000000000000000000" pitchFamily="2" charset="2"/>
              <a:buChar char="v"/>
              <a:tabLst/>
              <a:defRPr/>
            </a:pPr>
            <a:r>
              <a:rPr lang="en-US" altLang="en-US" kern="100" dirty="0">
                <a:solidFill>
                  <a:srgbClr val="000000"/>
                </a:solidFill>
                <a:latin typeface="Times New Roman" panose="02020603050405020304" pitchFamily="18" charset="0"/>
              </a:rPr>
              <a:t>Motivating Alerts</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Boosts immediate mood.</a:t>
            </a:r>
          </a:p>
          <a:p>
            <a:pPr marL="742950" lvl="1" indent="-285750">
              <a:lnSpc>
                <a:spcPct val="120000"/>
              </a:lnSpc>
              <a:buFont typeface="Arial" panose="020B0604020202020204" pitchFamily="34" charset="0"/>
              <a:buChar char="•"/>
              <a:defRPr/>
            </a:pPr>
            <a:r>
              <a:rPr lang="en-US" altLang="en-US" kern="100" dirty="0">
                <a:solidFill>
                  <a:srgbClr val="000000"/>
                </a:solidFill>
                <a:latin typeface="Times New Roman" panose="02020603050405020304" pitchFamily="18" charset="0"/>
              </a:rPr>
              <a:t>Reduces feelings of isolation.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A7A328C-2EE6-9CBB-E55C-324C40394AA1}"/>
              </a:ext>
            </a:extLst>
          </p:cNvPr>
          <p:cNvSpPr>
            <a:spLocks noChangeArrowheads="1"/>
          </p:cNvSpPr>
          <p:nvPr/>
        </p:nvSpPr>
        <p:spPr bwMode="auto">
          <a:xfrm>
            <a:off x="3384128" y="395461"/>
            <a:ext cx="3312368" cy="95433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pic>
        <p:nvPicPr>
          <p:cNvPr id="2" name="Picture 1">
            <a:extLst>
              <a:ext uri="{FF2B5EF4-FFF2-40B4-BE49-F238E27FC236}">
                <a16:creationId xmlns:a16="http://schemas.microsoft.com/office/drawing/2014/main" id="{D695B014-E8DD-7E38-2AFB-21C950286B46}"/>
              </a:ext>
            </a:extLst>
          </p:cNvPr>
          <p:cNvPicPr/>
          <p:nvPr/>
        </p:nvPicPr>
        <p:blipFill>
          <a:blip r:embed="rId3"/>
          <a:stretch>
            <a:fillRect/>
          </a:stretch>
        </p:blipFill>
        <p:spPr>
          <a:xfrm>
            <a:off x="647824" y="1619597"/>
            <a:ext cx="8280920" cy="4320480"/>
          </a:xfrm>
          <a:prstGeom prst="rect">
            <a:avLst/>
          </a:prstGeom>
        </p:spPr>
      </p:pic>
      <p:sp>
        <p:nvSpPr>
          <p:cNvPr id="3" name="TextBox 2">
            <a:extLst>
              <a:ext uri="{FF2B5EF4-FFF2-40B4-BE49-F238E27FC236}">
                <a16:creationId xmlns:a16="http://schemas.microsoft.com/office/drawing/2014/main" id="{22134DAD-7FC2-F27F-54E3-1EDD909DBA12}"/>
              </a:ext>
            </a:extLst>
          </p:cNvPr>
          <p:cNvSpPr txBox="1"/>
          <p:nvPr/>
        </p:nvSpPr>
        <p:spPr>
          <a:xfrm>
            <a:off x="3276116" y="6074076"/>
            <a:ext cx="3024336" cy="369332"/>
          </a:xfrm>
          <a:prstGeom prst="rect">
            <a:avLst/>
          </a:prstGeom>
          <a:noFill/>
        </p:spPr>
        <p:txBody>
          <a:bodyPr wrap="square" rtlCol="0">
            <a:spAutoFit/>
          </a:bodyPr>
          <a:lstStyle/>
          <a:p>
            <a:pPr algn="ctr"/>
            <a:r>
              <a:rPr lang="en-US" dirty="0"/>
              <a:t>Fig1 :- Home Page</a:t>
            </a:r>
            <a:endParaRPr lang="en-IN"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E132D6-7046-7290-E2A4-BB8F5691FEB2}"/>
              </a:ext>
            </a:extLst>
          </p:cNvPr>
          <p:cNvPicPr/>
          <p:nvPr/>
        </p:nvPicPr>
        <p:blipFill>
          <a:blip r:embed="rId2"/>
          <a:stretch>
            <a:fillRect/>
          </a:stretch>
        </p:blipFill>
        <p:spPr>
          <a:xfrm>
            <a:off x="575816" y="1567892"/>
            <a:ext cx="8136904" cy="4423889"/>
          </a:xfrm>
          <a:prstGeom prst="rect">
            <a:avLst/>
          </a:prstGeom>
        </p:spPr>
      </p:pic>
      <p:sp>
        <p:nvSpPr>
          <p:cNvPr id="5" name="TextBox 4">
            <a:extLst>
              <a:ext uri="{FF2B5EF4-FFF2-40B4-BE49-F238E27FC236}">
                <a16:creationId xmlns:a16="http://schemas.microsoft.com/office/drawing/2014/main" id="{AC5581C2-9498-41DE-EFC5-57F1B90BEBCC}"/>
              </a:ext>
            </a:extLst>
          </p:cNvPr>
          <p:cNvSpPr txBox="1"/>
          <p:nvPr/>
        </p:nvSpPr>
        <p:spPr>
          <a:xfrm>
            <a:off x="3168104" y="6156101"/>
            <a:ext cx="2808312" cy="369332"/>
          </a:xfrm>
          <a:prstGeom prst="rect">
            <a:avLst/>
          </a:prstGeom>
          <a:noFill/>
        </p:spPr>
        <p:txBody>
          <a:bodyPr wrap="square" rtlCol="0">
            <a:spAutoFit/>
          </a:bodyPr>
          <a:lstStyle/>
          <a:p>
            <a:pPr algn="ctr"/>
            <a:r>
              <a:rPr lang="en-US" dirty="0"/>
              <a:t>Fig4 :- Mood-Tracker</a:t>
            </a:r>
            <a:endParaRPr lang="en-IN" dirty="0"/>
          </a:p>
        </p:txBody>
      </p:sp>
    </p:spTree>
    <p:extLst>
      <p:ext uri="{BB962C8B-B14F-4D97-AF65-F5344CB8AC3E}">
        <p14:creationId xmlns:p14="http://schemas.microsoft.com/office/powerpoint/2010/main" val="395234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13FEA0-C77F-6E2C-A600-8C506C5F2621}"/>
              </a:ext>
            </a:extLst>
          </p:cNvPr>
          <p:cNvPicPr>
            <a:picLocks noChangeAspect="1"/>
          </p:cNvPicPr>
          <p:nvPr/>
        </p:nvPicPr>
        <p:blipFill>
          <a:blip r:embed="rId2"/>
          <a:stretch>
            <a:fillRect/>
          </a:stretch>
        </p:blipFill>
        <p:spPr>
          <a:xfrm>
            <a:off x="575816" y="1691605"/>
            <a:ext cx="8170583" cy="4176464"/>
          </a:xfrm>
          <a:prstGeom prst="rect">
            <a:avLst/>
          </a:prstGeom>
        </p:spPr>
      </p:pic>
      <p:sp>
        <p:nvSpPr>
          <p:cNvPr id="4" name="TextBox 3">
            <a:extLst>
              <a:ext uri="{FF2B5EF4-FFF2-40B4-BE49-F238E27FC236}">
                <a16:creationId xmlns:a16="http://schemas.microsoft.com/office/drawing/2014/main" id="{C6F5F781-4BF7-8F78-6AF4-5CEB1B80203A}"/>
              </a:ext>
            </a:extLst>
          </p:cNvPr>
          <p:cNvSpPr txBox="1"/>
          <p:nvPr/>
        </p:nvSpPr>
        <p:spPr>
          <a:xfrm>
            <a:off x="3256951" y="5892438"/>
            <a:ext cx="2808312" cy="369332"/>
          </a:xfrm>
          <a:prstGeom prst="rect">
            <a:avLst/>
          </a:prstGeom>
          <a:noFill/>
        </p:spPr>
        <p:txBody>
          <a:bodyPr wrap="square" rtlCol="0">
            <a:spAutoFit/>
          </a:bodyPr>
          <a:lstStyle/>
          <a:p>
            <a:pPr algn="ctr"/>
            <a:r>
              <a:rPr lang="en-US" dirty="0"/>
              <a:t>Fig5:-Chatbot</a:t>
            </a:r>
            <a:endParaRPr lang="en-IN" dirty="0"/>
          </a:p>
        </p:txBody>
      </p:sp>
    </p:spTree>
    <p:extLst>
      <p:ext uri="{BB962C8B-B14F-4D97-AF65-F5344CB8AC3E}">
        <p14:creationId xmlns:p14="http://schemas.microsoft.com/office/powerpoint/2010/main" val="97667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701BC4-8EAC-551D-EE52-B2500AAC48FF}"/>
              </a:ext>
            </a:extLst>
          </p:cNvPr>
          <p:cNvPicPr/>
          <p:nvPr/>
        </p:nvPicPr>
        <p:blipFill>
          <a:blip r:embed="rId2"/>
          <a:stretch>
            <a:fillRect/>
          </a:stretch>
        </p:blipFill>
        <p:spPr>
          <a:xfrm>
            <a:off x="503808" y="1655601"/>
            <a:ext cx="8280920" cy="4248472"/>
          </a:xfrm>
          <a:prstGeom prst="rect">
            <a:avLst/>
          </a:prstGeom>
        </p:spPr>
      </p:pic>
      <p:sp>
        <p:nvSpPr>
          <p:cNvPr id="3" name="TextBox 2">
            <a:extLst>
              <a:ext uri="{FF2B5EF4-FFF2-40B4-BE49-F238E27FC236}">
                <a16:creationId xmlns:a16="http://schemas.microsoft.com/office/drawing/2014/main" id="{68C069D6-A2E1-9F6A-B8A6-7D70E9A5AF2B}"/>
              </a:ext>
            </a:extLst>
          </p:cNvPr>
          <p:cNvSpPr txBox="1"/>
          <p:nvPr/>
        </p:nvSpPr>
        <p:spPr>
          <a:xfrm>
            <a:off x="2520032" y="6012085"/>
            <a:ext cx="4032448" cy="369332"/>
          </a:xfrm>
          <a:prstGeom prst="rect">
            <a:avLst/>
          </a:prstGeom>
          <a:noFill/>
        </p:spPr>
        <p:txBody>
          <a:bodyPr wrap="square" rtlCol="0">
            <a:spAutoFit/>
          </a:bodyPr>
          <a:lstStyle/>
          <a:p>
            <a:pPr algn="ctr"/>
            <a:r>
              <a:rPr lang="en-US" dirty="0"/>
              <a:t>Fig6 :- Resources Page</a:t>
            </a:r>
            <a:endParaRPr lang="en-IN" dirty="0"/>
          </a:p>
        </p:txBody>
      </p:sp>
    </p:spTree>
    <p:extLst>
      <p:ext uri="{BB962C8B-B14F-4D97-AF65-F5344CB8AC3E}">
        <p14:creationId xmlns:p14="http://schemas.microsoft.com/office/powerpoint/2010/main" val="1055288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766797-E43C-CF4D-EB36-5E12B504DCB3}"/>
              </a:ext>
            </a:extLst>
          </p:cNvPr>
          <p:cNvPicPr>
            <a:picLocks noChangeAspect="1"/>
          </p:cNvPicPr>
          <p:nvPr/>
        </p:nvPicPr>
        <p:blipFill>
          <a:blip r:embed="rId2">
            <a:extLst>
              <a:ext uri="{28A0092B-C50C-407E-A947-70E740481C1C}">
                <a14:useLocalDpi xmlns:a14="http://schemas.microsoft.com/office/drawing/2010/main" val="0"/>
              </a:ext>
            </a:extLst>
          </a:blip>
          <a:srcRect l="1" r="4022"/>
          <a:stretch/>
        </p:blipFill>
        <p:spPr>
          <a:xfrm>
            <a:off x="582043" y="1798013"/>
            <a:ext cx="8136904" cy="3963648"/>
          </a:xfrm>
          <a:prstGeom prst="rect">
            <a:avLst/>
          </a:prstGeom>
        </p:spPr>
      </p:pic>
      <p:sp>
        <p:nvSpPr>
          <p:cNvPr id="4" name="TextBox 3">
            <a:extLst>
              <a:ext uri="{FF2B5EF4-FFF2-40B4-BE49-F238E27FC236}">
                <a16:creationId xmlns:a16="http://schemas.microsoft.com/office/drawing/2014/main" id="{B553A1E0-1D6B-CEEC-B888-6A92BF2978FF}"/>
              </a:ext>
            </a:extLst>
          </p:cNvPr>
          <p:cNvSpPr txBox="1"/>
          <p:nvPr/>
        </p:nvSpPr>
        <p:spPr>
          <a:xfrm>
            <a:off x="3168104" y="5833722"/>
            <a:ext cx="3096344" cy="369332"/>
          </a:xfrm>
          <a:prstGeom prst="rect">
            <a:avLst/>
          </a:prstGeom>
          <a:noFill/>
        </p:spPr>
        <p:txBody>
          <a:bodyPr wrap="square" rtlCol="0">
            <a:spAutoFit/>
          </a:bodyPr>
          <a:lstStyle/>
          <a:p>
            <a:r>
              <a:rPr lang="en-US" dirty="0"/>
              <a:t>Fig7 :- Consult to Dr. page</a:t>
            </a:r>
            <a:endParaRPr lang="en-IN" dirty="0"/>
          </a:p>
        </p:txBody>
      </p:sp>
    </p:spTree>
    <p:extLst>
      <p:ext uri="{BB962C8B-B14F-4D97-AF65-F5344CB8AC3E}">
        <p14:creationId xmlns:p14="http://schemas.microsoft.com/office/powerpoint/2010/main" val="1783957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67EEC01-1CC5-0EE6-0689-5F5F31591534}"/>
              </a:ext>
            </a:extLst>
          </p:cNvPr>
          <p:cNvSpPr>
            <a:spLocks noChangeArrowheads="1"/>
          </p:cNvSpPr>
          <p:nvPr/>
        </p:nvSpPr>
        <p:spPr bwMode="auto">
          <a:xfrm>
            <a:off x="-1043347" y="107429"/>
            <a:ext cx="10583143" cy="1054101"/>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p>
        </p:txBody>
      </p:sp>
      <p:sp>
        <p:nvSpPr>
          <p:cNvPr id="22531" name="Rectangle 2">
            <a:extLst>
              <a:ext uri="{FF2B5EF4-FFF2-40B4-BE49-F238E27FC236}">
                <a16:creationId xmlns:a16="http://schemas.microsoft.com/office/drawing/2014/main" id="{35884590-0C00-21C0-B30F-2DF6502F7A52}"/>
              </a:ext>
            </a:extLst>
          </p:cNvPr>
          <p:cNvSpPr>
            <a:spLocks noChangeArrowheads="1"/>
          </p:cNvSpPr>
          <p:nvPr/>
        </p:nvSpPr>
        <p:spPr bwMode="auto">
          <a:xfrm>
            <a:off x="431800" y="1161530"/>
            <a:ext cx="7632848" cy="647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0" algn="just">
              <a:lnSpc>
                <a:spcPct val="150000"/>
              </a:lnSpc>
              <a:defRPr/>
            </a:pPr>
            <a:r>
              <a:rPr lang="en-IN" dirty="0">
                <a:effectLst/>
                <a:latin typeface="Times New Roman" panose="02020603050405020304" pitchFamily="18" charset="0"/>
                <a:ea typeface="Times New Roman" panose="02020603050405020304" pitchFamily="18" charset="0"/>
              </a:rPr>
              <a:t> </a:t>
            </a:r>
            <a:r>
              <a:rPr lang="en-IN" dirty="0" err="1">
                <a:effectLst/>
                <a:latin typeface="Times New Roman" panose="02020603050405020304" pitchFamily="18" charset="0"/>
                <a:ea typeface="Times New Roman" panose="02020603050405020304" pitchFamily="18" charset="0"/>
              </a:rPr>
              <a:t>Emotivation</a:t>
            </a:r>
            <a:r>
              <a:rPr lang="en-IN" dirty="0">
                <a:effectLst/>
                <a:latin typeface="Times New Roman" panose="02020603050405020304" pitchFamily="18" charset="0"/>
                <a:ea typeface="Times New Roman" panose="02020603050405020304" pitchFamily="18" charset="0"/>
              </a:rPr>
              <a:t> is a comprehensive platform designed to prioritize and enhance mental well-being through its innovative features like the Mood Tracker, AI Chat, and Mood Refresher. By offering personalized and accessible mental health support, it empowers users to take charge of their emotional health in a convenient and stigma-free environment.</a:t>
            </a:r>
            <a:endParaRPr lang="en-IN" altLang="en-US" kern="100" dirty="0">
              <a:solidFill>
                <a:srgbClr val="000000"/>
              </a:solidFill>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67222FC-067E-85CF-E029-619E08EE2E14}"/>
              </a:ext>
            </a:extLst>
          </p:cNvPr>
          <p:cNvSpPr>
            <a:spLocks noChangeArrowheads="1"/>
          </p:cNvSpPr>
          <p:nvPr/>
        </p:nvSpPr>
        <p:spPr bwMode="auto">
          <a:xfrm>
            <a:off x="-1368400" y="0"/>
            <a:ext cx="11086629" cy="104097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24579" name="Rectangle 2">
            <a:extLst>
              <a:ext uri="{FF2B5EF4-FFF2-40B4-BE49-F238E27FC236}">
                <a16:creationId xmlns:a16="http://schemas.microsoft.com/office/drawing/2014/main" id="{A2623D01-980C-3C3C-7A06-994C95D5DFB4}"/>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4580" name="Content Placeholder 2">
            <a:extLst>
              <a:ext uri="{FF2B5EF4-FFF2-40B4-BE49-F238E27FC236}">
                <a16:creationId xmlns:a16="http://schemas.microsoft.com/office/drawing/2014/main" id="{5D6B05BB-7418-FCE6-6464-03FED790BA19}"/>
              </a:ext>
            </a:extLst>
          </p:cNvPr>
          <p:cNvSpPr txBox="1">
            <a:spLocks/>
          </p:cNvSpPr>
          <p:nvPr/>
        </p:nvSpPr>
        <p:spPr bwMode="auto">
          <a:xfrm>
            <a:off x="362396" y="1040979"/>
            <a:ext cx="8206308" cy="7419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algn="just">
              <a:lnSpc>
                <a:spcPct val="150000"/>
              </a:lnSpc>
              <a:buNone/>
            </a:pPr>
            <a:r>
              <a:rPr lang="en-US" sz="1800" b="0" i="0" u="none" strike="noStrike" baseline="0" dirty="0">
                <a:solidFill>
                  <a:srgbClr val="000000"/>
                </a:solidFill>
                <a:latin typeface="Times New Roman" panose="02020603050405020304" pitchFamily="18" charset="0"/>
              </a:rPr>
              <a:t>[1] “Conversational Agents in Mental Health: A Review of Recent Developments and Future Directions” by Aditya </a:t>
            </a:r>
            <a:r>
              <a:rPr lang="en-US" sz="1800" b="0" i="0" u="none" strike="noStrike" baseline="0" dirty="0" err="1">
                <a:solidFill>
                  <a:srgbClr val="000000"/>
                </a:solidFill>
                <a:latin typeface="Times New Roman" panose="02020603050405020304" pitchFamily="18" charset="0"/>
              </a:rPr>
              <a:t>Nrusimha</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Vaidyam</a:t>
            </a:r>
            <a:r>
              <a:rPr lang="en-US" sz="1800" b="0" i="0" u="none" strike="noStrike" baseline="0" dirty="0">
                <a:solidFill>
                  <a:srgbClr val="000000"/>
                </a:solidFill>
                <a:latin typeface="Times New Roman" panose="02020603050405020304" pitchFamily="18" charset="0"/>
              </a:rPr>
              <a:t>, Hannah Wisniewski, and John David </a:t>
            </a:r>
            <a:r>
              <a:rPr lang="en-US" sz="1800" b="0" i="0" u="none" strike="noStrike" baseline="0" dirty="0" err="1">
                <a:solidFill>
                  <a:srgbClr val="000000"/>
                </a:solidFill>
                <a:latin typeface="Times New Roman" panose="02020603050405020304" pitchFamily="18" charset="0"/>
              </a:rPr>
              <a:t>Halamka</a:t>
            </a:r>
            <a:r>
              <a:rPr lang="en-US" sz="1800" b="0" i="0" u="none" strike="noStrike" baseline="0" dirty="0">
                <a:solidFill>
                  <a:srgbClr val="000000"/>
                </a:solidFill>
                <a:latin typeface="Times New Roman" panose="02020603050405020304" pitchFamily="18" charset="0"/>
              </a:rPr>
              <a:t> ,JMIR Mental Health journal, June 2019. </a:t>
            </a:r>
          </a:p>
          <a:p>
            <a:pPr marL="0" indent="0" algn="just">
              <a:lnSpc>
                <a:spcPct val="150000"/>
              </a:lnSpc>
              <a:buNone/>
            </a:pPr>
            <a:r>
              <a:rPr lang="en-US" sz="1800" b="0" i="0" u="none" strike="noStrike" baseline="0" dirty="0">
                <a:solidFill>
                  <a:srgbClr val="000000"/>
                </a:solidFill>
                <a:latin typeface="Times New Roman" panose="02020603050405020304" pitchFamily="18" charset="0"/>
              </a:rPr>
              <a:t>[2] “</a:t>
            </a:r>
            <a:r>
              <a:rPr lang="en-US" sz="1800" dirty="0">
                <a:solidFill>
                  <a:srgbClr val="000000"/>
                </a:solidFill>
                <a:latin typeface="Times New Roman" panose="02020603050405020304" pitchFamily="18" charset="0"/>
              </a:rPr>
              <a:t>Evidence on Digital Mental Health Interventions for Adolescents and Young People: Systematic Overview</a:t>
            </a:r>
            <a:r>
              <a:rPr lang="en-US" sz="1800" b="0" i="0" u="none" strike="noStrike" baseline="0" dirty="0">
                <a:solidFill>
                  <a:srgbClr val="000000"/>
                </a:solidFill>
                <a:latin typeface="Times New Roman" panose="02020603050405020304" pitchFamily="18" charset="0"/>
              </a:rPr>
              <a:t>” by Susanna </a:t>
            </a:r>
            <a:r>
              <a:rPr lang="en-US" sz="1800" b="0" i="0" u="none" strike="noStrike" baseline="0" dirty="0" err="1">
                <a:solidFill>
                  <a:srgbClr val="000000"/>
                </a:solidFill>
                <a:latin typeface="Times New Roman" panose="02020603050405020304" pitchFamily="18" charset="0"/>
              </a:rPr>
              <a:t>Lehtimaki</a:t>
            </a:r>
            <a:r>
              <a:rPr lang="en-US" sz="1800" b="0" i="0" u="none" strike="noStrike" baseline="0" dirty="0">
                <a:solidFill>
                  <a:srgbClr val="000000"/>
                </a:solidFill>
                <a:latin typeface="Times New Roman" panose="02020603050405020304" pitchFamily="18" charset="0"/>
              </a:rPr>
              <a:t> and Katherine T. Foster ,The Lancet Digital Health , April 2021. </a:t>
            </a:r>
          </a:p>
          <a:p>
            <a:pPr marL="0" indent="0" algn="just">
              <a:lnSpc>
                <a:spcPct val="150000"/>
              </a:lnSpc>
              <a:buNone/>
            </a:pPr>
            <a:r>
              <a:rPr lang="en-US" sz="1800" b="0" i="0" u="none" strike="noStrike" baseline="0" dirty="0">
                <a:solidFill>
                  <a:srgbClr val="000000"/>
                </a:solidFill>
                <a:latin typeface="Times New Roman" panose="02020603050405020304" pitchFamily="18" charset="0"/>
              </a:rPr>
              <a:t>[3] “Artificial Intelligence for Mental Health and Mental Illnesses” by Sarah Graham and Camille </a:t>
            </a:r>
            <a:r>
              <a:rPr lang="en-US" sz="1800" b="0" i="0" u="none" strike="noStrike" baseline="0" dirty="0" err="1">
                <a:solidFill>
                  <a:srgbClr val="000000"/>
                </a:solidFill>
                <a:latin typeface="Times New Roman" panose="02020603050405020304" pitchFamily="18" charset="0"/>
              </a:rPr>
              <a:t>Nebeker</a:t>
            </a:r>
            <a:r>
              <a:rPr lang="en-US" sz="1800" b="0" i="0" u="none" strike="noStrike" baseline="0" dirty="0">
                <a:solidFill>
                  <a:srgbClr val="000000"/>
                </a:solidFill>
                <a:latin typeface="Times New Roman" panose="02020603050405020304" pitchFamily="18" charset="0"/>
              </a:rPr>
              <a:t> ,JMIR Mental Health ,November 2019. </a:t>
            </a:r>
          </a:p>
          <a:p>
            <a:pPr marL="0" indent="0" algn="just">
              <a:lnSpc>
                <a:spcPct val="150000"/>
              </a:lnSpc>
              <a:buNone/>
            </a:pPr>
            <a:r>
              <a:rPr lang="en-IN" sz="1800" b="0" i="0" u="none" strike="noStrike" baseline="0" dirty="0">
                <a:solidFill>
                  <a:srgbClr val="000000"/>
                </a:solidFill>
                <a:latin typeface="Times New Roman" panose="02020603050405020304" pitchFamily="18" charset="0"/>
              </a:rPr>
              <a:t>[4] “Artificial Intelligence for Mental Healthcare: Clinical Applications, Barriers, Facilitators, and Artificial Wisdom” by Ellen E. Lee, Munmun De Choudhury, and Dilip V. </a:t>
            </a:r>
            <a:r>
              <a:rPr lang="en-IN" sz="1800" b="0" i="0" u="none" strike="noStrike" baseline="0" dirty="0" err="1">
                <a:solidFill>
                  <a:srgbClr val="000000"/>
                </a:solidFill>
                <a:latin typeface="Times New Roman" panose="02020603050405020304" pitchFamily="18" charset="0"/>
              </a:rPr>
              <a:t>Jeste</a:t>
            </a:r>
            <a:r>
              <a:rPr lang="en-IN" sz="1800" b="0" i="0" u="none" strike="noStrike" baseline="0" dirty="0">
                <a:solidFill>
                  <a:srgbClr val="000000"/>
                </a:solidFill>
                <a:latin typeface="Times New Roman" panose="02020603050405020304" pitchFamily="18" charset="0"/>
              </a:rPr>
              <a:t> ,Psychiatric Clinics of North America, September 2022.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03DDF1AE-70ED-5636-A52E-7EBA07C9746A}"/>
              </a:ext>
            </a:extLst>
          </p:cNvPr>
          <p:cNvSpPr>
            <a:spLocks noChangeArrowheads="1"/>
          </p:cNvSpPr>
          <p:nvPr/>
        </p:nvSpPr>
        <p:spPr bwMode="auto">
          <a:xfrm>
            <a:off x="-216272" y="2123653"/>
            <a:ext cx="9934947" cy="2736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DC40705-EF54-2E06-D902-0DFFE0CA2EB1}"/>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8195" name="Rectangle 2">
            <a:extLst>
              <a:ext uri="{FF2B5EF4-FFF2-40B4-BE49-F238E27FC236}">
                <a16:creationId xmlns:a16="http://schemas.microsoft.com/office/drawing/2014/main" id="{C39C7CE6-D5E8-1A4B-4F0E-B29A8089464A}"/>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Technologies and Methodologies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System Design</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Implementation Screenshots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References</a:t>
            </a:r>
            <a:endParaRPr lang="en-IN" altLang="en-US" sz="2400" b="1"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02069E2-424A-D232-7643-C54B486CD763}"/>
              </a:ext>
            </a:extLst>
          </p:cNvPr>
          <p:cNvSpPr txBox="1">
            <a:spLocks/>
          </p:cNvSpPr>
          <p:nvPr/>
        </p:nvSpPr>
        <p:spPr bwMode="auto">
          <a:xfrm>
            <a:off x="575816" y="1475581"/>
            <a:ext cx="8227962" cy="4219831"/>
          </a:xfrm>
          <a:prstGeom prst="rect">
            <a:avLst/>
          </a:prstGeom>
          <a:noFill/>
          <a:ln>
            <a:noFill/>
          </a:ln>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0"/>
              </a:spcBef>
              <a:defRPr/>
            </a:pPr>
            <a:r>
              <a:rPr lang="en-US" altLang="en-US" sz="1800" dirty="0">
                <a:latin typeface="Times New Roman" panose="02020603050405020304" pitchFamily="18" charset="0"/>
              </a:rPr>
              <a:t>The  growing  prevalence  of  mental health challenges  has  become  a  significant  concern  globally, with millions  of  people  struggling  to  maintain  their  mental  well-being  in  the  face  of  stress, anxiety,  depression,  and  other  psychological  issues.</a:t>
            </a:r>
          </a:p>
          <a:p>
            <a:pPr>
              <a:lnSpc>
                <a:spcPct val="90000"/>
              </a:lnSpc>
              <a:spcBef>
                <a:spcPct val="0"/>
              </a:spcBef>
              <a:defRPr/>
            </a:pPr>
            <a:endParaRPr lang="en-US" altLang="en-US" sz="1800" dirty="0">
              <a:latin typeface="Times New Roman" panose="02020603050405020304" pitchFamily="18" charset="0"/>
            </a:endParaRPr>
          </a:p>
          <a:p>
            <a:pPr>
              <a:lnSpc>
                <a:spcPct val="90000"/>
              </a:lnSpc>
              <a:spcBef>
                <a:spcPct val="0"/>
              </a:spcBef>
              <a:defRPr/>
            </a:pPr>
            <a:r>
              <a:rPr lang="en-US" altLang="en-US" sz="1800" dirty="0">
                <a:latin typeface="Times New Roman" panose="02020603050405020304" pitchFamily="18" charset="0"/>
              </a:rPr>
              <a:t>Despite  the  increasing  awareness  of  mental health,  many  individuals  face  barriers  to  accessing  timely  and  effective  support,  whether  due to the  stigma  associated  with  seeking  help,  the  high  cost  of  therapy,  or  the  limited  availability  of mental  health  professionals</a:t>
            </a:r>
          </a:p>
          <a:p>
            <a:pPr>
              <a:lnSpc>
                <a:spcPct val="90000"/>
              </a:lnSpc>
              <a:spcBef>
                <a:spcPct val="0"/>
              </a:spcBef>
              <a:defRPr/>
            </a:pPr>
            <a:endParaRPr lang="en-US" altLang="en-US" sz="1800" dirty="0">
              <a:latin typeface="Times New Roman" panose="02020603050405020304" pitchFamily="18" charset="0"/>
            </a:endParaRPr>
          </a:p>
          <a:p>
            <a:pPr>
              <a:lnSpc>
                <a:spcPct val="90000"/>
              </a:lnSpc>
              <a:spcBef>
                <a:spcPct val="0"/>
              </a:spcBef>
              <a:defRPr/>
            </a:pPr>
            <a:r>
              <a:rPr lang="en-US" altLang="en-US" sz="1800" dirty="0">
                <a:latin typeface="Times New Roman" panose="02020603050405020304" pitchFamily="18" charset="0"/>
              </a:rPr>
              <a:t>In  response  to  these  challenges,  digital  health  solutions  have  emerged  as  a  promising  avenue for  expanding  access  to  mental  health  care. </a:t>
            </a:r>
          </a:p>
          <a:p>
            <a:pPr>
              <a:lnSpc>
                <a:spcPct val="90000"/>
              </a:lnSpc>
              <a:spcBef>
                <a:spcPct val="0"/>
              </a:spcBef>
              <a:defRPr/>
            </a:pPr>
            <a:endParaRPr lang="en-US" altLang="en-US" sz="1800" dirty="0">
              <a:latin typeface="Times New Roman" panose="02020603050405020304" pitchFamily="18" charset="0"/>
            </a:endParaRPr>
          </a:p>
          <a:p>
            <a:pPr>
              <a:lnSpc>
                <a:spcPct val="90000"/>
              </a:lnSpc>
              <a:spcBef>
                <a:spcPct val="0"/>
              </a:spcBef>
              <a:defRPr/>
            </a:pPr>
            <a:r>
              <a:rPr lang="en-US" altLang="en-US" sz="1800" dirty="0">
                <a:latin typeface="Times New Roman" panose="02020603050405020304" pitchFamily="18" charset="0"/>
              </a:rPr>
              <a:t>Among  these  innovations  is  the  concept  of  a  mental  health  companion — a  digital  tool  designed  to  provide  continuous,  personalized  support for  individuals  seeking  to  manage  their  mental  well-being.</a:t>
            </a:r>
            <a:endParaRPr lang="en-US" altLang="en-US" sz="2400" dirty="0">
              <a:solidFill>
                <a:sysClr val="windowText" lastClr="000000"/>
              </a:solidFill>
              <a:latin typeface="Times New Roman" panose="02020603050405020304" pitchFamily="18" charset="0"/>
              <a:cs typeface="Times New Roman" panose="02020603050405020304" pitchFamily="18" charset="0"/>
            </a:endParaRPr>
          </a:p>
          <a:p>
            <a:pPr marL="0" indent="0" defTabSz="914400">
              <a:buNone/>
              <a:defRPr/>
            </a:pPr>
            <a:endParaRPr lang="en-US" altLang="en-US" sz="2000" b="1" dirty="0">
              <a:solidFill>
                <a:sysClr val="windowText" lastClr="000000"/>
              </a:solidFill>
              <a:latin typeface="Times New Roman" panose="02020603050405020304" pitchFamily="18" charset="0"/>
              <a:cs typeface="Times New Roman" panose="02020603050405020304" pitchFamily="18" charset="0"/>
            </a:endParaRPr>
          </a:p>
          <a:p>
            <a:pPr marL="0" indent="0" defTabSz="914400">
              <a:buFont typeface="Arial" panose="020B0604020202020204" pitchFamily="34" charset="0"/>
              <a:buNone/>
              <a:defRPr/>
            </a:pPr>
            <a:endParaRPr lang="en-US" altLang="en-US" sz="2000" b="1" dirty="0">
              <a:solidFill>
                <a:sysClr val="windowText" lastClr="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B581B8-4203-F2FF-6C27-A79D3E1150D5}"/>
              </a:ext>
            </a:extLst>
          </p:cNvPr>
          <p:cNvSpPr txBox="1"/>
          <p:nvPr/>
        </p:nvSpPr>
        <p:spPr>
          <a:xfrm>
            <a:off x="1773473" y="395461"/>
            <a:ext cx="5832648" cy="884538"/>
          </a:xfrm>
          <a:prstGeom prst="rect">
            <a:avLst/>
          </a:prstGeom>
          <a:noFill/>
        </p:spPr>
        <p:txBody>
          <a:bodyPr wrap="square" rtlCol="0">
            <a:spAutoFit/>
          </a:bodyPr>
          <a:lstStyle/>
          <a:p>
            <a:pPr algn="ctr" eaLnBrk="1" fontAlgn="auto" hangingPunct="1">
              <a:lnSpc>
                <a:spcPct val="93000"/>
              </a:lnSpc>
              <a:spcBef>
                <a:spcPts val="0"/>
              </a:spcBef>
              <a:spcAft>
                <a:spcPts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rPr>
              <a:t>Introduction</a:t>
            </a:r>
          </a:p>
          <a:p>
            <a:endParaRPr lang="en-IN"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E5979-03EC-1CCF-8118-D33B9D9F9983}"/>
              </a:ext>
            </a:extLst>
          </p:cNvPr>
          <p:cNvSpPr txBox="1"/>
          <p:nvPr/>
        </p:nvSpPr>
        <p:spPr>
          <a:xfrm>
            <a:off x="143768" y="251445"/>
            <a:ext cx="7776864" cy="1512168"/>
          </a:xfrm>
          <a:prstGeom prst="rect">
            <a:avLst/>
          </a:prstGeom>
          <a:noFill/>
        </p:spPr>
        <p:txBody>
          <a:bodyPr wrap="square" rtlCol="0">
            <a:spAutoFit/>
          </a:bodyPr>
          <a:lstStyle/>
          <a:p>
            <a:endParaRPr lang="en-IN" dirty="0"/>
          </a:p>
        </p:txBody>
      </p:sp>
      <p:graphicFrame>
        <p:nvGraphicFramePr>
          <p:cNvPr id="9" name="Table 8">
            <a:extLst>
              <a:ext uri="{FF2B5EF4-FFF2-40B4-BE49-F238E27FC236}">
                <a16:creationId xmlns:a16="http://schemas.microsoft.com/office/drawing/2014/main" id="{E5C98BC3-9DA5-CE17-BF8E-13ACF7A69D99}"/>
              </a:ext>
            </a:extLst>
          </p:cNvPr>
          <p:cNvGraphicFramePr>
            <a:graphicFrameLocks noGrp="1"/>
          </p:cNvGraphicFramePr>
          <p:nvPr>
            <p:extLst>
              <p:ext uri="{D42A27DB-BD31-4B8C-83A1-F6EECF244321}">
                <p14:modId xmlns:p14="http://schemas.microsoft.com/office/powerpoint/2010/main" val="258868499"/>
              </p:ext>
            </p:extLst>
          </p:nvPr>
        </p:nvGraphicFramePr>
        <p:xfrm>
          <a:off x="359792" y="1481328"/>
          <a:ext cx="8124942" cy="5064051"/>
        </p:xfrm>
        <a:graphic>
          <a:graphicData uri="http://schemas.openxmlformats.org/drawingml/2006/table">
            <a:tbl>
              <a:tblPr firstRow="1" bandRow="1">
                <a:tableStyleId>{5C22544A-7EE6-4342-B048-85BDC9FD1C3A}</a:tableStyleId>
              </a:tblPr>
              <a:tblGrid>
                <a:gridCol w="2708314">
                  <a:extLst>
                    <a:ext uri="{9D8B030D-6E8A-4147-A177-3AD203B41FA5}">
                      <a16:colId xmlns:a16="http://schemas.microsoft.com/office/drawing/2014/main" val="1498945201"/>
                    </a:ext>
                  </a:extLst>
                </a:gridCol>
                <a:gridCol w="2708314">
                  <a:extLst>
                    <a:ext uri="{9D8B030D-6E8A-4147-A177-3AD203B41FA5}">
                      <a16:colId xmlns:a16="http://schemas.microsoft.com/office/drawing/2014/main" val="1137784271"/>
                    </a:ext>
                  </a:extLst>
                </a:gridCol>
                <a:gridCol w="2708314">
                  <a:extLst>
                    <a:ext uri="{9D8B030D-6E8A-4147-A177-3AD203B41FA5}">
                      <a16:colId xmlns:a16="http://schemas.microsoft.com/office/drawing/2014/main" val="1666903488"/>
                    </a:ext>
                  </a:extLst>
                </a:gridCol>
              </a:tblGrid>
              <a:tr h="359398">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2811817505"/>
                  </a:ext>
                </a:extLst>
              </a:tr>
              <a:tr h="1260616">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US" sz="1800" dirty="0">
                          <a:solidFill>
                            <a:schemeClr val="tx1"/>
                          </a:solidFill>
                          <a:latin typeface="Times New Roman" panose="02020603050405020304" pitchFamily="18" charset="0"/>
                        </a:rPr>
                        <a:t>Conversational Agents in Mental Health: A Review of Recent Developments and Future Directions</a:t>
                      </a:r>
                      <a:endParaRPr lang="en-IN" dirty="0"/>
                    </a:p>
                  </a:txBody>
                  <a:tcPr/>
                </a:tc>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u="none" kern="100" dirty="0">
                          <a:solidFill>
                            <a:srgbClr val="000000"/>
                          </a:solidFill>
                          <a:latin typeface="Times New Roman" panose="02020603050405020304" pitchFamily="18" charset="0"/>
                          <a:ea typeface="+mn-ea"/>
                          <a:cs typeface="+mn-cs"/>
                          <a:hlinkClick r:id="rId2">
                            <a:extLst>
                              <a:ext uri="{A12FA001-AC4F-418D-AE19-62706E023703}">
                                <ahyp:hlinkClr xmlns:ahyp="http://schemas.microsoft.com/office/drawing/2018/hyperlinkcolor" val="tx"/>
                              </a:ext>
                            </a:extLst>
                          </a:hlinkClick>
                        </a:rPr>
                        <a:t>Aditya </a:t>
                      </a:r>
                      <a:r>
                        <a:rPr lang="en-IN" sz="1800" u="none" kern="100" dirty="0" err="1">
                          <a:solidFill>
                            <a:srgbClr val="000000"/>
                          </a:solidFill>
                          <a:latin typeface="Times New Roman" panose="02020603050405020304" pitchFamily="18" charset="0"/>
                          <a:ea typeface="+mn-ea"/>
                          <a:cs typeface="+mn-cs"/>
                          <a:hlinkClick r:id="rId2">
                            <a:extLst>
                              <a:ext uri="{A12FA001-AC4F-418D-AE19-62706E023703}">
                                <ahyp:hlinkClr xmlns:ahyp="http://schemas.microsoft.com/office/drawing/2018/hyperlinkcolor" val="tx"/>
                              </a:ext>
                            </a:extLst>
                          </a:hlinkClick>
                        </a:rPr>
                        <a:t>Nrusimha</a:t>
                      </a:r>
                      <a:r>
                        <a:rPr lang="en-IN" sz="1800" u="none" kern="100" dirty="0">
                          <a:solidFill>
                            <a:srgbClr val="000000"/>
                          </a:solidFill>
                          <a:latin typeface="Times New Roman" panose="02020603050405020304" pitchFamily="18" charset="0"/>
                          <a:ea typeface="+mn-ea"/>
                          <a:cs typeface="+mn-cs"/>
                          <a:hlinkClick r:id="rId2">
                            <a:extLst>
                              <a:ext uri="{A12FA001-AC4F-418D-AE19-62706E023703}">
                                <ahyp:hlinkClr xmlns:ahyp="http://schemas.microsoft.com/office/drawing/2018/hyperlinkcolor" val="tx"/>
                              </a:ext>
                            </a:extLst>
                          </a:hlinkClick>
                        </a:rPr>
                        <a:t> </a:t>
                      </a:r>
                      <a:r>
                        <a:rPr lang="en-IN" sz="1800" u="none" kern="100" dirty="0" err="1">
                          <a:solidFill>
                            <a:srgbClr val="000000"/>
                          </a:solidFill>
                          <a:latin typeface="Times New Roman" panose="02020603050405020304" pitchFamily="18" charset="0"/>
                          <a:ea typeface="+mn-ea"/>
                          <a:cs typeface="+mn-cs"/>
                          <a:hlinkClick r:id="rId2">
                            <a:extLst>
                              <a:ext uri="{A12FA001-AC4F-418D-AE19-62706E023703}">
                                <ahyp:hlinkClr xmlns:ahyp="http://schemas.microsoft.com/office/drawing/2018/hyperlinkcolor" val="tx"/>
                              </a:ext>
                            </a:extLst>
                          </a:hlinkClick>
                        </a:rPr>
                        <a:t>Vaidyam</a:t>
                      </a:r>
                      <a:endParaRPr lang="en-IN" sz="1800" u="none" kern="100" dirty="0">
                        <a:solidFill>
                          <a:srgbClr val="000000"/>
                        </a:solidFill>
                        <a:latin typeface="Times New Roman" panose="02020603050405020304" pitchFamily="18" charset="0"/>
                        <a:ea typeface="+mn-ea"/>
                        <a:cs typeface="+mn-cs"/>
                      </a:endParaRPr>
                    </a:p>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u="none" kern="100" dirty="0">
                          <a:solidFill>
                            <a:srgbClr val="000000"/>
                          </a:solidFill>
                          <a:latin typeface="Times New Roman" panose="02020603050405020304" pitchFamily="18" charset="0"/>
                          <a:ea typeface="+mn-ea"/>
                          <a:cs typeface="+mn-cs"/>
                          <a:hlinkClick r:id="rId3">
                            <a:extLst>
                              <a:ext uri="{A12FA001-AC4F-418D-AE19-62706E023703}">
                                <ahyp:hlinkClr xmlns:ahyp="http://schemas.microsoft.com/office/drawing/2018/hyperlinkcolor" val="tx"/>
                              </a:ext>
                            </a:extLst>
                          </a:hlinkClick>
                        </a:rPr>
                        <a:t>Hannah Wisniewski</a:t>
                      </a:r>
                      <a:endParaRPr lang="en-IN" sz="1800" u="none" kern="100" dirty="0">
                        <a:solidFill>
                          <a:srgbClr val="000000"/>
                        </a:solidFill>
                        <a:latin typeface="Times New Roman" panose="02020603050405020304" pitchFamily="18" charset="0"/>
                        <a:ea typeface="+mn-ea"/>
                        <a:cs typeface="+mn-cs"/>
                      </a:endParaRPr>
                    </a:p>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u="none" kern="100" dirty="0">
                          <a:solidFill>
                            <a:srgbClr val="000000"/>
                          </a:solidFill>
                          <a:latin typeface="Times New Roman" panose="02020603050405020304" pitchFamily="18" charset="0"/>
                          <a:ea typeface="+mn-ea"/>
                          <a:cs typeface="+mn-cs"/>
                          <a:hlinkClick r:id="rId4">
                            <a:extLst>
                              <a:ext uri="{A12FA001-AC4F-418D-AE19-62706E023703}">
                                <ahyp:hlinkClr xmlns:ahyp="http://schemas.microsoft.com/office/drawing/2018/hyperlinkcolor" val="tx"/>
                              </a:ext>
                            </a:extLst>
                          </a:hlinkClick>
                        </a:rPr>
                        <a:t>John David </a:t>
                      </a:r>
                      <a:r>
                        <a:rPr lang="en-IN" sz="1800" u="none" kern="100" dirty="0" err="1">
                          <a:solidFill>
                            <a:srgbClr val="000000"/>
                          </a:solidFill>
                          <a:latin typeface="Times New Roman" panose="02020603050405020304" pitchFamily="18" charset="0"/>
                          <a:ea typeface="+mn-ea"/>
                          <a:cs typeface="+mn-cs"/>
                          <a:hlinkClick r:id="rId4">
                            <a:extLst>
                              <a:ext uri="{A12FA001-AC4F-418D-AE19-62706E023703}">
                                <ahyp:hlinkClr xmlns:ahyp="http://schemas.microsoft.com/office/drawing/2018/hyperlinkcolor" val="tx"/>
                              </a:ext>
                            </a:extLst>
                          </a:hlinkClick>
                        </a:rPr>
                        <a:t>Halamka</a:t>
                      </a:r>
                      <a:endParaRPr lang="en-IN" sz="1800" u="none" kern="100" dirty="0">
                        <a:solidFill>
                          <a:srgbClr val="000000"/>
                        </a:solidFill>
                        <a:latin typeface="Times New Roman" panose="02020603050405020304" pitchFamily="18" charset="0"/>
                        <a:ea typeface="+mn-ea"/>
                        <a:cs typeface="+mn-cs"/>
                      </a:endParaRPr>
                    </a:p>
                  </a:txBody>
                  <a:tcPr/>
                </a:tc>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US" altLang="en-US" sz="1800" kern="100" dirty="0">
                          <a:solidFill>
                            <a:srgbClr val="000000"/>
                          </a:solidFill>
                          <a:latin typeface="Times New Roman" panose="02020603050405020304" pitchFamily="18" charset="0"/>
                          <a:ea typeface="+mn-ea"/>
                          <a:cs typeface="+mn-cs"/>
                        </a:rPr>
                        <a:t>The paper discusses the use of chatbots and other conversational agents in mental health </a:t>
                      </a:r>
                      <a:endParaRPr lang="en-IN" sz="1800" kern="100" dirty="0">
                        <a:solidFill>
                          <a:srgbClr val="000000"/>
                        </a:solidFill>
                        <a:latin typeface="Times New Roman" panose="02020603050405020304" pitchFamily="18" charset="0"/>
                        <a:ea typeface="+mn-ea"/>
                        <a:cs typeface="+mn-cs"/>
                      </a:endParaRPr>
                    </a:p>
                    <a:p>
                      <a:endParaRPr lang="en-IN" dirty="0"/>
                    </a:p>
                  </a:txBody>
                  <a:tcPr/>
                </a:tc>
                <a:extLst>
                  <a:ext uri="{0D108BD9-81ED-4DB2-BD59-A6C34878D82A}">
                    <a16:rowId xmlns:a16="http://schemas.microsoft.com/office/drawing/2014/main" val="2526534850"/>
                  </a:ext>
                </a:extLst>
              </a:tr>
              <a:tr h="1660578">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US" sz="1800" kern="1200" dirty="0">
                          <a:solidFill>
                            <a:schemeClr val="tx1"/>
                          </a:solidFill>
                          <a:latin typeface="Times New Roman" panose="02020603050405020304" pitchFamily="18" charset="0"/>
                          <a:ea typeface="+mn-ea"/>
                          <a:cs typeface="+mn-cs"/>
                        </a:rPr>
                        <a:t>Evidence on Digital Mental Health Interventions for Adolescents and Young People: Systematic Overview</a:t>
                      </a:r>
                    </a:p>
                  </a:txBody>
                  <a:tcPr/>
                </a:tc>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US" altLang="en-US" kern="100" dirty="0">
                          <a:solidFill>
                            <a:srgbClr val="000000"/>
                          </a:solidFill>
                          <a:latin typeface="Times New Roman" panose="02020603050405020304" pitchFamily="18" charset="0"/>
                          <a:ea typeface="+mn-ea"/>
                          <a:cs typeface="+mn-cs"/>
                        </a:rPr>
                        <a:t> </a:t>
                      </a:r>
                      <a:r>
                        <a:rPr lang="en-IN" sz="1800" u="none" kern="100" dirty="0">
                          <a:solidFill>
                            <a:srgbClr val="000000"/>
                          </a:solidFill>
                          <a:latin typeface="Times New Roman" panose="02020603050405020304" pitchFamily="18" charset="0"/>
                          <a:ea typeface="+mn-ea"/>
                          <a:cs typeface="+mn-cs"/>
                          <a:hlinkClick r:id="rId5">
                            <a:extLst>
                              <a:ext uri="{A12FA001-AC4F-418D-AE19-62706E023703}">
                                <ahyp:hlinkClr xmlns:ahyp="http://schemas.microsoft.com/office/drawing/2018/hyperlinkcolor" val="tx"/>
                              </a:ext>
                            </a:extLst>
                          </a:hlinkClick>
                        </a:rPr>
                        <a:t>Susanna </a:t>
                      </a:r>
                      <a:r>
                        <a:rPr lang="en-IN" sz="1800" u="none" kern="100" dirty="0" err="1">
                          <a:solidFill>
                            <a:srgbClr val="000000"/>
                          </a:solidFill>
                          <a:latin typeface="Times New Roman" panose="02020603050405020304" pitchFamily="18" charset="0"/>
                          <a:ea typeface="+mn-ea"/>
                          <a:cs typeface="+mn-cs"/>
                          <a:hlinkClick r:id="rId5">
                            <a:extLst>
                              <a:ext uri="{A12FA001-AC4F-418D-AE19-62706E023703}">
                                <ahyp:hlinkClr xmlns:ahyp="http://schemas.microsoft.com/office/drawing/2018/hyperlinkcolor" val="tx"/>
                              </a:ext>
                            </a:extLst>
                          </a:hlinkClick>
                        </a:rPr>
                        <a:t>Lehtimaki</a:t>
                      </a:r>
                      <a:endParaRPr lang="en-IN" sz="1800" u="none" kern="100" dirty="0">
                        <a:solidFill>
                          <a:srgbClr val="000000"/>
                        </a:solidFill>
                        <a:latin typeface="Times New Roman" panose="02020603050405020304" pitchFamily="18" charset="0"/>
                        <a:ea typeface="+mn-ea"/>
                        <a:cs typeface="+mn-cs"/>
                      </a:endParaRPr>
                    </a:p>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u="none" kern="100" dirty="0">
                          <a:solidFill>
                            <a:srgbClr val="000000"/>
                          </a:solidFill>
                          <a:latin typeface="Times New Roman" panose="02020603050405020304" pitchFamily="18" charset="0"/>
                          <a:ea typeface="+mn-ea"/>
                          <a:cs typeface="+mn-cs"/>
                        </a:rPr>
                        <a:t> </a:t>
                      </a:r>
                      <a:r>
                        <a:rPr lang="en-IN" sz="1800" u="none" kern="100" dirty="0">
                          <a:solidFill>
                            <a:srgbClr val="000000"/>
                          </a:solidFill>
                          <a:latin typeface="Times New Roman" panose="02020603050405020304" pitchFamily="18" charset="0"/>
                          <a:ea typeface="+mn-ea"/>
                          <a:cs typeface="+mn-cs"/>
                          <a:hlinkClick r:id="rId6">
                            <a:extLst>
                              <a:ext uri="{A12FA001-AC4F-418D-AE19-62706E023703}">
                                <ahyp:hlinkClr xmlns:ahyp="http://schemas.microsoft.com/office/drawing/2018/hyperlinkcolor" val="tx"/>
                              </a:ext>
                            </a:extLst>
                          </a:hlinkClick>
                        </a:rPr>
                        <a:t>Katherine T Foster</a:t>
                      </a:r>
                      <a:endParaRPr lang="en-IN" sz="1800" u="none" kern="100" dirty="0">
                        <a:solidFill>
                          <a:srgbClr val="000000"/>
                        </a:solidFill>
                        <a:latin typeface="Times New Roman" panose="02020603050405020304" pitchFamily="18" charset="0"/>
                        <a:ea typeface="+mn-ea"/>
                        <a:cs typeface="+mn-cs"/>
                      </a:endParaRPr>
                    </a:p>
                  </a:txBody>
                  <a:tcPr/>
                </a:tc>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US" altLang="en-US" sz="1800" kern="100" dirty="0">
                          <a:solidFill>
                            <a:srgbClr val="000000"/>
                          </a:solidFill>
                          <a:latin typeface="Times New Roman" panose="02020603050405020304" pitchFamily="18" charset="0"/>
                          <a:ea typeface="+mn-ea"/>
                          <a:cs typeface="+mn-cs"/>
                        </a:rPr>
                        <a:t>This paper reviews the effectiveness of digital mental health interventions for young people, including apps and online tools.</a:t>
                      </a:r>
                    </a:p>
                  </a:txBody>
                  <a:tcPr/>
                </a:tc>
                <a:extLst>
                  <a:ext uri="{0D108BD9-81ED-4DB2-BD59-A6C34878D82A}">
                    <a16:rowId xmlns:a16="http://schemas.microsoft.com/office/drawing/2014/main" val="1018352522"/>
                  </a:ext>
                </a:extLst>
              </a:tr>
              <a:tr h="1485921">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US" sz="1800" dirty="0">
                          <a:solidFill>
                            <a:schemeClr val="tx1"/>
                          </a:solidFill>
                          <a:latin typeface="Times New Roman" panose="02020603050405020304" pitchFamily="18" charset="0"/>
                        </a:rPr>
                        <a:t>Artificial Intelligence for Mental Health and Mental Illnesses</a:t>
                      </a:r>
                      <a:endParaRPr lang="en-US" sz="1800" kern="100" dirty="0">
                        <a:solidFill>
                          <a:srgbClr val="000000"/>
                        </a:solidFill>
                        <a:latin typeface="Times New Roman" panose="02020603050405020304" pitchFamily="18" charset="0"/>
                        <a:ea typeface="+mn-ea"/>
                        <a:cs typeface="+mn-cs"/>
                      </a:endParaRPr>
                    </a:p>
                  </a:txBody>
                  <a:tcPr/>
                </a:tc>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u="none" kern="100" dirty="0">
                          <a:solidFill>
                            <a:srgbClr val="000000"/>
                          </a:solidFill>
                          <a:latin typeface="Times New Roman" panose="02020603050405020304" pitchFamily="18" charset="0"/>
                          <a:ea typeface="+mn-ea"/>
                          <a:cs typeface="+mn-cs"/>
                          <a:hlinkClick r:id="rId7">
                            <a:extLst>
                              <a:ext uri="{A12FA001-AC4F-418D-AE19-62706E023703}">
                                <ahyp:hlinkClr xmlns:ahyp="http://schemas.microsoft.com/office/drawing/2018/hyperlinkcolor" val="tx"/>
                              </a:ext>
                            </a:extLst>
                          </a:hlinkClick>
                        </a:rPr>
                        <a:t>Sarah Graham</a:t>
                      </a:r>
                      <a:endParaRPr lang="en-IN" sz="1800" u="none" kern="100" dirty="0">
                        <a:solidFill>
                          <a:srgbClr val="000000"/>
                        </a:solidFill>
                        <a:latin typeface="Times New Roman" panose="02020603050405020304" pitchFamily="18" charset="0"/>
                        <a:ea typeface="+mn-ea"/>
                        <a:cs typeface="+mn-cs"/>
                      </a:endParaRPr>
                    </a:p>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u="none" kern="100" dirty="0">
                          <a:solidFill>
                            <a:srgbClr val="000000"/>
                          </a:solidFill>
                          <a:latin typeface="Times New Roman" panose="02020603050405020304" pitchFamily="18" charset="0"/>
                          <a:ea typeface="+mn-ea"/>
                          <a:cs typeface="+mn-cs"/>
                          <a:hlinkClick r:id="rId8">
                            <a:extLst>
                              <a:ext uri="{A12FA001-AC4F-418D-AE19-62706E023703}">
                                <ahyp:hlinkClr xmlns:ahyp="http://schemas.microsoft.com/office/drawing/2018/hyperlinkcolor" val="tx"/>
                              </a:ext>
                            </a:extLst>
                          </a:hlinkClick>
                        </a:rPr>
                        <a:t>Camille </a:t>
                      </a:r>
                      <a:r>
                        <a:rPr lang="en-IN" sz="1800" u="none" kern="100" dirty="0" err="1">
                          <a:solidFill>
                            <a:srgbClr val="000000"/>
                          </a:solidFill>
                          <a:latin typeface="Times New Roman" panose="02020603050405020304" pitchFamily="18" charset="0"/>
                          <a:ea typeface="+mn-ea"/>
                          <a:cs typeface="+mn-cs"/>
                          <a:hlinkClick r:id="rId8">
                            <a:extLst>
                              <a:ext uri="{A12FA001-AC4F-418D-AE19-62706E023703}">
                                <ahyp:hlinkClr xmlns:ahyp="http://schemas.microsoft.com/office/drawing/2018/hyperlinkcolor" val="tx"/>
                              </a:ext>
                            </a:extLst>
                          </a:hlinkClick>
                        </a:rPr>
                        <a:t>Nebeker</a:t>
                      </a:r>
                      <a:endParaRPr lang="en-IN" sz="1800" u="none" kern="100" dirty="0">
                        <a:solidFill>
                          <a:srgbClr val="000000"/>
                        </a:solidFill>
                        <a:latin typeface="Times New Roman" panose="02020603050405020304" pitchFamily="18" charset="0"/>
                        <a:ea typeface="+mn-ea"/>
                        <a:cs typeface="+mn-cs"/>
                      </a:endParaRPr>
                    </a:p>
                  </a:txBody>
                  <a:tcPr/>
                </a:tc>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US" altLang="en-US" sz="1800" kern="100" dirty="0">
                          <a:solidFill>
                            <a:srgbClr val="000000"/>
                          </a:solidFill>
                          <a:latin typeface="Times New Roman" panose="02020603050405020304" pitchFamily="18" charset="0"/>
                          <a:ea typeface="+mn-ea"/>
                          <a:cs typeface="+mn-cs"/>
                        </a:rPr>
                        <a:t>The study explores how AI technologies are applied in mental health care, assessing their potential and current limitations.</a:t>
                      </a:r>
                    </a:p>
                    <a:p>
                      <a:pPr algn="l" defTabSz="457200" rtl="0" eaLnBrk="0" fontAlgn="base" hangingPunct="0">
                        <a:spcBef>
                          <a:spcPct val="0"/>
                        </a:spcBef>
                        <a:spcAft>
                          <a:spcPct val="0"/>
                        </a:spcAft>
                        <a:defRPr/>
                      </a:pPr>
                      <a:endParaRPr lang="en-IN" kern="100" dirty="0">
                        <a:solidFill>
                          <a:srgbClr val="000000"/>
                        </a:solidFill>
                        <a:latin typeface="Times New Roman" panose="02020603050405020304" pitchFamily="18" charset="0"/>
                        <a:ea typeface="+mn-ea"/>
                        <a:cs typeface="+mn-cs"/>
                      </a:endParaRPr>
                    </a:p>
                  </a:txBody>
                  <a:tcPr/>
                </a:tc>
                <a:extLst>
                  <a:ext uri="{0D108BD9-81ED-4DB2-BD59-A6C34878D82A}">
                    <a16:rowId xmlns:a16="http://schemas.microsoft.com/office/drawing/2014/main" val="3819963795"/>
                  </a:ext>
                </a:extLst>
              </a:tr>
            </a:tbl>
          </a:graphicData>
        </a:graphic>
      </p:graphicFrame>
      <p:sp>
        <p:nvSpPr>
          <p:cNvPr id="6" name="TextBox 5">
            <a:extLst>
              <a:ext uri="{FF2B5EF4-FFF2-40B4-BE49-F238E27FC236}">
                <a16:creationId xmlns:a16="http://schemas.microsoft.com/office/drawing/2014/main" id="{DB3F53A8-D137-3ADB-FABD-7E62D0E7A868}"/>
              </a:ext>
            </a:extLst>
          </p:cNvPr>
          <p:cNvSpPr txBox="1"/>
          <p:nvPr/>
        </p:nvSpPr>
        <p:spPr>
          <a:xfrm>
            <a:off x="-762313" y="251445"/>
            <a:ext cx="10369152" cy="1200329"/>
          </a:xfrm>
          <a:prstGeom prst="rect">
            <a:avLst/>
          </a:prstGeom>
          <a:noFill/>
        </p:spPr>
        <p:txBody>
          <a:bodyPr wrap="square" rtlCol="0">
            <a:spAutoFit/>
          </a:bodyPr>
          <a:lstStyle/>
          <a:p>
            <a:pPr algn="ct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rPr>
              <a:t>Literature Survey of the</a:t>
            </a:r>
          </a:p>
          <a:p>
            <a:pPr algn="ct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rPr>
              <a:t> Existing System</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ndParaRPr>
          </a:p>
        </p:txBody>
      </p:sp>
    </p:spTree>
    <p:extLst>
      <p:ext uri="{BB962C8B-B14F-4D97-AF65-F5344CB8AC3E}">
        <p14:creationId xmlns:p14="http://schemas.microsoft.com/office/powerpoint/2010/main" val="207288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D8975DA-51B5-EF5C-039D-B189B16B5F06}"/>
              </a:ext>
            </a:extLst>
          </p:cNvPr>
          <p:cNvGraphicFramePr>
            <a:graphicFrameLocks noGrp="1"/>
          </p:cNvGraphicFramePr>
          <p:nvPr>
            <p:extLst>
              <p:ext uri="{D42A27DB-BD31-4B8C-83A1-F6EECF244321}">
                <p14:modId xmlns:p14="http://schemas.microsoft.com/office/powerpoint/2010/main" val="4004509398"/>
              </p:ext>
            </p:extLst>
          </p:nvPr>
        </p:nvGraphicFramePr>
        <p:xfrm>
          <a:off x="431800" y="1539697"/>
          <a:ext cx="7968720" cy="2313432"/>
        </p:xfrm>
        <a:graphic>
          <a:graphicData uri="http://schemas.openxmlformats.org/drawingml/2006/table">
            <a:tbl>
              <a:tblPr firstRow="1" bandRow="1">
                <a:tableStyleId>{5C22544A-7EE6-4342-B048-85BDC9FD1C3A}</a:tableStyleId>
              </a:tblPr>
              <a:tblGrid>
                <a:gridCol w="2656240">
                  <a:extLst>
                    <a:ext uri="{9D8B030D-6E8A-4147-A177-3AD203B41FA5}">
                      <a16:colId xmlns:a16="http://schemas.microsoft.com/office/drawing/2014/main" val="1145179789"/>
                    </a:ext>
                  </a:extLst>
                </a:gridCol>
                <a:gridCol w="2656240">
                  <a:extLst>
                    <a:ext uri="{9D8B030D-6E8A-4147-A177-3AD203B41FA5}">
                      <a16:colId xmlns:a16="http://schemas.microsoft.com/office/drawing/2014/main" val="1068518689"/>
                    </a:ext>
                  </a:extLst>
                </a:gridCol>
                <a:gridCol w="2656240">
                  <a:extLst>
                    <a:ext uri="{9D8B030D-6E8A-4147-A177-3AD203B41FA5}">
                      <a16:colId xmlns:a16="http://schemas.microsoft.com/office/drawing/2014/main" val="3787763175"/>
                    </a:ext>
                  </a:extLst>
                </a:gridCol>
              </a:tblGrid>
              <a:tr h="1520060">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US" sz="1800" b="0" u="none" kern="100" dirty="0">
                          <a:solidFill>
                            <a:srgbClr val="000000"/>
                          </a:solidFill>
                          <a:latin typeface="Times New Roman" panose="02020603050405020304" pitchFamily="18" charset="0"/>
                          <a:ea typeface="+mn-ea"/>
                          <a:cs typeface="+mn-cs"/>
                        </a:rPr>
                        <a:t>Artificial Intelligence for Mental Healthcare: Clinical Applications, Barriers, Facilitators, and Artificial Wisdom</a:t>
                      </a:r>
                    </a:p>
                    <a:p>
                      <a:endParaRPr lang="en-IN" dirty="0"/>
                    </a:p>
                  </a:txBody>
                  <a:tcPr>
                    <a:solidFill>
                      <a:schemeClr val="accent1">
                        <a:lumMod val="40000"/>
                        <a:lumOff val="60000"/>
                      </a:schemeClr>
                    </a:solidFill>
                  </a:tcPr>
                </a:tc>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b="0" kern="100" dirty="0">
                          <a:solidFill>
                            <a:srgbClr val="000000"/>
                          </a:solidFill>
                          <a:latin typeface="Times New Roman" panose="02020603050405020304" pitchFamily="18" charset="0"/>
                          <a:ea typeface="+mn-ea"/>
                          <a:cs typeface="+mn-cs"/>
                          <a:hlinkClick r:id="rId2">
                            <a:extLst>
                              <a:ext uri="{A12FA001-AC4F-418D-AE19-62706E023703}">
                                <ahyp:hlinkClr xmlns:ahyp="http://schemas.microsoft.com/office/drawing/2018/hyperlinkcolor" val="tx"/>
                              </a:ext>
                            </a:extLst>
                          </a:hlinkClick>
                        </a:rPr>
                        <a:t>Ellen E. Lee</a:t>
                      </a:r>
                      <a:endParaRPr lang="en-IN" sz="1800" b="0" kern="100" dirty="0">
                        <a:solidFill>
                          <a:srgbClr val="000000"/>
                        </a:solidFill>
                        <a:latin typeface="Times New Roman" panose="02020603050405020304" pitchFamily="18" charset="0"/>
                        <a:ea typeface="+mn-ea"/>
                        <a:cs typeface="+mn-cs"/>
                      </a:endParaRPr>
                    </a:p>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b="0" kern="100" dirty="0">
                          <a:solidFill>
                            <a:srgbClr val="000000"/>
                          </a:solidFill>
                          <a:latin typeface="Times New Roman" panose="02020603050405020304" pitchFamily="18" charset="0"/>
                          <a:ea typeface="+mn-ea"/>
                          <a:cs typeface="+mn-cs"/>
                          <a:hlinkClick r:id="rId3">
                            <a:extLst>
                              <a:ext uri="{A12FA001-AC4F-418D-AE19-62706E023703}">
                                <ahyp:hlinkClr xmlns:ahyp="http://schemas.microsoft.com/office/drawing/2018/hyperlinkcolor" val="tx"/>
                              </a:ext>
                            </a:extLst>
                          </a:hlinkClick>
                        </a:rPr>
                        <a:t>Munmun De</a:t>
                      </a:r>
                    </a:p>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b="0" kern="100" dirty="0">
                          <a:solidFill>
                            <a:srgbClr val="000000"/>
                          </a:solidFill>
                          <a:latin typeface="Times New Roman" panose="02020603050405020304" pitchFamily="18" charset="0"/>
                          <a:ea typeface="+mn-ea"/>
                          <a:cs typeface="+mn-cs"/>
                          <a:hlinkClick r:id="rId3">
                            <a:extLst>
                              <a:ext uri="{A12FA001-AC4F-418D-AE19-62706E023703}">
                                <ahyp:hlinkClr xmlns:ahyp="http://schemas.microsoft.com/office/drawing/2018/hyperlinkcolor" val="tx"/>
                              </a:ext>
                            </a:extLst>
                          </a:hlinkClick>
                        </a:rPr>
                        <a:t>Choudhury</a:t>
                      </a:r>
                      <a:endParaRPr lang="en-IN" sz="1800" b="0" kern="100" dirty="0">
                        <a:solidFill>
                          <a:srgbClr val="000000"/>
                        </a:solidFill>
                        <a:latin typeface="Times New Roman" panose="02020603050405020304" pitchFamily="18" charset="0"/>
                        <a:ea typeface="+mn-ea"/>
                        <a:cs typeface="+mn-cs"/>
                      </a:endParaRPr>
                    </a:p>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IN" sz="1800" b="0" kern="100" dirty="0">
                          <a:solidFill>
                            <a:srgbClr val="000000"/>
                          </a:solidFill>
                          <a:latin typeface="Times New Roman" panose="02020603050405020304" pitchFamily="18" charset="0"/>
                          <a:ea typeface="+mn-ea"/>
                          <a:cs typeface="+mn-cs"/>
                          <a:hlinkClick r:id="rId4">
                            <a:extLst>
                              <a:ext uri="{A12FA001-AC4F-418D-AE19-62706E023703}">
                                <ahyp:hlinkClr xmlns:ahyp="http://schemas.microsoft.com/office/drawing/2018/hyperlinkcolor" val="tx"/>
                              </a:ext>
                            </a:extLst>
                          </a:hlinkClick>
                        </a:rPr>
                        <a:t>Dilip V. </a:t>
                      </a:r>
                      <a:r>
                        <a:rPr lang="en-IN" sz="1800" b="0" kern="100" dirty="0" err="1">
                          <a:solidFill>
                            <a:srgbClr val="000000"/>
                          </a:solidFill>
                          <a:latin typeface="Times New Roman" panose="02020603050405020304" pitchFamily="18" charset="0"/>
                          <a:ea typeface="+mn-ea"/>
                          <a:cs typeface="+mn-cs"/>
                          <a:hlinkClick r:id="rId4">
                            <a:extLst>
                              <a:ext uri="{A12FA001-AC4F-418D-AE19-62706E023703}">
                                <ahyp:hlinkClr xmlns:ahyp="http://schemas.microsoft.com/office/drawing/2018/hyperlinkcolor" val="tx"/>
                              </a:ext>
                            </a:extLst>
                          </a:hlinkClick>
                        </a:rPr>
                        <a:t>Jeste</a:t>
                      </a:r>
                      <a:endParaRPr lang="en-IN" sz="1800" b="0" kern="100" dirty="0">
                        <a:solidFill>
                          <a:srgbClr val="000000"/>
                        </a:solidFill>
                        <a:latin typeface="Times New Roman" panose="02020603050405020304" pitchFamily="18" charset="0"/>
                        <a:ea typeface="+mn-ea"/>
                        <a:cs typeface="+mn-cs"/>
                      </a:endParaRPr>
                    </a:p>
                  </a:txBody>
                  <a:tcPr>
                    <a:solidFill>
                      <a:schemeClr val="accent1">
                        <a:lumMod val="40000"/>
                        <a:lumOff val="60000"/>
                      </a:schemeClr>
                    </a:solidFill>
                  </a:tcPr>
                </a:tc>
                <a:tc>
                  <a:txBody>
                    <a:bodyPr/>
                    <a:lstStyle/>
                    <a:p>
                      <a:pPr marL="0" marR="0" lvl="0" indent="0" algn="l" defTabSz="457200" rtl="0" eaLnBrk="0" fontAlgn="base" latinLnBrk="0" hangingPunct="0">
                        <a:lnSpc>
                          <a:spcPct val="90000"/>
                        </a:lnSpc>
                        <a:spcBef>
                          <a:spcPct val="0"/>
                        </a:spcBef>
                        <a:spcAft>
                          <a:spcPct val="0"/>
                        </a:spcAft>
                        <a:buClrTx/>
                        <a:buSzTx/>
                        <a:buFont typeface="Arial" panose="020B0604020202020204" pitchFamily="34" charset="0"/>
                        <a:buNone/>
                        <a:tabLst/>
                        <a:defRPr/>
                      </a:pPr>
                      <a:r>
                        <a:rPr lang="en-US" sz="1800" b="0" u="none" kern="100" dirty="0">
                          <a:solidFill>
                            <a:srgbClr val="000000"/>
                          </a:solidFill>
                          <a:latin typeface="Times New Roman" panose="02020603050405020304" pitchFamily="18" charset="0"/>
                          <a:ea typeface="+mn-ea"/>
                          <a:cs typeface="+mn-cs"/>
                        </a:rPr>
                        <a:t>Artificial Intelligence for Mental Healthcare explores AI's potential in clinical settings, addressing its applications, barriers, facilitators, and evolving ethical considerations like artificial wisdom.</a:t>
                      </a:r>
                      <a:endParaRPr lang="en-IN" sz="1800" b="0" u="none" kern="100" dirty="0">
                        <a:solidFill>
                          <a:srgbClr val="000000"/>
                        </a:solidFill>
                        <a:latin typeface="Times New Roman" panose="02020603050405020304" pitchFamily="18" charset="0"/>
                        <a:ea typeface="+mn-ea"/>
                        <a:cs typeface="+mn-cs"/>
                      </a:endParaRPr>
                    </a:p>
                  </a:txBody>
                  <a:tcPr>
                    <a:solidFill>
                      <a:schemeClr val="accent1">
                        <a:lumMod val="40000"/>
                        <a:lumOff val="60000"/>
                      </a:schemeClr>
                    </a:solidFill>
                  </a:tcPr>
                </a:tc>
                <a:extLst>
                  <a:ext uri="{0D108BD9-81ED-4DB2-BD59-A6C34878D82A}">
                    <a16:rowId xmlns:a16="http://schemas.microsoft.com/office/drawing/2014/main" val="3324453122"/>
                  </a:ext>
                </a:extLst>
              </a:tr>
            </a:tbl>
          </a:graphicData>
        </a:graphic>
      </p:graphicFrame>
      <p:graphicFrame>
        <p:nvGraphicFramePr>
          <p:cNvPr id="2" name="Table 1">
            <a:extLst>
              <a:ext uri="{FF2B5EF4-FFF2-40B4-BE49-F238E27FC236}">
                <a16:creationId xmlns:a16="http://schemas.microsoft.com/office/drawing/2014/main" id="{02074C39-ABCF-885C-78F3-104361C6EA8E}"/>
              </a:ext>
            </a:extLst>
          </p:cNvPr>
          <p:cNvGraphicFramePr>
            <a:graphicFrameLocks noGrp="1"/>
          </p:cNvGraphicFramePr>
          <p:nvPr>
            <p:extLst>
              <p:ext uri="{D42A27DB-BD31-4B8C-83A1-F6EECF244321}">
                <p14:modId xmlns:p14="http://schemas.microsoft.com/office/powerpoint/2010/main" val="776468205"/>
              </p:ext>
            </p:extLst>
          </p:nvPr>
        </p:nvGraphicFramePr>
        <p:xfrm>
          <a:off x="431800" y="1145870"/>
          <a:ext cx="7968720" cy="393827"/>
        </p:xfrm>
        <a:graphic>
          <a:graphicData uri="http://schemas.openxmlformats.org/drawingml/2006/table">
            <a:tbl>
              <a:tblPr firstRow="1" bandRow="1">
                <a:tableStyleId>{5C22544A-7EE6-4342-B048-85BDC9FD1C3A}</a:tableStyleId>
              </a:tblPr>
              <a:tblGrid>
                <a:gridCol w="2656240">
                  <a:extLst>
                    <a:ext uri="{9D8B030D-6E8A-4147-A177-3AD203B41FA5}">
                      <a16:colId xmlns:a16="http://schemas.microsoft.com/office/drawing/2014/main" val="3390572246"/>
                    </a:ext>
                  </a:extLst>
                </a:gridCol>
                <a:gridCol w="2656240">
                  <a:extLst>
                    <a:ext uri="{9D8B030D-6E8A-4147-A177-3AD203B41FA5}">
                      <a16:colId xmlns:a16="http://schemas.microsoft.com/office/drawing/2014/main" val="1629233767"/>
                    </a:ext>
                  </a:extLst>
                </a:gridCol>
                <a:gridCol w="2656240">
                  <a:extLst>
                    <a:ext uri="{9D8B030D-6E8A-4147-A177-3AD203B41FA5}">
                      <a16:colId xmlns:a16="http://schemas.microsoft.com/office/drawing/2014/main" val="1620266561"/>
                    </a:ext>
                  </a:extLst>
                </a:gridCol>
              </a:tblGrid>
              <a:tr h="359398">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4268704917"/>
                  </a:ext>
                </a:extLst>
              </a:tr>
            </a:tbl>
          </a:graphicData>
        </a:graphic>
      </p:graphicFrame>
    </p:spTree>
    <p:extLst>
      <p:ext uri="{BB962C8B-B14F-4D97-AF65-F5344CB8AC3E}">
        <p14:creationId xmlns:p14="http://schemas.microsoft.com/office/powerpoint/2010/main" val="1652215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a:extLst>
              <a:ext uri="{FF2B5EF4-FFF2-40B4-BE49-F238E27FC236}">
                <a16:creationId xmlns:a16="http://schemas.microsoft.com/office/drawing/2014/main" id="{D265D0DD-F840-42D3-839A-4BD21ED6FC57}"/>
              </a:ext>
            </a:extLst>
          </p:cNvPr>
          <p:cNvSpPr txBox="1">
            <a:spLocks noChangeArrowheads="1"/>
          </p:cNvSpPr>
          <p:nvPr/>
        </p:nvSpPr>
        <p:spPr bwMode="auto">
          <a:xfrm>
            <a:off x="-864221" y="356783"/>
            <a:ext cx="1072894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ctr" eaLnBrk="1" fontAlgn="auto" hangingPunct="1">
              <a:lnSpc>
                <a:spcPct val="93000"/>
              </a:lnSpc>
              <a:spcBef>
                <a:spcPts val="0"/>
              </a:spcBef>
              <a:spcAft>
                <a:spcPts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rPr>
              <a:t>Limitations of Existing Systems</a:t>
            </a:r>
          </a:p>
        </p:txBody>
      </p:sp>
      <p:sp>
        <p:nvSpPr>
          <p:cNvPr id="5" name="Rectangle 1">
            <a:extLst>
              <a:ext uri="{FF2B5EF4-FFF2-40B4-BE49-F238E27FC236}">
                <a16:creationId xmlns:a16="http://schemas.microsoft.com/office/drawing/2014/main" id="{5874AC97-7DCB-820A-8958-341FED44EDC0}"/>
              </a:ext>
            </a:extLst>
          </p:cNvPr>
          <p:cNvSpPr>
            <a:spLocks noChangeArrowheads="1"/>
          </p:cNvSpPr>
          <p:nvPr/>
        </p:nvSpPr>
        <p:spPr bwMode="auto">
          <a:xfrm>
            <a:off x="575815" y="1014244"/>
            <a:ext cx="7848872" cy="563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latinLnBrk="0">
              <a:lnSpc>
                <a:spcPct val="90000"/>
              </a:lnSpc>
              <a:buClr>
                <a:schemeClr val="tx1"/>
              </a:buClr>
              <a:buSzPct val="80000"/>
              <a:tabLst/>
              <a:defRPr/>
            </a:pPr>
            <a:endParaRPr lang="en-US" altLang="en-US" kern="100" dirty="0">
              <a:solidFill>
                <a:srgbClr val="000000"/>
              </a:solidFill>
              <a:latin typeface="Times New Roman" panose="02020603050405020304" pitchFamily="18" charset="0"/>
            </a:endParaRPr>
          </a:p>
          <a:p>
            <a:pPr marL="360000" marR="0" lvl="0" indent="-285750" latinLnBrk="0">
              <a:lnSpc>
                <a:spcPct val="120000"/>
              </a:lnSpc>
              <a:buClr>
                <a:schemeClr val="tx1"/>
              </a:buClr>
              <a:buSzPct val="80000"/>
              <a:buFont typeface="Wingdings" panose="05000000000000000000" pitchFamily="2" charset="2"/>
              <a:buChar char="v"/>
              <a:tabLst/>
              <a:defRPr/>
            </a:pPr>
            <a:r>
              <a:rPr lang="en-US" altLang="en-US" dirty="0">
                <a:latin typeface="Times New Roman" panose="02020603050405020304" pitchFamily="18" charset="0"/>
              </a:rPr>
              <a:t>Privacy Concerns : </a:t>
            </a:r>
          </a:p>
          <a:p>
            <a:pPr marL="360000" lvl="2">
              <a:lnSpc>
                <a:spcPct val="120000"/>
              </a:lnSpc>
              <a:buClr>
                <a:schemeClr val="tx1"/>
              </a:buClr>
              <a:buSzPct val="80000"/>
              <a:defRPr/>
            </a:pPr>
            <a:r>
              <a:rPr lang="en-US" altLang="en-US" dirty="0">
                <a:latin typeface="Times New Roman" panose="02020603050405020304" pitchFamily="18" charset="0"/>
              </a:rPr>
              <a:t>Users may worry about the security of their sensitive mental health data, as some platforms don’t clearly explain how data is stored or protected.</a:t>
            </a:r>
          </a:p>
          <a:p>
            <a:pPr marL="360000" marR="0" lvl="0" indent="-285750" latinLnBrk="0">
              <a:lnSpc>
                <a:spcPct val="120000"/>
              </a:lnSpc>
              <a:buClr>
                <a:schemeClr val="tx1"/>
              </a:buClr>
              <a:buSzPct val="80000"/>
              <a:buFont typeface="Wingdings" panose="05000000000000000000" pitchFamily="2" charset="2"/>
              <a:buChar char="v"/>
              <a:tabLst/>
              <a:defRPr/>
            </a:pPr>
            <a:endParaRPr lang="en-US" altLang="en-US" dirty="0">
              <a:latin typeface="Times New Roman" panose="02020603050405020304" pitchFamily="18" charset="0"/>
            </a:endParaRPr>
          </a:p>
          <a:p>
            <a:pPr marL="360000" indent="-285750">
              <a:lnSpc>
                <a:spcPct val="120000"/>
              </a:lnSpc>
              <a:buClr>
                <a:schemeClr val="tx1"/>
              </a:buClr>
              <a:buSzPct val="80000"/>
              <a:buFont typeface="Wingdings" panose="05000000000000000000" pitchFamily="2" charset="2"/>
              <a:buChar char="v"/>
              <a:defRPr/>
            </a:pPr>
            <a:r>
              <a:rPr lang="en-US" altLang="en-US" dirty="0">
                <a:latin typeface="Times New Roman" panose="02020603050405020304" pitchFamily="18" charset="0"/>
              </a:rPr>
              <a:t>Lack of Integration with Professional Support:</a:t>
            </a:r>
          </a:p>
          <a:p>
            <a:pPr marL="360000" lvl="2">
              <a:lnSpc>
                <a:spcPct val="120000"/>
              </a:lnSpc>
              <a:buClr>
                <a:schemeClr val="tx1"/>
              </a:buClr>
              <a:buSzPct val="80000"/>
              <a:defRPr/>
            </a:pPr>
            <a:r>
              <a:rPr lang="en-US" altLang="en-US" dirty="0">
                <a:latin typeface="Times New Roman" panose="02020603050405020304" pitchFamily="18" charset="0"/>
              </a:rPr>
              <a:t>AI systems typically don’t provide seamless integration with professional        therapists or counselors, limiting the pathway to further help if needed.</a:t>
            </a:r>
          </a:p>
          <a:p>
            <a:pPr marL="360000" lvl="1" indent="-285750">
              <a:lnSpc>
                <a:spcPct val="120000"/>
              </a:lnSpc>
              <a:buClr>
                <a:schemeClr val="tx1"/>
              </a:buClr>
              <a:buSzPct val="80000"/>
              <a:buFont typeface="Wingdings" panose="05000000000000000000" pitchFamily="2" charset="2"/>
              <a:buChar char="v"/>
              <a:defRPr/>
            </a:pPr>
            <a:endParaRPr lang="en-US" altLang="en-US" dirty="0">
              <a:latin typeface="Times New Roman" panose="02020603050405020304" pitchFamily="18" charset="0"/>
            </a:endParaRPr>
          </a:p>
          <a:p>
            <a:pPr marL="360000" indent="-285750">
              <a:lnSpc>
                <a:spcPct val="120000"/>
              </a:lnSpc>
              <a:buClr>
                <a:schemeClr val="tx1"/>
              </a:buClr>
              <a:buSzPct val="80000"/>
              <a:buFont typeface="Wingdings" panose="05000000000000000000" pitchFamily="2" charset="2"/>
              <a:buChar char="v"/>
              <a:defRPr/>
            </a:pPr>
            <a:r>
              <a:rPr lang="en-US" altLang="en-US" dirty="0">
                <a:latin typeface="Times New Roman" panose="02020603050405020304" pitchFamily="18" charset="0"/>
              </a:rPr>
              <a:t>No Real-Time Assistance:</a:t>
            </a:r>
          </a:p>
          <a:p>
            <a:pPr marL="360000" lvl="1">
              <a:lnSpc>
                <a:spcPct val="120000"/>
              </a:lnSpc>
              <a:buClr>
                <a:schemeClr val="tx1"/>
              </a:buClr>
              <a:buSzPct val="80000"/>
              <a:defRPr/>
            </a:pPr>
            <a:r>
              <a:rPr lang="en-US" altLang="en-US" dirty="0">
                <a:latin typeface="Times New Roman" panose="02020603050405020304" pitchFamily="18" charset="0"/>
              </a:rPr>
              <a:t> Many existing platforms cannot offer real-time emotional support during            a crisis, limiting their usefulness in urgent situations.</a:t>
            </a:r>
          </a:p>
          <a:p>
            <a:pPr marL="360000" lvl="1" indent="-285750">
              <a:lnSpc>
                <a:spcPct val="120000"/>
              </a:lnSpc>
              <a:buClr>
                <a:schemeClr val="tx1"/>
              </a:buClr>
              <a:buSzPct val="80000"/>
              <a:buFont typeface="Wingdings" panose="05000000000000000000" pitchFamily="2" charset="2"/>
              <a:buChar char="v"/>
              <a:defRPr/>
            </a:pPr>
            <a:endParaRPr lang="en-US" altLang="en-US" dirty="0">
              <a:latin typeface="Times New Roman" panose="02020603050405020304" pitchFamily="18" charset="0"/>
            </a:endParaRPr>
          </a:p>
          <a:p>
            <a:pPr marL="360000" indent="-285750">
              <a:lnSpc>
                <a:spcPct val="120000"/>
              </a:lnSpc>
              <a:buClr>
                <a:schemeClr val="tx1"/>
              </a:buClr>
              <a:buSzPct val="80000"/>
              <a:buFont typeface="Wingdings" panose="05000000000000000000" pitchFamily="2" charset="2"/>
              <a:buChar char="v"/>
              <a:defRPr/>
            </a:pPr>
            <a:r>
              <a:rPr lang="en-US" altLang="en-US" dirty="0">
                <a:latin typeface="Times New Roman" panose="02020603050405020304" pitchFamily="18" charset="0"/>
              </a:rPr>
              <a:t>Technology Dependence:</a:t>
            </a:r>
            <a:br>
              <a:rPr lang="en-US" altLang="en-US" dirty="0">
                <a:latin typeface="Times New Roman" panose="02020603050405020304" pitchFamily="18" charset="0"/>
              </a:rPr>
            </a:br>
            <a:r>
              <a:rPr lang="en-US" altLang="en-US" dirty="0">
                <a:latin typeface="Times New Roman" panose="02020603050405020304" pitchFamily="18" charset="0"/>
              </a:rPr>
              <a:t>   Some platforms may be overly dependent on AI technology without</a:t>
            </a:r>
          </a:p>
          <a:p>
            <a:pPr marL="360000">
              <a:lnSpc>
                <a:spcPct val="120000"/>
              </a:lnSpc>
              <a:buClr>
                <a:schemeClr val="tx1"/>
              </a:buClr>
              <a:buSzPct val="80000"/>
              <a:defRPr/>
            </a:pPr>
            <a:r>
              <a:rPr lang="en-US" altLang="en-US" dirty="0">
                <a:latin typeface="Times New Roman" panose="02020603050405020304" pitchFamily="18" charset="0"/>
              </a:rPr>
              <a:t>   considering user preferences for more personal or interactive human </a:t>
            </a:r>
          </a:p>
          <a:p>
            <a:pPr marL="360000">
              <a:lnSpc>
                <a:spcPct val="120000"/>
              </a:lnSpc>
              <a:buClr>
                <a:schemeClr val="tx1"/>
              </a:buClr>
              <a:buSzPct val="80000"/>
              <a:defRPr/>
            </a:pPr>
            <a:r>
              <a:rPr lang="en-US" altLang="en-US" dirty="0">
                <a:latin typeface="Times New Roman" panose="02020603050405020304" pitchFamily="18" charset="0"/>
              </a:rPr>
              <a:t>    elements.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5A78-0AC3-B2EB-8AF6-FB186DBEA2ED}"/>
              </a:ext>
            </a:extLst>
          </p:cNvPr>
          <p:cNvSpPr>
            <a:spLocks noGrp="1"/>
          </p:cNvSpPr>
          <p:nvPr>
            <p:ph type="title"/>
          </p:nvPr>
        </p:nvSpPr>
        <p:spPr>
          <a:xfrm>
            <a:off x="-72194" y="683493"/>
            <a:ext cx="9432924" cy="804068"/>
          </a:xfrm>
        </p:spPr>
        <p:txBody>
          <a:bodyPr/>
          <a:lstStyle/>
          <a:p>
            <a:pPr algn="ct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3" name="Content Placeholder 2">
            <a:extLst>
              <a:ext uri="{FF2B5EF4-FFF2-40B4-BE49-F238E27FC236}">
                <a16:creationId xmlns:a16="http://schemas.microsoft.com/office/drawing/2014/main" id="{C1740BC1-6B2F-56D7-0D38-E4799298BE68}"/>
              </a:ext>
            </a:extLst>
          </p:cNvPr>
          <p:cNvSpPr>
            <a:spLocks noGrp="1"/>
          </p:cNvSpPr>
          <p:nvPr>
            <p:ph idx="1"/>
          </p:nvPr>
        </p:nvSpPr>
        <p:spPr>
          <a:xfrm>
            <a:off x="719832" y="1763613"/>
            <a:ext cx="7848872" cy="2664296"/>
          </a:xfrm>
        </p:spPr>
        <p:txBody>
          <a:bodyPr/>
          <a:lstStyle/>
          <a:p>
            <a:pPr marL="0" indent="0" defTabSz="457200">
              <a:lnSpc>
                <a:spcPct val="150000"/>
              </a:lnSpc>
              <a:spcBef>
                <a:spcPct val="0"/>
              </a:spcBef>
              <a:buClr>
                <a:schemeClr val="tx1"/>
              </a:buClr>
              <a:buNone/>
              <a:defRPr/>
            </a:pPr>
            <a:r>
              <a:rPr lang="en-US" sz="1800" b="0" i="0" u="none" strike="noStrike" baseline="0" dirty="0">
                <a:solidFill>
                  <a:srgbClr val="000000"/>
                </a:solidFill>
                <a:latin typeface="Times New Roman" panose="02020603050405020304" pitchFamily="18" charset="0"/>
              </a:rPr>
              <a:t>In today's fast-paced world, mental health challenges such as stress, anxiety, and emotional fatigue are becoming increasingly prevalent. Many individuals, especially students and young professionals, struggle to find accessible and affordable mental health support. The key problems addressed in this project include: Lack of immediate support, Affordability and accessibility, Stigma around mental health discussions, Need for consistent emotional tracking. </a:t>
            </a:r>
            <a:endParaRPr lang="en-IN" sz="1800" kern="100" dirty="0">
              <a:solidFill>
                <a:srgbClr val="000000"/>
              </a:solidFill>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E490EF8-6243-9AC1-486D-758F1002DF32}"/>
              </a:ext>
            </a:extLst>
          </p:cNvPr>
          <p:cNvSpPr>
            <a:spLocks noChangeArrowheads="1"/>
          </p:cNvSpPr>
          <p:nvPr/>
        </p:nvSpPr>
        <p:spPr bwMode="auto">
          <a:xfrm>
            <a:off x="108780" y="39876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Technologies</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graphicFrame>
        <p:nvGraphicFramePr>
          <p:cNvPr id="2" name="Diagram 1">
            <a:extLst>
              <a:ext uri="{FF2B5EF4-FFF2-40B4-BE49-F238E27FC236}">
                <a16:creationId xmlns:a16="http://schemas.microsoft.com/office/drawing/2014/main" id="{26569767-EDDD-9D74-2FDA-2954FD5241FC}"/>
              </a:ext>
            </a:extLst>
          </p:cNvPr>
          <p:cNvGraphicFramePr/>
          <p:nvPr>
            <p:extLst>
              <p:ext uri="{D42A27DB-BD31-4B8C-83A1-F6EECF244321}">
                <p14:modId xmlns:p14="http://schemas.microsoft.com/office/powerpoint/2010/main" val="1926530770"/>
              </p:ext>
            </p:extLst>
          </p:nvPr>
        </p:nvGraphicFramePr>
        <p:xfrm>
          <a:off x="719832" y="1691605"/>
          <a:ext cx="7848872"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DED5A38-36C3-B461-E2F1-7078789FD4DE}"/>
              </a:ext>
            </a:extLst>
          </p:cNvPr>
          <p:cNvSpPr txBox="1"/>
          <p:nvPr/>
        </p:nvSpPr>
        <p:spPr>
          <a:xfrm>
            <a:off x="3276116" y="5292005"/>
            <a:ext cx="2736304" cy="369332"/>
          </a:xfrm>
          <a:prstGeom prst="rect">
            <a:avLst/>
          </a:prstGeom>
          <a:noFill/>
        </p:spPr>
        <p:txBody>
          <a:bodyPr wrap="square" rtlCol="0">
            <a:spAutoFit/>
          </a:bodyPr>
          <a:lstStyle/>
          <a:p>
            <a:pPr algn="ctr"/>
            <a:r>
              <a:rPr lang="en-US" dirty="0"/>
              <a:t>Fig1:- Technologies</a:t>
            </a:r>
            <a:endParaRPr lang="en-IN" dirty="0"/>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56AB41-78B0-54DA-3070-8FC9B4262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61" y="1465009"/>
            <a:ext cx="9015102" cy="4157074"/>
          </a:xfrm>
          <a:prstGeom prst="rect">
            <a:avLst/>
          </a:prstGeom>
        </p:spPr>
      </p:pic>
      <p:sp>
        <p:nvSpPr>
          <p:cNvPr id="9" name="TextBox 8">
            <a:extLst>
              <a:ext uri="{FF2B5EF4-FFF2-40B4-BE49-F238E27FC236}">
                <a16:creationId xmlns:a16="http://schemas.microsoft.com/office/drawing/2014/main" id="{C897BF86-6003-05CB-93DF-324AE19EF879}"/>
              </a:ext>
            </a:extLst>
          </p:cNvPr>
          <p:cNvSpPr txBox="1"/>
          <p:nvPr/>
        </p:nvSpPr>
        <p:spPr>
          <a:xfrm>
            <a:off x="1583928" y="539477"/>
            <a:ext cx="5904656" cy="607539"/>
          </a:xfrm>
          <a:prstGeom prst="rect">
            <a:avLst/>
          </a:prstGeom>
          <a:noFill/>
        </p:spPr>
        <p:txBody>
          <a:bodyPr wrap="square" rtlCol="0">
            <a:spAutoFit/>
          </a:bodyPr>
          <a:lstStyle/>
          <a:p>
            <a:pPr algn="ctr" eaLnBrk="1" fontAlgn="auto" hangingPunct="1">
              <a:lnSpc>
                <a:spcPct val="93000"/>
              </a:lnSpc>
              <a:spcBef>
                <a:spcPts val="0"/>
              </a:spcBef>
              <a:spcAft>
                <a:spcPts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rPr>
              <a:t>Methodologies</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ndParaRPr>
          </a:p>
        </p:txBody>
      </p:sp>
      <p:sp>
        <p:nvSpPr>
          <p:cNvPr id="10" name="TextBox 9">
            <a:extLst>
              <a:ext uri="{FF2B5EF4-FFF2-40B4-BE49-F238E27FC236}">
                <a16:creationId xmlns:a16="http://schemas.microsoft.com/office/drawing/2014/main" id="{2DB21DB1-83C8-69AD-C7B2-9311F0585E29}"/>
              </a:ext>
            </a:extLst>
          </p:cNvPr>
          <p:cNvSpPr txBox="1"/>
          <p:nvPr/>
        </p:nvSpPr>
        <p:spPr>
          <a:xfrm>
            <a:off x="3024088" y="5940077"/>
            <a:ext cx="3024336" cy="369332"/>
          </a:xfrm>
          <a:prstGeom prst="rect">
            <a:avLst/>
          </a:prstGeom>
          <a:noFill/>
        </p:spPr>
        <p:txBody>
          <a:bodyPr wrap="square" rtlCol="0">
            <a:spAutoFit/>
          </a:bodyPr>
          <a:lstStyle/>
          <a:p>
            <a:pPr algn="ctr"/>
            <a:r>
              <a:rPr lang="en-US" dirty="0"/>
              <a:t>Fig2:-System Design</a:t>
            </a:r>
            <a:endParaRPr lang="en-IN" dirty="0"/>
          </a:p>
        </p:txBody>
      </p:sp>
    </p:spTree>
    <p:extLst>
      <p:ext uri="{BB962C8B-B14F-4D97-AF65-F5344CB8AC3E}">
        <p14:creationId xmlns:p14="http://schemas.microsoft.com/office/powerpoint/2010/main" val="41733225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1788</TotalTime>
  <Words>889</Words>
  <Application>Microsoft Office PowerPoint</Application>
  <PresentationFormat>Custom</PresentationFormat>
  <Paragraphs>127</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 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thakarejay2005@gmail.com</cp:lastModifiedBy>
  <cp:revision>57</cp:revision>
  <cp:lastPrinted>1601-01-01T00:00:00Z</cp:lastPrinted>
  <dcterms:created xsi:type="dcterms:W3CDTF">2017-10-25T08:22:14Z</dcterms:created>
  <dcterms:modified xsi:type="dcterms:W3CDTF">2024-10-24T10:45:43Z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