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8"/>
  </p:notesMasterIdLst>
  <p:sldIdLst>
    <p:sldId id="276" r:id="rId2"/>
    <p:sldId id="257" r:id="rId3"/>
    <p:sldId id="258" r:id="rId4"/>
    <p:sldId id="273" r:id="rId5"/>
    <p:sldId id="279" r:id="rId6"/>
    <p:sldId id="269" r:id="rId7"/>
    <p:sldId id="267" r:id="rId8"/>
    <p:sldId id="262" r:id="rId9"/>
    <p:sldId id="278" r:id="rId10"/>
    <p:sldId id="263" r:id="rId11"/>
    <p:sldId id="264" r:id="rId12"/>
    <p:sldId id="270" r:id="rId13"/>
    <p:sldId id="275" r:id="rId14"/>
    <p:sldId id="265" r:id="rId15"/>
    <p:sldId id="268" r:id="rId16"/>
    <p:sldId id="260" r:id="rId17"/>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32" autoAdjust="0"/>
  </p:normalViewPr>
  <p:slideViewPr>
    <p:cSldViewPr>
      <p:cViewPr varScale="1">
        <p:scale>
          <a:sx n="71" d="100"/>
          <a:sy n="71" d="100"/>
        </p:scale>
        <p:origin x="1555" y="53"/>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5EFBF4E9-6599-A8B0-6155-BA71F9CC57E3}"/>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99784122-0963-D8A9-1BE9-70DC61C3F39E}"/>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EEA05E04-2D5B-7218-4D78-1A275DA0C482}"/>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9F7C6C8A-0F14-B405-D153-935AE66073CA}"/>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D5F85EFC-2B9C-753D-E1C4-59DFEFB54B1A}"/>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A9D35234-35E1-891E-A150-DE97BE1611C5}"/>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828E844B-012C-4D79-89FD-460B71897539}"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6B7F063F-1E6E-08F7-5BFD-4ACD81CD885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5B61D59E-C937-4B8C-AEA4-9B56E06508F3}" type="slidenum">
              <a:rPr lang="en-IN" altLang="en-US" sz="1400" smtClean="0"/>
              <a:pPr fontAlgn="base">
                <a:spcBef>
                  <a:spcPct val="0"/>
                </a:spcBef>
                <a:spcAft>
                  <a:spcPct val="0"/>
                </a:spcAft>
              </a:pPr>
              <a:t>1</a:t>
            </a:fld>
            <a:endParaRPr lang="en-IN" altLang="en-US" sz="1400"/>
          </a:p>
        </p:txBody>
      </p:sp>
      <p:sp>
        <p:nvSpPr>
          <p:cNvPr id="7171" name="Rectangle 1">
            <a:extLst>
              <a:ext uri="{FF2B5EF4-FFF2-40B4-BE49-F238E27FC236}">
                <a16:creationId xmlns:a16="http://schemas.microsoft.com/office/drawing/2014/main" id="{882E66C9-25EA-563B-DF70-BD2746E3C0D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E2107A7F-27F8-E74F-FED8-AF437D5CDCF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BCE4D959-AE8C-1F43-F34F-FA2C2714AA7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03D4D72-C927-440E-AE9B-729275CDEA0D}" type="slidenum">
              <a:rPr lang="en-IN" altLang="en-US" sz="1400" smtClean="0"/>
              <a:pPr fontAlgn="base">
                <a:spcBef>
                  <a:spcPct val="0"/>
                </a:spcBef>
                <a:spcAft>
                  <a:spcPct val="0"/>
                </a:spcAft>
              </a:pPr>
              <a:t>2</a:t>
            </a:fld>
            <a:endParaRPr lang="en-IN" altLang="en-US" sz="1400"/>
          </a:p>
        </p:txBody>
      </p:sp>
      <p:sp>
        <p:nvSpPr>
          <p:cNvPr id="9219" name="Rectangle 1">
            <a:extLst>
              <a:ext uri="{FF2B5EF4-FFF2-40B4-BE49-F238E27FC236}">
                <a16:creationId xmlns:a16="http://schemas.microsoft.com/office/drawing/2014/main" id="{0E173C34-5BD9-60DD-E53F-36A4B29BC855}"/>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E6F3ED76-369D-0770-B90F-C937A706A3B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6495BCF1-CB62-D502-D64C-B4BEDF14732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61CECF2-4831-4601-875C-776201762502}" type="slidenum">
              <a:rPr lang="en-IN" altLang="en-US" sz="1400" smtClean="0"/>
              <a:pPr fontAlgn="base">
                <a:spcBef>
                  <a:spcPct val="0"/>
                </a:spcBef>
                <a:spcAft>
                  <a:spcPct val="0"/>
                </a:spcAft>
              </a:pPr>
              <a:t>3</a:t>
            </a:fld>
            <a:endParaRPr lang="en-IN" altLang="en-US" sz="1400"/>
          </a:p>
        </p:txBody>
      </p:sp>
      <p:sp>
        <p:nvSpPr>
          <p:cNvPr id="11267" name="Rectangle 1">
            <a:extLst>
              <a:ext uri="{FF2B5EF4-FFF2-40B4-BE49-F238E27FC236}">
                <a16:creationId xmlns:a16="http://schemas.microsoft.com/office/drawing/2014/main" id="{A03FCFE5-916B-E3EF-FA77-641400EA4B0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F30814F5-E138-9001-8072-7BF03179C65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50A179BB-F57E-1D7C-DBE9-67B74002700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6BC23D9-C8AD-4C96-9D6A-9730C023AB24}" type="slidenum">
              <a:rPr lang="en-IN" altLang="en-US" sz="1400" smtClean="0"/>
              <a:pPr fontAlgn="base">
                <a:spcBef>
                  <a:spcPct val="0"/>
                </a:spcBef>
                <a:spcAft>
                  <a:spcPct val="0"/>
                </a:spcAft>
              </a:pPr>
              <a:t>8</a:t>
            </a:fld>
            <a:endParaRPr lang="en-IN" altLang="en-US" sz="1400"/>
          </a:p>
        </p:txBody>
      </p:sp>
      <p:sp>
        <p:nvSpPr>
          <p:cNvPr id="17411" name="Rectangle 1">
            <a:extLst>
              <a:ext uri="{FF2B5EF4-FFF2-40B4-BE49-F238E27FC236}">
                <a16:creationId xmlns:a16="http://schemas.microsoft.com/office/drawing/2014/main" id="{ECD686D6-AE1E-2DCF-1026-B66AE5A2A66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152E0B6F-1B4C-DC48-A3A3-CB3EC7B90C0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55D22C16-27ED-806D-1C17-F1834F7FDD0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25A190B-7069-4969-964D-3F29F5237FC3}" type="slidenum">
              <a:rPr lang="en-IN" altLang="en-US" sz="1400" smtClean="0"/>
              <a:pPr fontAlgn="base">
                <a:spcBef>
                  <a:spcPct val="0"/>
                </a:spcBef>
                <a:spcAft>
                  <a:spcPct val="0"/>
                </a:spcAft>
              </a:pPr>
              <a:t>10</a:t>
            </a:fld>
            <a:endParaRPr lang="en-IN" altLang="en-US" sz="1400"/>
          </a:p>
        </p:txBody>
      </p:sp>
      <p:sp>
        <p:nvSpPr>
          <p:cNvPr id="19459" name="Rectangle 1">
            <a:extLst>
              <a:ext uri="{FF2B5EF4-FFF2-40B4-BE49-F238E27FC236}">
                <a16:creationId xmlns:a16="http://schemas.microsoft.com/office/drawing/2014/main" id="{66327D47-DBB0-9BB9-402A-67E02F8FC0A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62313B14-4474-33E1-1656-235B1964C66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E727D7E7-FE45-C65C-F5E3-C5E0B327EC2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BC3EE199-E6A8-49D1-A435-937FD11CCBDB}" type="slidenum">
              <a:rPr lang="en-IN" altLang="en-US" sz="1400" smtClean="0"/>
              <a:pPr fontAlgn="base">
                <a:spcBef>
                  <a:spcPct val="0"/>
                </a:spcBef>
                <a:spcAft>
                  <a:spcPct val="0"/>
                </a:spcAft>
              </a:pPr>
              <a:t>11</a:t>
            </a:fld>
            <a:endParaRPr lang="en-IN" altLang="en-US" sz="1400"/>
          </a:p>
        </p:txBody>
      </p:sp>
      <p:sp>
        <p:nvSpPr>
          <p:cNvPr id="21507" name="Rectangle 1">
            <a:extLst>
              <a:ext uri="{FF2B5EF4-FFF2-40B4-BE49-F238E27FC236}">
                <a16:creationId xmlns:a16="http://schemas.microsoft.com/office/drawing/2014/main" id="{CE1A59E7-6EEE-4133-AF22-42DD4E82D317}"/>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77ADD8CE-D166-1E89-85A9-9461BDD85A0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7A3DD448-5E36-2B59-C55B-F54F4F10916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8BA9EEE-AA77-4A39-A262-B7F3F68EF7D6}" type="slidenum">
              <a:rPr lang="en-IN" altLang="en-US" sz="1400" smtClean="0"/>
              <a:pPr fontAlgn="base">
                <a:spcBef>
                  <a:spcPct val="0"/>
                </a:spcBef>
                <a:spcAft>
                  <a:spcPct val="0"/>
                </a:spcAft>
              </a:pPr>
              <a:t>14</a:t>
            </a:fld>
            <a:endParaRPr lang="en-IN" altLang="en-US" sz="1400"/>
          </a:p>
        </p:txBody>
      </p:sp>
      <p:sp>
        <p:nvSpPr>
          <p:cNvPr id="23555" name="Rectangle 1">
            <a:extLst>
              <a:ext uri="{FF2B5EF4-FFF2-40B4-BE49-F238E27FC236}">
                <a16:creationId xmlns:a16="http://schemas.microsoft.com/office/drawing/2014/main" id="{4E4F3B4C-8758-643D-68DD-C53B895C9825}"/>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1907CE84-4DF6-E741-3127-31421BBBE3D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18C0A60E-1462-95E5-E0B6-624B09CCB38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DAB81F98-276F-4659-95DC-7152049C326B}" type="slidenum">
              <a:rPr lang="en-IN" altLang="en-US" sz="1400" smtClean="0"/>
              <a:pPr fontAlgn="base">
                <a:spcBef>
                  <a:spcPct val="0"/>
                </a:spcBef>
                <a:spcAft>
                  <a:spcPct val="0"/>
                </a:spcAft>
              </a:pPr>
              <a:t>15</a:t>
            </a:fld>
            <a:endParaRPr lang="en-IN" altLang="en-US" sz="1400"/>
          </a:p>
        </p:txBody>
      </p:sp>
      <p:sp>
        <p:nvSpPr>
          <p:cNvPr id="25603" name="Rectangle 1">
            <a:extLst>
              <a:ext uri="{FF2B5EF4-FFF2-40B4-BE49-F238E27FC236}">
                <a16:creationId xmlns:a16="http://schemas.microsoft.com/office/drawing/2014/main" id="{EAFD18DE-D57B-242C-DA56-96DDF3AD31A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4ABC66C5-39A0-B766-38CC-95177EF8F0F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04DD2736-DAD9-9FB2-7C06-314E6C1FD21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E2D47B2C-6EA8-408B-A707-30B04FA5EE89}" type="slidenum">
              <a:rPr lang="en-IN" altLang="en-US" sz="1400" smtClean="0"/>
              <a:pPr fontAlgn="base">
                <a:spcBef>
                  <a:spcPct val="0"/>
                </a:spcBef>
                <a:spcAft>
                  <a:spcPct val="0"/>
                </a:spcAft>
              </a:pPr>
              <a:t>16</a:t>
            </a:fld>
            <a:endParaRPr lang="en-IN" altLang="en-US" sz="1400"/>
          </a:p>
        </p:txBody>
      </p:sp>
      <p:sp>
        <p:nvSpPr>
          <p:cNvPr id="27651" name="Rectangle 1">
            <a:extLst>
              <a:ext uri="{FF2B5EF4-FFF2-40B4-BE49-F238E27FC236}">
                <a16:creationId xmlns:a16="http://schemas.microsoft.com/office/drawing/2014/main" id="{2F864ABD-B3C2-F2B0-7087-97C3CDC75B1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39A8B56B-1397-3756-BC14-BCCFA60050D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AB2F939B-786E-8D84-BDAB-919C44418C4D}"/>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8C74E269-59BC-BF1E-64B0-EAADA516CF5C}"/>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16C5ED6D-9AAB-DBD0-6AA6-78BDD2C947C0}"/>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FD76A713-7E4B-DF9B-9FAB-2963996786AC}"/>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ECF06765-9528-C08F-88D4-44B10A73F805}"/>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34FA2731-50DC-8E96-6A14-C7A05CF726DD}"/>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1942906E-DAA0-A138-21FB-4AE981DB9C4A}"/>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79E09C46-3A7D-2653-65D0-238BB5DC52CC}"/>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1B609BB8-317C-AC21-1537-866EF516B05B}"/>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432522FC-E338-FC33-6B41-F847B0EA8C83}"/>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E4DF4148-3418-0F96-F550-E5F300304F2A}"/>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74913229-8841-1D4D-6B6A-4CC6643ECB96}"/>
              </a:ext>
            </a:extLst>
          </p:cNvPr>
          <p:cNvSpPr>
            <a:spLocks noGrp="1"/>
          </p:cNvSpPr>
          <p:nvPr>
            <p:ph type="dt" sz="half" idx="10"/>
          </p:nvPr>
        </p:nvSpPr>
        <p:spPr/>
        <p:txBody>
          <a:bodyPr/>
          <a:lstStyle>
            <a:lvl1pPr>
              <a:defRPr/>
            </a:lvl1pPr>
          </a:lstStyle>
          <a:p>
            <a:pPr>
              <a:defRPr/>
            </a:pPr>
            <a:fld id="{76D6ADE9-99BB-4D96-B2EA-A79068302B8A}" type="datetimeFigureOut">
              <a:rPr lang="en-US"/>
              <a:pPr>
                <a:defRPr/>
              </a:pPr>
              <a:t>3/19/2025</a:t>
            </a:fld>
            <a:endParaRPr lang="en-US" dirty="0"/>
          </a:p>
        </p:txBody>
      </p:sp>
      <p:sp>
        <p:nvSpPr>
          <p:cNvPr id="16" name="Footer Placeholder 4">
            <a:extLst>
              <a:ext uri="{FF2B5EF4-FFF2-40B4-BE49-F238E27FC236}">
                <a16:creationId xmlns:a16="http://schemas.microsoft.com/office/drawing/2014/main" id="{D6C16501-530C-15C0-7A1B-9E2501280AF9}"/>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3F294C64-D749-2892-1A91-2DA0E06C4784}"/>
              </a:ext>
            </a:extLst>
          </p:cNvPr>
          <p:cNvSpPr>
            <a:spLocks noGrp="1"/>
          </p:cNvSpPr>
          <p:nvPr>
            <p:ph type="sldNum" sz="quarter" idx="12"/>
          </p:nvPr>
        </p:nvSpPr>
        <p:spPr/>
        <p:txBody>
          <a:bodyPr/>
          <a:lstStyle>
            <a:lvl1pPr>
              <a:defRPr/>
            </a:lvl1pPr>
          </a:lstStyle>
          <a:p>
            <a:pPr>
              <a:defRPr/>
            </a:pPr>
            <a:fld id="{51647BB8-4B36-47C0-A7E7-04887F1BEC3C}" type="slidenum">
              <a:rPr lang="en-US"/>
              <a:pPr>
                <a:defRPr/>
              </a:pPr>
              <a:t>‹#›</a:t>
            </a:fld>
            <a:endParaRPr lang="en-US" dirty="0"/>
          </a:p>
        </p:txBody>
      </p:sp>
    </p:spTree>
    <p:extLst>
      <p:ext uri="{BB962C8B-B14F-4D97-AF65-F5344CB8AC3E}">
        <p14:creationId xmlns:p14="http://schemas.microsoft.com/office/powerpoint/2010/main" val="115702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1C9ECB-4773-6C50-A775-A30B35EAF085}"/>
              </a:ext>
            </a:extLst>
          </p:cNvPr>
          <p:cNvSpPr>
            <a:spLocks noGrp="1"/>
          </p:cNvSpPr>
          <p:nvPr>
            <p:ph type="dt" sz="half" idx="10"/>
          </p:nvPr>
        </p:nvSpPr>
        <p:spPr/>
        <p:txBody>
          <a:bodyPr/>
          <a:lstStyle>
            <a:lvl1pPr>
              <a:defRPr/>
            </a:lvl1pPr>
          </a:lstStyle>
          <a:p>
            <a:pPr>
              <a:defRPr/>
            </a:pPr>
            <a:fld id="{C9DE093D-1265-43E7-BED2-C2D5E161D0CC}" type="datetimeFigureOut">
              <a:rPr lang="en-US"/>
              <a:pPr>
                <a:defRPr/>
              </a:pPr>
              <a:t>3/19/2025</a:t>
            </a:fld>
            <a:endParaRPr lang="en-US" dirty="0"/>
          </a:p>
        </p:txBody>
      </p:sp>
      <p:sp>
        <p:nvSpPr>
          <p:cNvPr id="5" name="Footer Placeholder 4">
            <a:extLst>
              <a:ext uri="{FF2B5EF4-FFF2-40B4-BE49-F238E27FC236}">
                <a16:creationId xmlns:a16="http://schemas.microsoft.com/office/drawing/2014/main" id="{8A645711-95A6-9F9F-0B51-17CE6104D83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E02AE28-E3C7-4ADF-6D3F-277A871EE160}"/>
              </a:ext>
            </a:extLst>
          </p:cNvPr>
          <p:cNvSpPr>
            <a:spLocks noGrp="1"/>
          </p:cNvSpPr>
          <p:nvPr>
            <p:ph type="sldNum" sz="quarter" idx="12"/>
          </p:nvPr>
        </p:nvSpPr>
        <p:spPr/>
        <p:txBody>
          <a:bodyPr/>
          <a:lstStyle>
            <a:lvl1pPr>
              <a:defRPr/>
            </a:lvl1pPr>
          </a:lstStyle>
          <a:p>
            <a:pPr>
              <a:defRPr/>
            </a:pPr>
            <a:fld id="{65BD9549-A1AC-42B7-ADDB-23657DC1D579}" type="slidenum">
              <a:rPr lang="en-US"/>
              <a:pPr>
                <a:defRPr/>
              </a:pPr>
              <a:t>‹#›</a:t>
            </a:fld>
            <a:endParaRPr lang="en-US" dirty="0"/>
          </a:p>
        </p:txBody>
      </p:sp>
    </p:spTree>
    <p:extLst>
      <p:ext uri="{BB962C8B-B14F-4D97-AF65-F5344CB8AC3E}">
        <p14:creationId xmlns:p14="http://schemas.microsoft.com/office/powerpoint/2010/main" val="208249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67C5E1-0C66-BB3A-9C2B-1456404194EA}"/>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D810BB71-2FD8-4EC9-3231-90478B02B679}"/>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661C25BB-C17D-2A23-6B3C-755892687003}"/>
              </a:ext>
            </a:extLst>
          </p:cNvPr>
          <p:cNvSpPr>
            <a:spLocks noGrp="1"/>
          </p:cNvSpPr>
          <p:nvPr>
            <p:ph type="dt" sz="half" idx="14"/>
          </p:nvPr>
        </p:nvSpPr>
        <p:spPr/>
        <p:txBody>
          <a:bodyPr/>
          <a:lstStyle>
            <a:lvl1pPr>
              <a:defRPr/>
            </a:lvl1pPr>
          </a:lstStyle>
          <a:p>
            <a:pPr>
              <a:defRPr/>
            </a:pPr>
            <a:fld id="{B8F61059-896F-414D-B648-AB95BDAFD4A0}" type="datetimeFigureOut">
              <a:rPr lang="en-US"/>
              <a:pPr>
                <a:defRPr/>
              </a:pPr>
              <a:t>3/19/2025</a:t>
            </a:fld>
            <a:endParaRPr lang="en-US" dirty="0"/>
          </a:p>
        </p:txBody>
      </p:sp>
      <p:sp>
        <p:nvSpPr>
          <p:cNvPr id="7" name="Footer Placeholder 4">
            <a:extLst>
              <a:ext uri="{FF2B5EF4-FFF2-40B4-BE49-F238E27FC236}">
                <a16:creationId xmlns:a16="http://schemas.microsoft.com/office/drawing/2014/main" id="{A5632EE3-FCAF-5B58-441A-819FD0009DD4}"/>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05445FAC-734C-FAD0-CECC-4D1D4DA44CEA}"/>
              </a:ext>
            </a:extLst>
          </p:cNvPr>
          <p:cNvSpPr>
            <a:spLocks noGrp="1"/>
          </p:cNvSpPr>
          <p:nvPr>
            <p:ph type="sldNum" sz="quarter" idx="16"/>
          </p:nvPr>
        </p:nvSpPr>
        <p:spPr/>
        <p:txBody>
          <a:bodyPr/>
          <a:lstStyle>
            <a:lvl1pPr>
              <a:defRPr/>
            </a:lvl1pPr>
          </a:lstStyle>
          <a:p>
            <a:pPr>
              <a:defRPr/>
            </a:pPr>
            <a:fld id="{FE5266C2-B78E-4463-944C-00BEEEAC28CA}" type="slidenum">
              <a:rPr lang="en-US"/>
              <a:pPr>
                <a:defRPr/>
              </a:pPr>
              <a:t>‹#›</a:t>
            </a:fld>
            <a:endParaRPr lang="en-US" dirty="0"/>
          </a:p>
        </p:txBody>
      </p:sp>
    </p:spTree>
    <p:extLst>
      <p:ext uri="{BB962C8B-B14F-4D97-AF65-F5344CB8AC3E}">
        <p14:creationId xmlns:p14="http://schemas.microsoft.com/office/powerpoint/2010/main" val="200311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D6FDCE-8952-0B37-80B6-93398950B63E}"/>
              </a:ext>
            </a:extLst>
          </p:cNvPr>
          <p:cNvSpPr>
            <a:spLocks noGrp="1"/>
          </p:cNvSpPr>
          <p:nvPr>
            <p:ph type="dt" sz="half" idx="10"/>
          </p:nvPr>
        </p:nvSpPr>
        <p:spPr/>
        <p:txBody>
          <a:bodyPr/>
          <a:lstStyle>
            <a:lvl1pPr>
              <a:defRPr/>
            </a:lvl1pPr>
          </a:lstStyle>
          <a:p>
            <a:pPr>
              <a:defRPr/>
            </a:pPr>
            <a:fld id="{A807D85C-65FD-4A31-9F5C-B7C51175A59C}" type="datetimeFigureOut">
              <a:rPr lang="en-US"/>
              <a:pPr>
                <a:defRPr/>
              </a:pPr>
              <a:t>3/19/2025</a:t>
            </a:fld>
            <a:endParaRPr lang="en-US" dirty="0"/>
          </a:p>
        </p:txBody>
      </p:sp>
      <p:sp>
        <p:nvSpPr>
          <p:cNvPr id="5" name="Footer Placeholder 4">
            <a:extLst>
              <a:ext uri="{FF2B5EF4-FFF2-40B4-BE49-F238E27FC236}">
                <a16:creationId xmlns:a16="http://schemas.microsoft.com/office/drawing/2014/main" id="{CD83EBF4-1191-DE72-1AD9-C472BB67EC9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95C990E-EAD5-152D-4EA9-729613DAA2DB}"/>
              </a:ext>
            </a:extLst>
          </p:cNvPr>
          <p:cNvSpPr>
            <a:spLocks noGrp="1"/>
          </p:cNvSpPr>
          <p:nvPr>
            <p:ph type="sldNum" sz="quarter" idx="12"/>
          </p:nvPr>
        </p:nvSpPr>
        <p:spPr/>
        <p:txBody>
          <a:bodyPr/>
          <a:lstStyle>
            <a:lvl1pPr>
              <a:defRPr/>
            </a:lvl1pPr>
          </a:lstStyle>
          <a:p>
            <a:pPr>
              <a:defRPr/>
            </a:pPr>
            <a:fld id="{2186D1A9-0714-44CC-8F89-3E3ED7A74D95}" type="slidenum">
              <a:rPr lang="en-US"/>
              <a:pPr>
                <a:defRPr/>
              </a:pPr>
              <a:t>‹#›</a:t>
            </a:fld>
            <a:endParaRPr lang="en-US" dirty="0"/>
          </a:p>
        </p:txBody>
      </p:sp>
    </p:spTree>
    <p:extLst>
      <p:ext uri="{BB962C8B-B14F-4D97-AF65-F5344CB8AC3E}">
        <p14:creationId xmlns:p14="http://schemas.microsoft.com/office/powerpoint/2010/main" val="2311144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FE1CD2-9F0F-4102-83BF-4C377079A2AE}"/>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6E5B49A5-C97D-07D5-8FED-AFAED4C62619}"/>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6D47369A-0346-F6AF-74AF-035D79F56DD4}"/>
              </a:ext>
            </a:extLst>
          </p:cNvPr>
          <p:cNvSpPr>
            <a:spLocks noGrp="1"/>
          </p:cNvSpPr>
          <p:nvPr>
            <p:ph type="dt" sz="half" idx="14"/>
          </p:nvPr>
        </p:nvSpPr>
        <p:spPr/>
        <p:txBody>
          <a:bodyPr/>
          <a:lstStyle>
            <a:lvl1pPr>
              <a:defRPr/>
            </a:lvl1pPr>
          </a:lstStyle>
          <a:p>
            <a:pPr>
              <a:defRPr/>
            </a:pPr>
            <a:fld id="{4EAD4F47-6936-4C0B-9EF4-A17E34101B8E}" type="datetimeFigureOut">
              <a:rPr lang="en-US"/>
              <a:pPr>
                <a:defRPr/>
              </a:pPr>
              <a:t>3/19/2025</a:t>
            </a:fld>
            <a:endParaRPr lang="en-US" dirty="0"/>
          </a:p>
        </p:txBody>
      </p:sp>
      <p:sp>
        <p:nvSpPr>
          <p:cNvPr id="7" name="Footer Placeholder 4">
            <a:extLst>
              <a:ext uri="{FF2B5EF4-FFF2-40B4-BE49-F238E27FC236}">
                <a16:creationId xmlns:a16="http://schemas.microsoft.com/office/drawing/2014/main" id="{0BF5D216-ABB8-0F69-EC45-69E6909824C5}"/>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44ED8CF1-591C-63D5-4A07-E81B422F04B9}"/>
              </a:ext>
            </a:extLst>
          </p:cNvPr>
          <p:cNvSpPr>
            <a:spLocks noGrp="1"/>
          </p:cNvSpPr>
          <p:nvPr>
            <p:ph type="sldNum" sz="quarter" idx="16"/>
          </p:nvPr>
        </p:nvSpPr>
        <p:spPr/>
        <p:txBody>
          <a:bodyPr/>
          <a:lstStyle>
            <a:lvl1pPr>
              <a:defRPr/>
            </a:lvl1pPr>
          </a:lstStyle>
          <a:p>
            <a:pPr>
              <a:defRPr/>
            </a:pPr>
            <a:fld id="{0709AFEB-981E-4452-9D8A-E45B394C0354}" type="slidenum">
              <a:rPr lang="en-US"/>
              <a:pPr>
                <a:defRPr/>
              </a:pPr>
              <a:t>‹#›</a:t>
            </a:fld>
            <a:endParaRPr lang="en-US" dirty="0"/>
          </a:p>
        </p:txBody>
      </p:sp>
    </p:spTree>
    <p:extLst>
      <p:ext uri="{BB962C8B-B14F-4D97-AF65-F5344CB8AC3E}">
        <p14:creationId xmlns:p14="http://schemas.microsoft.com/office/powerpoint/2010/main" val="1429133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3CE67-9377-D089-ED25-BEFB4523F452}"/>
              </a:ext>
            </a:extLst>
          </p:cNvPr>
          <p:cNvSpPr>
            <a:spLocks noGrp="1"/>
          </p:cNvSpPr>
          <p:nvPr>
            <p:ph type="dt" sz="half" idx="14"/>
          </p:nvPr>
        </p:nvSpPr>
        <p:spPr/>
        <p:txBody>
          <a:bodyPr/>
          <a:lstStyle>
            <a:lvl1pPr>
              <a:defRPr/>
            </a:lvl1pPr>
          </a:lstStyle>
          <a:p>
            <a:pPr>
              <a:defRPr/>
            </a:pPr>
            <a:fld id="{A0929692-F5AA-470B-A41D-B2D6438AFECD}" type="datetimeFigureOut">
              <a:rPr lang="en-US"/>
              <a:pPr>
                <a:defRPr/>
              </a:pPr>
              <a:t>3/19/2025</a:t>
            </a:fld>
            <a:endParaRPr lang="en-US" dirty="0"/>
          </a:p>
        </p:txBody>
      </p:sp>
      <p:sp>
        <p:nvSpPr>
          <p:cNvPr id="5" name="Footer Placeholder 4">
            <a:extLst>
              <a:ext uri="{FF2B5EF4-FFF2-40B4-BE49-F238E27FC236}">
                <a16:creationId xmlns:a16="http://schemas.microsoft.com/office/drawing/2014/main" id="{E82199F6-C98F-2C1F-A285-98691A8E932C}"/>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A776807-CF96-E635-4532-7E7AAFAA3909}"/>
              </a:ext>
            </a:extLst>
          </p:cNvPr>
          <p:cNvSpPr>
            <a:spLocks noGrp="1"/>
          </p:cNvSpPr>
          <p:nvPr>
            <p:ph type="sldNum" sz="quarter" idx="16"/>
          </p:nvPr>
        </p:nvSpPr>
        <p:spPr/>
        <p:txBody>
          <a:bodyPr/>
          <a:lstStyle>
            <a:lvl1pPr>
              <a:defRPr/>
            </a:lvl1pPr>
          </a:lstStyle>
          <a:p>
            <a:pPr>
              <a:defRPr/>
            </a:pPr>
            <a:fld id="{995790D5-99F3-47B7-B0BD-0C7C7D199EA1}" type="slidenum">
              <a:rPr lang="en-US"/>
              <a:pPr>
                <a:defRPr/>
              </a:pPr>
              <a:t>‹#›</a:t>
            </a:fld>
            <a:endParaRPr lang="en-US" dirty="0"/>
          </a:p>
        </p:txBody>
      </p:sp>
    </p:spTree>
    <p:extLst>
      <p:ext uri="{BB962C8B-B14F-4D97-AF65-F5344CB8AC3E}">
        <p14:creationId xmlns:p14="http://schemas.microsoft.com/office/powerpoint/2010/main" val="2658311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6825900-C045-3AB4-2CB8-FC465FCF1E69}"/>
              </a:ext>
            </a:extLst>
          </p:cNvPr>
          <p:cNvSpPr>
            <a:spLocks noGrp="1"/>
          </p:cNvSpPr>
          <p:nvPr>
            <p:ph type="dt" sz="half" idx="10"/>
          </p:nvPr>
        </p:nvSpPr>
        <p:spPr/>
        <p:txBody>
          <a:bodyPr/>
          <a:lstStyle>
            <a:lvl1pPr>
              <a:defRPr/>
            </a:lvl1pPr>
          </a:lstStyle>
          <a:p>
            <a:pPr>
              <a:defRPr/>
            </a:pPr>
            <a:fld id="{D113B9D5-F2AA-4174-AA08-6022B1E663A9}" type="datetimeFigureOut">
              <a:rPr lang="en-US"/>
              <a:pPr>
                <a:defRPr/>
              </a:pPr>
              <a:t>3/19/2025</a:t>
            </a:fld>
            <a:endParaRPr lang="en-US" dirty="0"/>
          </a:p>
        </p:txBody>
      </p:sp>
      <p:sp>
        <p:nvSpPr>
          <p:cNvPr id="5" name="Footer Placeholder 4">
            <a:extLst>
              <a:ext uri="{FF2B5EF4-FFF2-40B4-BE49-F238E27FC236}">
                <a16:creationId xmlns:a16="http://schemas.microsoft.com/office/drawing/2014/main" id="{B3BE5281-4CD3-4051-D554-5FDF1FB7029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D07AAE8-5C32-6F31-7BFA-EF772A82ACF7}"/>
              </a:ext>
            </a:extLst>
          </p:cNvPr>
          <p:cNvSpPr>
            <a:spLocks noGrp="1"/>
          </p:cNvSpPr>
          <p:nvPr>
            <p:ph type="sldNum" sz="quarter" idx="12"/>
          </p:nvPr>
        </p:nvSpPr>
        <p:spPr/>
        <p:txBody>
          <a:bodyPr/>
          <a:lstStyle>
            <a:lvl1pPr>
              <a:defRPr/>
            </a:lvl1pPr>
          </a:lstStyle>
          <a:p>
            <a:pPr>
              <a:defRPr/>
            </a:pPr>
            <a:fld id="{2930B4FB-71DC-4A15-B76C-89686F4B25A5}" type="slidenum">
              <a:rPr lang="en-US"/>
              <a:pPr>
                <a:defRPr/>
              </a:pPr>
              <a:t>‹#›</a:t>
            </a:fld>
            <a:endParaRPr lang="en-US" dirty="0"/>
          </a:p>
        </p:txBody>
      </p:sp>
    </p:spTree>
    <p:extLst>
      <p:ext uri="{BB962C8B-B14F-4D97-AF65-F5344CB8AC3E}">
        <p14:creationId xmlns:p14="http://schemas.microsoft.com/office/powerpoint/2010/main" val="1076935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D16DB7E-D60F-52C1-EB13-36891523BA24}"/>
              </a:ext>
            </a:extLst>
          </p:cNvPr>
          <p:cNvSpPr>
            <a:spLocks noGrp="1"/>
          </p:cNvSpPr>
          <p:nvPr>
            <p:ph type="dt" sz="half" idx="10"/>
          </p:nvPr>
        </p:nvSpPr>
        <p:spPr/>
        <p:txBody>
          <a:bodyPr/>
          <a:lstStyle>
            <a:lvl1pPr>
              <a:defRPr/>
            </a:lvl1pPr>
          </a:lstStyle>
          <a:p>
            <a:pPr>
              <a:defRPr/>
            </a:pPr>
            <a:fld id="{CE6412B2-265D-4A5B-BEEE-2ACB08DF414F}" type="datetimeFigureOut">
              <a:rPr lang="en-US"/>
              <a:pPr>
                <a:defRPr/>
              </a:pPr>
              <a:t>3/19/2025</a:t>
            </a:fld>
            <a:endParaRPr lang="en-US" dirty="0"/>
          </a:p>
        </p:txBody>
      </p:sp>
      <p:sp>
        <p:nvSpPr>
          <p:cNvPr id="5" name="Footer Placeholder 4">
            <a:extLst>
              <a:ext uri="{FF2B5EF4-FFF2-40B4-BE49-F238E27FC236}">
                <a16:creationId xmlns:a16="http://schemas.microsoft.com/office/drawing/2014/main" id="{5372356C-3C35-ADD1-3620-D4134B3A914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9BAD210-E48D-F9E5-733A-DE1AC4ECE189}"/>
              </a:ext>
            </a:extLst>
          </p:cNvPr>
          <p:cNvSpPr>
            <a:spLocks noGrp="1"/>
          </p:cNvSpPr>
          <p:nvPr>
            <p:ph type="sldNum" sz="quarter" idx="12"/>
          </p:nvPr>
        </p:nvSpPr>
        <p:spPr/>
        <p:txBody>
          <a:bodyPr/>
          <a:lstStyle>
            <a:lvl1pPr>
              <a:defRPr/>
            </a:lvl1pPr>
          </a:lstStyle>
          <a:p>
            <a:pPr>
              <a:defRPr/>
            </a:pPr>
            <a:fld id="{A895531F-7ACE-47FC-996E-680DFA9F6DF4}" type="slidenum">
              <a:rPr lang="en-US"/>
              <a:pPr>
                <a:defRPr/>
              </a:pPr>
              <a:t>‹#›</a:t>
            </a:fld>
            <a:endParaRPr lang="en-US" dirty="0"/>
          </a:p>
        </p:txBody>
      </p:sp>
    </p:spTree>
    <p:extLst>
      <p:ext uri="{BB962C8B-B14F-4D97-AF65-F5344CB8AC3E}">
        <p14:creationId xmlns:p14="http://schemas.microsoft.com/office/powerpoint/2010/main" val="314637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D01FE1D-ECC9-486B-8E46-FE617A17016E}"/>
              </a:ext>
            </a:extLst>
          </p:cNvPr>
          <p:cNvSpPr>
            <a:spLocks noGrp="1"/>
          </p:cNvSpPr>
          <p:nvPr>
            <p:ph type="dt" sz="half" idx="10"/>
          </p:nvPr>
        </p:nvSpPr>
        <p:spPr/>
        <p:txBody>
          <a:bodyPr/>
          <a:lstStyle>
            <a:lvl1pPr>
              <a:defRPr/>
            </a:lvl1pPr>
          </a:lstStyle>
          <a:p>
            <a:pPr>
              <a:defRPr/>
            </a:pPr>
            <a:fld id="{3D1BA803-A44F-4A67-A4E6-0AAAA1511EF9}" type="datetimeFigureOut">
              <a:rPr lang="en-US"/>
              <a:pPr>
                <a:defRPr/>
              </a:pPr>
              <a:t>3/19/2025</a:t>
            </a:fld>
            <a:endParaRPr lang="en-US" dirty="0"/>
          </a:p>
        </p:txBody>
      </p:sp>
      <p:sp>
        <p:nvSpPr>
          <p:cNvPr id="5" name="Footer Placeholder 4">
            <a:extLst>
              <a:ext uri="{FF2B5EF4-FFF2-40B4-BE49-F238E27FC236}">
                <a16:creationId xmlns:a16="http://schemas.microsoft.com/office/drawing/2014/main" id="{D2F5797A-D778-4F36-4CDF-5D27E8BA3FC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6691D5E-4BA3-DDDF-1EE2-862653F102C4}"/>
              </a:ext>
            </a:extLst>
          </p:cNvPr>
          <p:cNvSpPr>
            <a:spLocks noGrp="1"/>
          </p:cNvSpPr>
          <p:nvPr>
            <p:ph type="sldNum" sz="quarter" idx="12"/>
          </p:nvPr>
        </p:nvSpPr>
        <p:spPr/>
        <p:txBody>
          <a:bodyPr/>
          <a:lstStyle>
            <a:lvl1pPr>
              <a:defRPr/>
            </a:lvl1pPr>
          </a:lstStyle>
          <a:p>
            <a:pPr>
              <a:defRPr/>
            </a:pPr>
            <a:fld id="{880B63F5-B56B-4E2C-9DCF-B804981090B6}" type="slidenum">
              <a:rPr lang="en-US"/>
              <a:pPr>
                <a:defRPr/>
              </a:pPr>
              <a:t>‹#›</a:t>
            </a:fld>
            <a:endParaRPr lang="en-US" dirty="0"/>
          </a:p>
        </p:txBody>
      </p:sp>
    </p:spTree>
    <p:extLst>
      <p:ext uri="{BB962C8B-B14F-4D97-AF65-F5344CB8AC3E}">
        <p14:creationId xmlns:p14="http://schemas.microsoft.com/office/powerpoint/2010/main" val="1586435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EA5C56-31AF-B052-4462-88D49EA491F0}"/>
              </a:ext>
            </a:extLst>
          </p:cNvPr>
          <p:cNvSpPr>
            <a:spLocks noGrp="1"/>
          </p:cNvSpPr>
          <p:nvPr>
            <p:ph type="dt" sz="half" idx="10"/>
          </p:nvPr>
        </p:nvSpPr>
        <p:spPr/>
        <p:txBody>
          <a:bodyPr/>
          <a:lstStyle>
            <a:lvl1pPr>
              <a:defRPr/>
            </a:lvl1pPr>
          </a:lstStyle>
          <a:p>
            <a:pPr>
              <a:defRPr/>
            </a:pPr>
            <a:fld id="{2F70F84E-40C0-4E1D-A938-844263D40301}" type="datetimeFigureOut">
              <a:rPr lang="en-US"/>
              <a:pPr>
                <a:defRPr/>
              </a:pPr>
              <a:t>3/19/2025</a:t>
            </a:fld>
            <a:endParaRPr lang="en-US" dirty="0"/>
          </a:p>
        </p:txBody>
      </p:sp>
      <p:sp>
        <p:nvSpPr>
          <p:cNvPr id="5" name="Footer Placeholder 4">
            <a:extLst>
              <a:ext uri="{FF2B5EF4-FFF2-40B4-BE49-F238E27FC236}">
                <a16:creationId xmlns:a16="http://schemas.microsoft.com/office/drawing/2014/main" id="{1D614E0E-444E-D4A4-AB31-FF690E234A7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6CE3CDC-557A-2B30-F489-7E06AA71E966}"/>
              </a:ext>
            </a:extLst>
          </p:cNvPr>
          <p:cNvSpPr>
            <a:spLocks noGrp="1"/>
          </p:cNvSpPr>
          <p:nvPr>
            <p:ph type="sldNum" sz="quarter" idx="12"/>
          </p:nvPr>
        </p:nvSpPr>
        <p:spPr/>
        <p:txBody>
          <a:bodyPr/>
          <a:lstStyle>
            <a:lvl1pPr>
              <a:defRPr/>
            </a:lvl1pPr>
          </a:lstStyle>
          <a:p>
            <a:pPr>
              <a:defRPr/>
            </a:pPr>
            <a:fld id="{E52B82B0-C192-4DA8-BD28-D2B31255C69F}" type="slidenum">
              <a:rPr lang="en-US"/>
              <a:pPr>
                <a:defRPr/>
              </a:pPr>
              <a:t>‹#›</a:t>
            </a:fld>
            <a:endParaRPr lang="en-US" dirty="0"/>
          </a:p>
        </p:txBody>
      </p:sp>
    </p:spTree>
    <p:extLst>
      <p:ext uri="{BB962C8B-B14F-4D97-AF65-F5344CB8AC3E}">
        <p14:creationId xmlns:p14="http://schemas.microsoft.com/office/powerpoint/2010/main" val="2636032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D4EFF96-D724-0806-38E2-1D3F77644522}"/>
              </a:ext>
            </a:extLst>
          </p:cNvPr>
          <p:cNvSpPr>
            <a:spLocks noGrp="1"/>
          </p:cNvSpPr>
          <p:nvPr>
            <p:ph type="dt" sz="half" idx="10"/>
          </p:nvPr>
        </p:nvSpPr>
        <p:spPr/>
        <p:txBody>
          <a:bodyPr/>
          <a:lstStyle>
            <a:lvl1pPr>
              <a:defRPr/>
            </a:lvl1pPr>
          </a:lstStyle>
          <a:p>
            <a:pPr>
              <a:defRPr/>
            </a:pPr>
            <a:fld id="{48699FD9-38C0-4ABA-82C5-F5F5FED1ED68}" type="datetimeFigureOut">
              <a:rPr lang="en-US"/>
              <a:pPr>
                <a:defRPr/>
              </a:pPr>
              <a:t>3/19/2025</a:t>
            </a:fld>
            <a:endParaRPr lang="en-US" dirty="0"/>
          </a:p>
        </p:txBody>
      </p:sp>
      <p:sp>
        <p:nvSpPr>
          <p:cNvPr id="6" name="Footer Placeholder 4">
            <a:extLst>
              <a:ext uri="{FF2B5EF4-FFF2-40B4-BE49-F238E27FC236}">
                <a16:creationId xmlns:a16="http://schemas.microsoft.com/office/drawing/2014/main" id="{CE1C5E75-9A1D-9376-E057-85D88506719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13DCDB1-D26B-DB82-F635-7BDB8B1E9E57}"/>
              </a:ext>
            </a:extLst>
          </p:cNvPr>
          <p:cNvSpPr>
            <a:spLocks noGrp="1"/>
          </p:cNvSpPr>
          <p:nvPr>
            <p:ph type="sldNum" sz="quarter" idx="12"/>
          </p:nvPr>
        </p:nvSpPr>
        <p:spPr/>
        <p:txBody>
          <a:bodyPr/>
          <a:lstStyle>
            <a:lvl1pPr>
              <a:defRPr/>
            </a:lvl1pPr>
          </a:lstStyle>
          <a:p>
            <a:pPr>
              <a:defRPr/>
            </a:pPr>
            <a:fld id="{D3E751F7-2DC8-4B5D-A789-C7E17F6200D6}" type="slidenum">
              <a:rPr lang="en-US"/>
              <a:pPr>
                <a:defRPr/>
              </a:pPr>
              <a:t>‹#›</a:t>
            </a:fld>
            <a:endParaRPr lang="en-US" dirty="0"/>
          </a:p>
        </p:txBody>
      </p:sp>
    </p:spTree>
    <p:extLst>
      <p:ext uri="{BB962C8B-B14F-4D97-AF65-F5344CB8AC3E}">
        <p14:creationId xmlns:p14="http://schemas.microsoft.com/office/powerpoint/2010/main" val="2826869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9B6A38D7-B43B-E46D-FA93-8778B51F5261}"/>
              </a:ext>
            </a:extLst>
          </p:cNvPr>
          <p:cNvSpPr>
            <a:spLocks noGrp="1"/>
          </p:cNvSpPr>
          <p:nvPr>
            <p:ph type="dt" sz="half" idx="10"/>
          </p:nvPr>
        </p:nvSpPr>
        <p:spPr/>
        <p:txBody>
          <a:bodyPr/>
          <a:lstStyle>
            <a:lvl1pPr>
              <a:defRPr/>
            </a:lvl1pPr>
          </a:lstStyle>
          <a:p>
            <a:pPr>
              <a:defRPr/>
            </a:pPr>
            <a:fld id="{43DFAD7D-F57C-4810-A713-906D8BD4BF56}" type="datetimeFigureOut">
              <a:rPr lang="en-US"/>
              <a:pPr>
                <a:defRPr/>
              </a:pPr>
              <a:t>3/19/2025</a:t>
            </a:fld>
            <a:endParaRPr lang="en-US" dirty="0"/>
          </a:p>
        </p:txBody>
      </p:sp>
      <p:sp>
        <p:nvSpPr>
          <p:cNvPr id="8" name="Footer Placeholder 4">
            <a:extLst>
              <a:ext uri="{FF2B5EF4-FFF2-40B4-BE49-F238E27FC236}">
                <a16:creationId xmlns:a16="http://schemas.microsoft.com/office/drawing/2014/main" id="{F31BEDE1-1D92-9E50-158A-D4A580C10CA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8A780E4-786B-FDE9-5DAD-858544BF3268}"/>
              </a:ext>
            </a:extLst>
          </p:cNvPr>
          <p:cNvSpPr>
            <a:spLocks noGrp="1"/>
          </p:cNvSpPr>
          <p:nvPr>
            <p:ph type="sldNum" sz="quarter" idx="12"/>
          </p:nvPr>
        </p:nvSpPr>
        <p:spPr/>
        <p:txBody>
          <a:bodyPr/>
          <a:lstStyle>
            <a:lvl1pPr>
              <a:defRPr/>
            </a:lvl1pPr>
          </a:lstStyle>
          <a:p>
            <a:pPr>
              <a:defRPr/>
            </a:pPr>
            <a:fld id="{42E1B33B-71E1-468E-B473-57F8B5E0137C}" type="slidenum">
              <a:rPr lang="en-US"/>
              <a:pPr>
                <a:defRPr/>
              </a:pPr>
              <a:t>‹#›</a:t>
            </a:fld>
            <a:endParaRPr lang="en-US" dirty="0"/>
          </a:p>
        </p:txBody>
      </p:sp>
    </p:spTree>
    <p:extLst>
      <p:ext uri="{BB962C8B-B14F-4D97-AF65-F5344CB8AC3E}">
        <p14:creationId xmlns:p14="http://schemas.microsoft.com/office/powerpoint/2010/main" val="37927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2F3C5D64-DBA1-E8AB-CF2C-D9F31F8CF031}"/>
              </a:ext>
            </a:extLst>
          </p:cNvPr>
          <p:cNvSpPr>
            <a:spLocks noGrp="1"/>
          </p:cNvSpPr>
          <p:nvPr>
            <p:ph type="dt" sz="half" idx="10"/>
          </p:nvPr>
        </p:nvSpPr>
        <p:spPr/>
        <p:txBody>
          <a:bodyPr/>
          <a:lstStyle>
            <a:lvl1pPr>
              <a:defRPr/>
            </a:lvl1pPr>
          </a:lstStyle>
          <a:p>
            <a:pPr>
              <a:defRPr/>
            </a:pPr>
            <a:fld id="{03623AF4-038D-408F-95D4-6F495B33E63F}" type="datetimeFigureOut">
              <a:rPr lang="en-US"/>
              <a:pPr>
                <a:defRPr/>
              </a:pPr>
              <a:t>3/19/2025</a:t>
            </a:fld>
            <a:endParaRPr lang="en-US" dirty="0"/>
          </a:p>
        </p:txBody>
      </p:sp>
      <p:sp>
        <p:nvSpPr>
          <p:cNvPr id="4" name="Footer Placeholder 4">
            <a:extLst>
              <a:ext uri="{FF2B5EF4-FFF2-40B4-BE49-F238E27FC236}">
                <a16:creationId xmlns:a16="http://schemas.microsoft.com/office/drawing/2014/main" id="{4BFE23B4-905D-3F19-BAC7-D9699362E23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2D186E8-1E1A-78F7-4F51-D54B72B1791A}"/>
              </a:ext>
            </a:extLst>
          </p:cNvPr>
          <p:cNvSpPr>
            <a:spLocks noGrp="1"/>
          </p:cNvSpPr>
          <p:nvPr>
            <p:ph type="sldNum" sz="quarter" idx="12"/>
          </p:nvPr>
        </p:nvSpPr>
        <p:spPr/>
        <p:txBody>
          <a:bodyPr/>
          <a:lstStyle>
            <a:lvl1pPr>
              <a:defRPr/>
            </a:lvl1pPr>
          </a:lstStyle>
          <a:p>
            <a:pPr>
              <a:defRPr/>
            </a:pPr>
            <a:fld id="{32BC2925-091A-450A-8AF8-312501C82ECC}" type="slidenum">
              <a:rPr lang="en-US"/>
              <a:pPr>
                <a:defRPr/>
              </a:pPr>
              <a:t>‹#›</a:t>
            </a:fld>
            <a:endParaRPr lang="en-US" dirty="0"/>
          </a:p>
        </p:txBody>
      </p:sp>
    </p:spTree>
    <p:extLst>
      <p:ext uri="{BB962C8B-B14F-4D97-AF65-F5344CB8AC3E}">
        <p14:creationId xmlns:p14="http://schemas.microsoft.com/office/powerpoint/2010/main" val="158191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A17362E-AAE3-D8DE-7467-A8816123D280}"/>
              </a:ext>
            </a:extLst>
          </p:cNvPr>
          <p:cNvSpPr>
            <a:spLocks noGrp="1"/>
          </p:cNvSpPr>
          <p:nvPr>
            <p:ph type="dt" sz="half" idx="10"/>
          </p:nvPr>
        </p:nvSpPr>
        <p:spPr/>
        <p:txBody>
          <a:bodyPr/>
          <a:lstStyle>
            <a:lvl1pPr>
              <a:defRPr/>
            </a:lvl1pPr>
          </a:lstStyle>
          <a:p>
            <a:pPr>
              <a:defRPr/>
            </a:pPr>
            <a:fld id="{B1BCC07E-A2F2-463C-A95E-9AEC3FE5C90C}" type="datetimeFigureOut">
              <a:rPr lang="en-US"/>
              <a:pPr>
                <a:defRPr/>
              </a:pPr>
              <a:t>3/19/2025</a:t>
            </a:fld>
            <a:endParaRPr lang="en-US" dirty="0"/>
          </a:p>
        </p:txBody>
      </p:sp>
      <p:sp>
        <p:nvSpPr>
          <p:cNvPr id="3" name="Footer Placeholder 4">
            <a:extLst>
              <a:ext uri="{FF2B5EF4-FFF2-40B4-BE49-F238E27FC236}">
                <a16:creationId xmlns:a16="http://schemas.microsoft.com/office/drawing/2014/main" id="{F8A0F388-6D37-2870-B91B-A7E6C4CB40B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CA73997-9FC5-B1BD-0CC2-2DB61DC43448}"/>
              </a:ext>
            </a:extLst>
          </p:cNvPr>
          <p:cNvSpPr>
            <a:spLocks noGrp="1"/>
          </p:cNvSpPr>
          <p:nvPr>
            <p:ph type="sldNum" sz="quarter" idx="12"/>
          </p:nvPr>
        </p:nvSpPr>
        <p:spPr/>
        <p:txBody>
          <a:bodyPr/>
          <a:lstStyle>
            <a:lvl1pPr>
              <a:defRPr/>
            </a:lvl1pPr>
          </a:lstStyle>
          <a:p>
            <a:pPr>
              <a:defRPr/>
            </a:pPr>
            <a:fld id="{3618AD5B-1805-4FEA-8140-40511D554457}" type="slidenum">
              <a:rPr lang="en-US"/>
              <a:pPr>
                <a:defRPr/>
              </a:pPr>
              <a:t>‹#›</a:t>
            </a:fld>
            <a:endParaRPr lang="en-US" dirty="0"/>
          </a:p>
        </p:txBody>
      </p:sp>
    </p:spTree>
    <p:extLst>
      <p:ext uri="{BB962C8B-B14F-4D97-AF65-F5344CB8AC3E}">
        <p14:creationId xmlns:p14="http://schemas.microsoft.com/office/powerpoint/2010/main" val="64732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683EB5CE-5A65-FD82-CB61-2B6787BB113E}"/>
              </a:ext>
            </a:extLst>
          </p:cNvPr>
          <p:cNvSpPr>
            <a:spLocks noGrp="1"/>
          </p:cNvSpPr>
          <p:nvPr>
            <p:ph type="dt" sz="half" idx="10"/>
          </p:nvPr>
        </p:nvSpPr>
        <p:spPr/>
        <p:txBody>
          <a:bodyPr/>
          <a:lstStyle>
            <a:lvl1pPr>
              <a:defRPr/>
            </a:lvl1pPr>
          </a:lstStyle>
          <a:p>
            <a:pPr>
              <a:defRPr/>
            </a:pPr>
            <a:fld id="{E948FABA-F6CD-49D9-81D8-16152A8885A3}" type="datetimeFigureOut">
              <a:rPr lang="en-US"/>
              <a:pPr>
                <a:defRPr/>
              </a:pPr>
              <a:t>3/19/2025</a:t>
            </a:fld>
            <a:endParaRPr lang="en-US" dirty="0"/>
          </a:p>
        </p:txBody>
      </p:sp>
      <p:sp>
        <p:nvSpPr>
          <p:cNvPr id="6" name="Footer Placeholder 4">
            <a:extLst>
              <a:ext uri="{FF2B5EF4-FFF2-40B4-BE49-F238E27FC236}">
                <a16:creationId xmlns:a16="http://schemas.microsoft.com/office/drawing/2014/main" id="{2058B674-F54A-A440-3252-72B4BF3467A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5E86510-7C18-40BB-AEBF-E4B88043037E}"/>
              </a:ext>
            </a:extLst>
          </p:cNvPr>
          <p:cNvSpPr>
            <a:spLocks noGrp="1"/>
          </p:cNvSpPr>
          <p:nvPr>
            <p:ph type="sldNum" sz="quarter" idx="12"/>
          </p:nvPr>
        </p:nvSpPr>
        <p:spPr/>
        <p:txBody>
          <a:bodyPr/>
          <a:lstStyle>
            <a:lvl1pPr>
              <a:defRPr/>
            </a:lvl1pPr>
          </a:lstStyle>
          <a:p>
            <a:pPr>
              <a:defRPr/>
            </a:pPr>
            <a:fld id="{088E3C70-C845-4CF3-BE7F-5687A327293D}" type="slidenum">
              <a:rPr lang="en-US"/>
              <a:pPr>
                <a:defRPr/>
              </a:pPr>
              <a:t>‹#›</a:t>
            </a:fld>
            <a:endParaRPr lang="en-US" dirty="0"/>
          </a:p>
        </p:txBody>
      </p:sp>
    </p:spTree>
    <p:extLst>
      <p:ext uri="{BB962C8B-B14F-4D97-AF65-F5344CB8AC3E}">
        <p14:creationId xmlns:p14="http://schemas.microsoft.com/office/powerpoint/2010/main" val="2971041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7E27AAB5-2E70-73A9-E04C-EB85D376F195}"/>
              </a:ext>
            </a:extLst>
          </p:cNvPr>
          <p:cNvSpPr>
            <a:spLocks noGrp="1"/>
          </p:cNvSpPr>
          <p:nvPr>
            <p:ph type="dt" sz="half" idx="10"/>
          </p:nvPr>
        </p:nvSpPr>
        <p:spPr/>
        <p:txBody>
          <a:bodyPr/>
          <a:lstStyle>
            <a:lvl1pPr>
              <a:defRPr/>
            </a:lvl1pPr>
          </a:lstStyle>
          <a:p>
            <a:pPr>
              <a:defRPr/>
            </a:pPr>
            <a:fld id="{8B213110-7473-4617-9A3C-037392A59C26}" type="datetimeFigureOut">
              <a:rPr lang="en-US"/>
              <a:pPr>
                <a:defRPr/>
              </a:pPr>
              <a:t>3/19/2025</a:t>
            </a:fld>
            <a:endParaRPr lang="en-US" dirty="0"/>
          </a:p>
        </p:txBody>
      </p:sp>
      <p:sp>
        <p:nvSpPr>
          <p:cNvPr id="6" name="Footer Placeholder 4">
            <a:extLst>
              <a:ext uri="{FF2B5EF4-FFF2-40B4-BE49-F238E27FC236}">
                <a16:creationId xmlns:a16="http://schemas.microsoft.com/office/drawing/2014/main" id="{438A4719-C2B7-71E6-3368-CA8741876EA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BCE29A7-590B-A8E2-726A-3C8CDA6789B3}"/>
              </a:ext>
            </a:extLst>
          </p:cNvPr>
          <p:cNvSpPr>
            <a:spLocks noGrp="1"/>
          </p:cNvSpPr>
          <p:nvPr>
            <p:ph type="sldNum" sz="quarter" idx="12"/>
          </p:nvPr>
        </p:nvSpPr>
        <p:spPr/>
        <p:txBody>
          <a:bodyPr/>
          <a:lstStyle>
            <a:lvl1pPr>
              <a:defRPr/>
            </a:lvl1pPr>
          </a:lstStyle>
          <a:p>
            <a:pPr>
              <a:defRPr/>
            </a:pPr>
            <a:fld id="{B0A67BCC-6DE5-43B1-9081-B231E386C787}" type="slidenum">
              <a:rPr lang="en-US"/>
              <a:pPr>
                <a:defRPr/>
              </a:pPr>
              <a:t>‹#›</a:t>
            </a:fld>
            <a:endParaRPr lang="en-US" dirty="0"/>
          </a:p>
        </p:txBody>
      </p:sp>
    </p:spTree>
    <p:extLst>
      <p:ext uri="{BB962C8B-B14F-4D97-AF65-F5344CB8AC3E}">
        <p14:creationId xmlns:p14="http://schemas.microsoft.com/office/powerpoint/2010/main" val="3921044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FC92E8BF-6FC1-D265-31F7-9180B49FAA04}"/>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2C2CEC65-C370-0F65-B206-F27621720CAD}"/>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8E71C6A9-E21F-5491-0981-51B865A7345A}"/>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32E676C-E9A3-1C64-98B5-772FA8904AD5}"/>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2CEAD05F-5651-E84D-681F-9A2E8C6F3C35}"/>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FB0EF4F6-4D10-6354-B01C-3AD163D9F6CE}"/>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6E419A1F-7D3B-7CA8-7506-E0B56FB565E3}"/>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596FB4EC-8A7F-67AE-FD2C-9F1B2820E83F}"/>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3E07615C-8F1D-31A2-9E98-9E2842836C5E}"/>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A2B458F7-3ED3-6404-9E82-96FC91B135E0}"/>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5AC17FFE-1914-1138-FAAE-4410F8627171}"/>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AEC7E1F5-713E-A184-4A2A-D0B316C452F8}"/>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91CFBCEF-70BE-3FB6-C8F9-CCCEA076425F}"/>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FEB37D1-234F-483E-0626-8A174DFE19C8}"/>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66571B06-AF1F-4C30-9774-4D058F4731B7}" type="datetimeFigureOut">
              <a:rPr lang="en-US"/>
              <a:pPr>
                <a:defRPr/>
              </a:pPr>
              <a:t>3/19/2025</a:t>
            </a:fld>
            <a:endParaRPr lang="en-US" dirty="0"/>
          </a:p>
        </p:txBody>
      </p:sp>
      <p:sp>
        <p:nvSpPr>
          <p:cNvPr id="5" name="Footer Placeholder 4">
            <a:extLst>
              <a:ext uri="{FF2B5EF4-FFF2-40B4-BE49-F238E27FC236}">
                <a16:creationId xmlns:a16="http://schemas.microsoft.com/office/drawing/2014/main" id="{686677CC-3052-BC9C-AC2C-9A6FD706793A}"/>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BF916ABD-A98F-0BB8-064A-4E1C72AC28E5}"/>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accent1"/>
                </a:solidFill>
                <a:latin typeface="+mn-lt"/>
              </a:defRPr>
            </a:lvl1pPr>
          </a:lstStyle>
          <a:p>
            <a:pPr>
              <a:defRPr/>
            </a:pPr>
            <a:fld id="{ACCCA17B-E99A-4309-8741-02A5287A1DE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48"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9" r:id="rId11"/>
    <p:sldLayoutId id="2147483944" r:id="rId12"/>
    <p:sldLayoutId id="2147483950" r:id="rId13"/>
    <p:sldLayoutId id="2147483945" r:id="rId14"/>
    <p:sldLayoutId id="2147483946" r:id="rId15"/>
    <p:sldLayoutId id="2147483947"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ureusjournals.com/users/1393-mahesh-h-bhoya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ureusjournals.com/users/1393-mahesh-h-bhoya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E6829035-D59D-3CB1-653B-01A65898143A}"/>
              </a:ext>
            </a:extLst>
          </p:cNvPr>
          <p:cNvSpPr>
            <a:spLocks noChangeArrowheads="1"/>
          </p:cNvSpPr>
          <p:nvPr/>
        </p:nvSpPr>
        <p:spPr bwMode="auto">
          <a:xfrm>
            <a:off x="504824" y="1761938"/>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endParaRPr lang="en-IN" altLang="en-US" sz="4000" b="1" u="sng"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4000" b="1" u="sng"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600" b="1" u="sng"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Smart Attendance System</a:t>
            </a:r>
          </a:p>
          <a:p>
            <a:pPr algn="ctr" eaLnBrk="1" fontAlgn="auto" hangingPunct="1">
              <a:spcBef>
                <a:spcPts val="0"/>
              </a:spcBef>
              <a:spcAft>
                <a:spcPts val="0"/>
              </a:spcAft>
              <a:defRPr/>
            </a:pPr>
            <a:endPar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lnSpc>
                <a:spcPct val="150000"/>
              </a:lnSpc>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Jay Thakare: 23106052</a:t>
            </a:r>
          </a:p>
          <a:p>
            <a:pPr algn="ctr" eaLnBrk="1" fontAlgn="auto" hangingPunct="1">
              <a:lnSpc>
                <a:spcPct val="150000"/>
              </a:lnSpc>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Sneha </a:t>
            </a:r>
            <a:r>
              <a:rPr lang="en-IN" altLang="en-US" sz="24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Utekar</a:t>
            </a: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23106116</a:t>
            </a:r>
          </a:p>
          <a:p>
            <a:pPr algn="ctr" eaLnBrk="1" fontAlgn="auto" hangingPunct="1">
              <a:lnSpc>
                <a:spcPct val="150000"/>
              </a:lnSpc>
              <a:spcBef>
                <a:spcPts val="0"/>
              </a:spcBef>
              <a:spcAft>
                <a:spcPts val="0"/>
              </a:spcAft>
              <a:defRPr/>
            </a:pPr>
            <a:r>
              <a:rPr lang="en-IN" altLang="en-US" sz="24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Saanj</a:t>
            </a: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Shetty:23106070</a:t>
            </a:r>
          </a:p>
          <a:p>
            <a:pPr algn="ctr" eaLnBrk="1" fontAlgn="auto" hangingPunct="1">
              <a:lnSpc>
                <a:spcPct val="150000"/>
              </a:lnSpc>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Divya Patil:23106124</a:t>
            </a:r>
            <a:endParaRPr lang="en-IN" altLang="en-US" sz="10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lnSpc>
                <a:spcPct val="100000"/>
              </a:lnSpc>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lnSpc>
                <a:spcPct val="100000"/>
              </a:lnSpc>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 – Prof. Shraddha Dalvi</a:t>
            </a:r>
          </a:p>
          <a:p>
            <a:pPr algn="ctr" eaLnBrk="1" fontAlgn="auto" hangingPunct="1">
              <a:lnSpc>
                <a:spcPct val="100000"/>
              </a:lnSpc>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ACADEMIC YEAR 2024-25</a:t>
            </a:r>
          </a:p>
          <a:p>
            <a:pPr algn="ctr" eaLnBrk="1" fontAlgn="auto" hangingPunct="1">
              <a:spcBef>
                <a:spcPts val="0"/>
              </a:spcBef>
              <a:spcAft>
                <a:spcPts val="0"/>
              </a:spcAft>
              <a:defRPr/>
            </a:pPr>
            <a:endPar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cxnSp>
        <p:nvCxnSpPr>
          <p:cNvPr id="3" name="Straight Connector 2">
            <a:extLst>
              <a:ext uri="{FF2B5EF4-FFF2-40B4-BE49-F238E27FC236}">
                <a16:creationId xmlns:a16="http://schemas.microsoft.com/office/drawing/2014/main" id="{93142F9E-7E6A-209F-8D68-D65173505700}"/>
              </a:ext>
            </a:extLst>
          </p:cNvPr>
          <p:cNvCxnSpPr/>
          <p:nvPr/>
        </p:nvCxnSpPr>
        <p:spPr>
          <a:xfrm>
            <a:off x="0" y="17684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6148" name="Picture 3">
            <a:extLst>
              <a:ext uri="{FF2B5EF4-FFF2-40B4-BE49-F238E27FC236}">
                <a16:creationId xmlns:a16="http://schemas.microsoft.com/office/drawing/2014/main" id="{7919A7DC-DF56-3CE5-B56A-A0E4D745C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79388"/>
            <a:ext cx="7993136" cy="1422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2E490EF8-6243-9AC1-486D-758F1002DF32}"/>
              </a:ext>
            </a:extLst>
          </p:cNvPr>
          <p:cNvSpPr>
            <a:spLocks noChangeArrowheads="1"/>
          </p:cNvSpPr>
          <p:nvPr/>
        </p:nvSpPr>
        <p:spPr bwMode="auto">
          <a:xfrm>
            <a:off x="1188392" y="395461"/>
            <a:ext cx="640769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Technologies and Methodologies</a:t>
            </a:r>
            <a:endParaRPr lang="en-I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4" name="TextBox 3">
            <a:extLst>
              <a:ext uri="{FF2B5EF4-FFF2-40B4-BE49-F238E27FC236}">
                <a16:creationId xmlns:a16="http://schemas.microsoft.com/office/drawing/2014/main" id="{A2CCC312-4B78-6EE3-AA3E-8D5C31C87D63}"/>
              </a:ext>
            </a:extLst>
          </p:cNvPr>
          <p:cNvSpPr txBox="1"/>
          <p:nvPr/>
        </p:nvSpPr>
        <p:spPr>
          <a:xfrm>
            <a:off x="935856" y="1763613"/>
            <a:ext cx="6480720" cy="3268652"/>
          </a:xfrm>
          <a:prstGeom prst="rect">
            <a:avLst/>
          </a:prstGeom>
          <a:noFill/>
        </p:spPr>
        <p:txBody>
          <a:bodyPr wrap="square">
            <a:spAutoFit/>
          </a:bodyPr>
          <a:lstStyle/>
          <a:p>
            <a:pPr marL="342900" indent="-342900" algn="just">
              <a:lnSpc>
                <a:spcPct val="150000"/>
              </a:lnSpc>
              <a:buFont typeface="Wingdings" panose="05000000000000000000" pitchFamily="2" charset="2"/>
              <a:buChar char="q"/>
              <a:defRPr/>
            </a:pPr>
            <a:r>
              <a:rPr lang="en-IN" sz="2000" dirty="0">
                <a:solidFill>
                  <a:sysClr val="windowText" lastClr="000000"/>
                </a:solidFill>
                <a:latin typeface="Times New Roman" panose="02020603050405020304" pitchFamily="18" charset="0"/>
                <a:cs typeface="Times New Roman" panose="02020603050405020304" pitchFamily="18" charset="0"/>
              </a:rPr>
              <a:t>Technologies Used:</a:t>
            </a:r>
          </a:p>
          <a:p>
            <a:pPr marL="800100" lvl="1" indent="-342900" algn="just">
              <a:lnSpc>
                <a:spcPct val="150000"/>
              </a:lnSpc>
              <a:buFont typeface="Arial" panose="020B0604020202020204" pitchFamily="34" charset="0"/>
              <a:buChar char="•"/>
              <a:defRPr/>
            </a:pPr>
            <a:r>
              <a:rPr lang="en-IN" sz="2000" dirty="0">
                <a:solidFill>
                  <a:sysClr val="windowText" lastClr="000000"/>
                </a:solidFill>
                <a:latin typeface="Times New Roman" panose="02020603050405020304" pitchFamily="18" charset="0"/>
                <a:cs typeface="Times New Roman" panose="02020603050405020304" pitchFamily="18" charset="0"/>
              </a:rPr>
              <a:t>Python 3.21</a:t>
            </a:r>
          </a:p>
          <a:p>
            <a:pPr marL="742950" lvl="1" indent="-285750" algn="just">
              <a:lnSpc>
                <a:spcPct val="150000"/>
              </a:lnSpc>
              <a:buFont typeface="Arial" panose="020B0604020202020204" pitchFamily="34" charset="0"/>
              <a:buChar char="•"/>
              <a:defRPr/>
            </a:pPr>
            <a:r>
              <a:rPr lang="en-IN" sz="2000" dirty="0">
                <a:solidFill>
                  <a:sysClr val="windowText" lastClr="000000"/>
                </a:solidFill>
                <a:latin typeface="Times New Roman" panose="02020603050405020304" pitchFamily="18" charset="0"/>
                <a:cs typeface="Times New Roman" panose="02020603050405020304" pitchFamily="18" charset="0"/>
              </a:rPr>
              <a:t>QR Code scanning .</a:t>
            </a:r>
          </a:p>
          <a:p>
            <a:pPr marL="742950" lvl="1" indent="-285750" algn="just">
              <a:lnSpc>
                <a:spcPct val="150000"/>
              </a:lnSpc>
              <a:buFont typeface="Arial" panose="020B0604020202020204" pitchFamily="34" charset="0"/>
              <a:buChar char="•"/>
              <a:defRPr/>
            </a:pPr>
            <a:r>
              <a:rPr lang="en-IN" sz="2000" dirty="0">
                <a:solidFill>
                  <a:sysClr val="windowText" lastClr="000000"/>
                </a:solidFill>
                <a:latin typeface="Times New Roman" panose="02020603050405020304" pitchFamily="18" charset="0"/>
                <a:cs typeface="Times New Roman" panose="02020603050405020304" pitchFamily="18" charset="0"/>
              </a:rPr>
              <a:t>GPS .</a:t>
            </a:r>
          </a:p>
          <a:p>
            <a:pPr marL="342900" indent="-342900" algn="just">
              <a:lnSpc>
                <a:spcPct val="150000"/>
              </a:lnSpc>
              <a:buFont typeface="Wingdings" panose="05000000000000000000" pitchFamily="2" charset="2"/>
              <a:buChar char="q"/>
              <a:defRPr/>
            </a:pPr>
            <a:r>
              <a:rPr lang="en-IN" sz="2000" dirty="0">
                <a:solidFill>
                  <a:sysClr val="windowText" lastClr="000000"/>
                </a:solidFill>
                <a:latin typeface="Times New Roman" panose="02020603050405020304" pitchFamily="18" charset="0"/>
                <a:cs typeface="Times New Roman" panose="02020603050405020304" pitchFamily="18" charset="0"/>
              </a:rPr>
              <a:t>Database:</a:t>
            </a:r>
          </a:p>
          <a:p>
            <a:pPr marL="800100" lvl="1" indent="-342900" algn="just">
              <a:lnSpc>
                <a:spcPct val="150000"/>
              </a:lnSpc>
              <a:buFont typeface="Arial" panose="020B0604020202020204" pitchFamily="34" charset="0"/>
              <a:buChar char="•"/>
              <a:defRPr/>
            </a:pPr>
            <a:r>
              <a:rPr lang="en-IN" sz="2000" dirty="0">
                <a:solidFill>
                  <a:sysClr val="windowText" lastClr="000000"/>
                </a:solidFill>
                <a:latin typeface="Times New Roman" panose="02020603050405020304" pitchFamily="18" charset="0"/>
                <a:cs typeface="Times New Roman" panose="02020603050405020304" pitchFamily="18" charset="0"/>
              </a:rPr>
              <a:t>MySQL 9.1 for user credentials and attendance records.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A7A328C-2EE6-9CBB-E55C-324C40394AA1}"/>
              </a:ext>
            </a:extLst>
          </p:cNvPr>
          <p:cNvSpPr>
            <a:spLocks noChangeArrowheads="1"/>
          </p:cNvSpPr>
          <p:nvPr/>
        </p:nvSpPr>
        <p:spPr bwMode="auto">
          <a:xfrm>
            <a:off x="2736056" y="324517"/>
            <a:ext cx="3312368" cy="954339"/>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Implementation</a:t>
            </a:r>
          </a:p>
        </p:txBody>
      </p:sp>
      <p:sp>
        <p:nvSpPr>
          <p:cNvPr id="20483" name="Rectangle 2">
            <a:extLst>
              <a:ext uri="{FF2B5EF4-FFF2-40B4-BE49-F238E27FC236}">
                <a16:creationId xmlns:a16="http://schemas.microsoft.com/office/drawing/2014/main" id="{52B5FF13-C536-5ED7-3F83-83378F4BD8AF}"/>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E177DE6-4F47-1FE2-F4B8-2C4B9F5803F9}"/>
              </a:ext>
            </a:extLst>
          </p:cNvPr>
          <p:cNvPicPr>
            <a:picLocks noChangeAspect="1"/>
          </p:cNvPicPr>
          <p:nvPr/>
        </p:nvPicPr>
        <p:blipFill>
          <a:blip r:embed="rId3"/>
          <a:stretch>
            <a:fillRect/>
          </a:stretch>
        </p:blipFill>
        <p:spPr>
          <a:xfrm>
            <a:off x="1295896" y="1245261"/>
            <a:ext cx="6120680" cy="2822722"/>
          </a:xfrm>
          <a:prstGeom prst="rect">
            <a:avLst/>
          </a:prstGeom>
        </p:spPr>
      </p:pic>
      <p:pic>
        <p:nvPicPr>
          <p:cNvPr id="7" name="Picture 6">
            <a:extLst>
              <a:ext uri="{FF2B5EF4-FFF2-40B4-BE49-F238E27FC236}">
                <a16:creationId xmlns:a16="http://schemas.microsoft.com/office/drawing/2014/main" id="{95B6D57E-DF16-8145-477D-6D4EED11252A}"/>
              </a:ext>
            </a:extLst>
          </p:cNvPr>
          <p:cNvPicPr>
            <a:picLocks noChangeAspect="1"/>
          </p:cNvPicPr>
          <p:nvPr/>
        </p:nvPicPr>
        <p:blipFill>
          <a:blip r:embed="rId4"/>
          <a:stretch>
            <a:fillRect/>
          </a:stretch>
        </p:blipFill>
        <p:spPr>
          <a:xfrm>
            <a:off x="1295896" y="4300442"/>
            <a:ext cx="6120680" cy="2867374"/>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270125-60E6-00D8-7B74-9A55952B4D9B}"/>
              </a:ext>
            </a:extLst>
          </p:cNvPr>
          <p:cNvPicPr>
            <a:picLocks noChangeAspect="1"/>
          </p:cNvPicPr>
          <p:nvPr/>
        </p:nvPicPr>
        <p:blipFill>
          <a:blip r:embed="rId2"/>
          <a:stretch>
            <a:fillRect/>
          </a:stretch>
        </p:blipFill>
        <p:spPr>
          <a:xfrm>
            <a:off x="1367904" y="395461"/>
            <a:ext cx="6562790" cy="3072454"/>
          </a:xfrm>
          <a:prstGeom prst="rect">
            <a:avLst/>
          </a:prstGeom>
        </p:spPr>
      </p:pic>
      <p:pic>
        <p:nvPicPr>
          <p:cNvPr id="6" name="Picture 5">
            <a:extLst>
              <a:ext uri="{FF2B5EF4-FFF2-40B4-BE49-F238E27FC236}">
                <a16:creationId xmlns:a16="http://schemas.microsoft.com/office/drawing/2014/main" id="{189D8367-C679-4A4E-5CF1-10BEF43FE143}"/>
              </a:ext>
            </a:extLst>
          </p:cNvPr>
          <p:cNvPicPr>
            <a:picLocks noChangeAspect="1"/>
          </p:cNvPicPr>
          <p:nvPr/>
        </p:nvPicPr>
        <p:blipFill>
          <a:blip r:embed="rId3"/>
          <a:stretch>
            <a:fillRect/>
          </a:stretch>
        </p:blipFill>
        <p:spPr>
          <a:xfrm>
            <a:off x="1367904" y="3635821"/>
            <a:ext cx="6562790" cy="3118950"/>
          </a:xfrm>
          <a:prstGeom prst="rect">
            <a:avLst/>
          </a:prstGeom>
        </p:spPr>
      </p:pic>
    </p:spTree>
    <p:extLst>
      <p:ext uri="{BB962C8B-B14F-4D97-AF65-F5344CB8AC3E}">
        <p14:creationId xmlns:p14="http://schemas.microsoft.com/office/powerpoint/2010/main" val="395234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C3F852-781D-5AA8-3420-9897C0E82147}"/>
              </a:ext>
            </a:extLst>
          </p:cNvPr>
          <p:cNvPicPr>
            <a:picLocks noChangeAspect="1"/>
          </p:cNvPicPr>
          <p:nvPr/>
        </p:nvPicPr>
        <p:blipFill>
          <a:blip r:embed="rId2"/>
          <a:stretch>
            <a:fillRect/>
          </a:stretch>
        </p:blipFill>
        <p:spPr>
          <a:xfrm>
            <a:off x="1295896" y="611486"/>
            <a:ext cx="6480720" cy="3279197"/>
          </a:xfrm>
          <a:prstGeom prst="rect">
            <a:avLst/>
          </a:prstGeom>
        </p:spPr>
      </p:pic>
    </p:spTree>
    <p:extLst>
      <p:ext uri="{BB962C8B-B14F-4D97-AF65-F5344CB8AC3E}">
        <p14:creationId xmlns:p14="http://schemas.microsoft.com/office/powerpoint/2010/main" val="976676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C67EEC01-1CC5-0EE6-0689-5F5F31591534}"/>
              </a:ext>
            </a:extLst>
          </p:cNvPr>
          <p:cNvSpPr>
            <a:spLocks noChangeArrowheads="1"/>
          </p:cNvSpPr>
          <p:nvPr/>
        </p:nvSpPr>
        <p:spPr bwMode="auto">
          <a:xfrm>
            <a:off x="-1043348" y="410575"/>
            <a:ext cx="10583143" cy="1054101"/>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Conclusion </a:t>
            </a:r>
          </a:p>
        </p:txBody>
      </p:sp>
      <p:sp>
        <p:nvSpPr>
          <p:cNvPr id="4" name="TextBox 3">
            <a:extLst>
              <a:ext uri="{FF2B5EF4-FFF2-40B4-BE49-F238E27FC236}">
                <a16:creationId xmlns:a16="http://schemas.microsoft.com/office/drawing/2014/main" id="{20CF537D-6C29-E1EB-B951-453CB0B85219}"/>
              </a:ext>
            </a:extLst>
          </p:cNvPr>
          <p:cNvSpPr txBox="1"/>
          <p:nvPr/>
        </p:nvSpPr>
        <p:spPr>
          <a:xfrm>
            <a:off x="719832" y="1475581"/>
            <a:ext cx="7056784" cy="1421992"/>
          </a:xfrm>
          <a:prstGeom prst="rect">
            <a:avLst/>
          </a:prstGeom>
          <a:noFill/>
        </p:spPr>
        <p:txBody>
          <a:bodyPr wrap="square">
            <a:spAutoFit/>
          </a:bodyPr>
          <a:lstStyle/>
          <a:p>
            <a:pPr algn="just" defTabSz="914400">
              <a:lnSpc>
                <a:spcPct val="150000"/>
              </a:lnSpc>
              <a:spcBef>
                <a:spcPct val="20000"/>
              </a:spcBef>
              <a:defRPr/>
            </a:pPr>
            <a:r>
              <a:rPr lang="en-US" sz="2000" dirty="0">
                <a:solidFill>
                  <a:sysClr val="windowText" lastClr="000000"/>
                </a:solidFill>
                <a:latin typeface="Times New Roman" panose="02020603050405020304" pitchFamily="18" charset="0"/>
                <a:cs typeface="Times New Roman" panose="02020603050405020304" pitchFamily="18" charset="0"/>
              </a:rPr>
              <a:t>The system ensures secure, efficient, and reliable attendance management. Combines advanced technologies for multi-level verification. Reduces manual effort and minimizes errors.</a:t>
            </a:r>
            <a:endParaRPr lang="en-IN" sz="2000" dirty="0">
              <a:solidFill>
                <a:sysClr val="windowText" lastClr="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67222FC-067E-85CF-E029-619E08EE2E14}"/>
              </a:ext>
            </a:extLst>
          </p:cNvPr>
          <p:cNvSpPr>
            <a:spLocks noChangeArrowheads="1"/>
          </p:cNvSpPr>
          <p:nvPr/>
        </p:nvSpPr>
        <p:spPr bwMode="auto">
          <a:xfrm>
            <a:off x="1115305" y="-53021"/>
            <a:ext cx="6768752" cy="1040979"/>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24579" name="Rectangle 2">
            <a:extLst>
              <a:ext uri="{FF2B5EF4-FFF2-40B4-BE49-F238E27FC236}">
                <a16:creationId xmlns:a16="http://schemas.microsoft.com/office/drawing/2014/main" id="{A2623D01-980C-3C3C-7A06-994C95D5DFB4}"/>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4580" name="Content Placeholder 2">
            <a:extLst>
              <a:ext uri="{FF2B5EF4-FFF2-40B4-BE49-F238E27FC236}">
                <a16:creationId xmlns:a16="http://schemas.microsoft.com/office/drawing/2014/main" id="{5D6B05BB-7418-FCE6-6464-03FED790BA19}"/>
              </a:ext>
            </a:extLst>
          </p:cNvPr>
          <p:cNvSpPr txBox="1">
            <a:spLocks/>
          </p:cNvSpPr>
          <p:nvPr/>
        </p:nvSpPr>
        <p:spPr bwMode="auto">
          <a:xfrm>
            <a:off x="503237" y="683493"/>
            <a:ext cx="7992887" cy="72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0" indent="0" algn="just" defTabSz="914400">
              <a:lnSpc>
                <a:spcPct val="150000"/>
              </a:lnSpc>
              <a:spcBef>
                <a:spcPct val="20000"/>
              </a:spcBef>
              <a:buClrTx/>
              <a:buSzTx/>
              <a:buNone/>
              <a:defRPr/>
            </a:pPr>
            <a:r>
              <a:rPr lang="en-GB" altLang="en-US" dirty="0">
                <a:solidFill>
                  <a:sysClr val="windowText" lastClr="000000"/>
                </a:solidFill>
                <a:latin typeface="Times New Roman" panose="02020603050405020304" pitchFamily="18" charset="0"/>
                <a:cs typeface="Times New Roman" panose="02020603050405020304" pitchFamily="18" charset="0"/>
              </a:rPr>
              <a:t>[1]</a:t>
            </a:r>
            <a:r>
              <a:rPr lang="en-US" dirty="0">
                <a:solidFill>
                  <a:sysClr val="windowText" lastClr="000000"/>
                </a:solidFill>
                <a:latin typeface="Times New Roman" panose="02020603050405020304" pitchFamily="18" charset="0"/>
                <a:cs typeface="Times New Roman" panose="02020603050405020304" pitchFamily="18" charset="0"/>
              </a:rPr>
              <a:t>‘Real-Time Smart Attendance System using Face Recognition Techniques’ by </a:t>
            </a:r>
            <a:r>
              <a:rPr lang="en-US" dirty="0" err="1">
                <a:solidFill>
                  <a:sysClr val="windowText" lastClr="000000"/>
                </a:solidFill>
                <a:latin typeface="Times New Roman" panose="02020603050405020304" pitchFamily="18" charset="0"/>
                <a:cs typeface="Times New Roman" panose="02020603050405020304" pitchFamily="18" charset="0"/>
              </a:rPr>
              <a:t>Shreyak</a:t>
            </a:r>
            <a:r>
              <a:rPr lang="en-US" dirty="0">
                <a:solidFill>
                  <a:sysClr val="windowText" lastClr="000000"/>
                </a:solidFill>
                <a:latin typeface="Times New Roman" panose="02020603050405020304" pitchFamily="18" charset="0"/>
                <a:cs typeface="Times New Roman" panose="02020603050405020304" pitchFamily="18" charset="0"/>
              </a:rPr>
              <a:t> Sawhney,</a:t>
            </a:r>
            <a:r>
              <a:rPr lang="en-IN" dirty="0">
                <a:solidFill>
                  <a:sysClr val="windowText" lastClr="000000"/>
                </a:solidFill>
                <a:latin typeface="Times New Roman" panose="02020603050405020304" pitchFamily="18" charset="0"/>
                <a:cs typeface="Times New Roman" panose="02020603050405020304" pitchFamily="18" charset="0"/>
              </a:rPr>
              <a:t>Karan </a:t>
            </a:r>
            <a:r>
              <a:rPr lang="en-IN" dirty="0" err="1">
                <a:solidFill>
                  <a:sysClr val="windowText" lastClr="000000"/>
                </a:solidFill>
                <a:latin typeface="Times New Roman" panose="02020603050405020304" pitchFamily="18" charset="0"/>
                <a:cs typeface="Times New Roman" panose="02020603050405020304" pitchFamily="18" charset="0"/>
              </a:rPr>
              <a:t>Kacker,Samayak</a:t>
            </a:r>
            <a:r>
              <a:rPr lang="en-IN" dirty="0">
                <a:solidFill>
                  <a:sysClr val="windowText" lastClr="000000"/>
                </a:solidFill>
                <a:latin typeface="Times New Roman" panose="02020603050405020304" pitchFamily="18" charset="0"/>
                <a:cs typeface="Times New Roman" panose="02020603050405020304" pitchFamily="18" charset="0"/>
              </a:rPr>
              <a:t> </a:t>
            </a:r>
            <a:r>
              <a:rPr lang="en-IN" dirty="0" err="1">
                <a:solidFill>
                  <a:sysClr val="windowText" lastClr="000000"/>
                </a:solidFill>
                <a:latin typeface="Times New Roman" panose="02020603050405020304" pitchFamily="18" charset="0"/>
                <a:cs typeface="Times New Roman" panose="02020603050405020304" pitchFamily="18" charset="0"/>
              </a:rPr>
              <a:t>Jain,IEEE,Noida</a:t>
            </a:r>
            <a:r>
              <a:rPr lang="en-IN" dirty="0">
                <a:solidFill>
                  <a:sysClr val="windowText" lastClr="000000"/>
                </a:solidFill>
                <a:latin typeface="Times New Roman" panose="02020603050405020304" pitchFamily="18" charset="0"/>
                <a:cs typeface="Times New Roman" panose="02020603050405020304" pitchFamily="18" charset="0"/>
              </a:rPr>
              <a:t> India ,July 2019.</a:t>
            </a:r>
          </a:p>
          <a:p>
            <a:pPr marL="0" indent="0" algn="just" defTabSz="914400">
              <a:lnSpc>
                <a:spcPct val="150000"/>
              </a:lnSpc>
              <a:spcBef>
                <a:spcPct val="20000"/>
              </a:spcBef>
              <a:buClrTx/>
              <a:buSzTx/>
              <a:buNone/>
              <a:defRPr/>
            </a:pPr>
            <a:r>
              <a:rPr lang="en-IN" dirty="0">
                <a:solidFill>
                  <a:sysClr val="windowText" lastClr="000000"/>
                </a:solidFill>
                <a:latin typeface="Times New Roman" panose="02020603050405020304" pitchFamily="18" charset="0"/>
                <a:cs typeface="Times New Roman" panose="02020603050405020304" pitchFamily="18" charset="0"/>
              </a:rPr>
              <a:t>[2] ‘</a:t>
            </a:r>
            <a:r>
              <a:rPr lang="en-US" dirty="0">
                <a:solidFill>
                  <a:sysClr val="windowText" lastClr="000000"/>
                </a:solidFill>
                <a:latin typeface="Times New Roman" panose="02020603050405020304" pitchFamily="18" charset="0"/>
                <a:cs typeface="Times New Roman" panose="02020603050405020304" pitchFamily="18" charset="0"/>
              </a:rPr>
              <a:t>A Students Attendance System Using QR Code</a:t>
            </a:r>
            <a:r>
              <a:rPr lang="en-IN" dirty="0">
                <a:solidFill>
                  <a:sysClr val="windowText" lastClr="000000"/>
                </a:solidFill>
                <a:latin typeface="Times New Roman" panose="02020603050405020304" pitchFamily="18" charset="0"/>
                <a:cs typeface="Times New Roman" panose="02020603050405020304" pitchFamily="18" charset="0"/>
              </a:rPr>
              <a:t>’ by Fadi </a:t>
            </a:r>
            <a:r>
              <a:rPr lang="en-IN" dirty="0" err="1">
                <a:solidFill>
                  <a:sysClr val="windowText" lastClr="000000"/>
                </a:solidFill>
                <a:latin typeface="Times New Roman" panose="02020603050405020304" pitchFamily="18" charset="0"/>
                <a:cs typeface="Times New Roman" panose="02020603050405020304" pitchFamily="18" charset="0"/>
              </a:rPr>
              <a:t>Masalha,Nael</a:t>
            </a:r>
            <a:r>
              <a:rPr lang="en-IN" dirty="0">
                <a:solidFill>
                  <a:sysClr val="windowText" lastClr="000000"/>
                </a:solidFill>
                <a:latin typeface="Times New Roman" panose="02020603050405020304" pitchFamily="18" charset="0"/>
                <a:cs typeface="Times New Roman" panose="02020603050405020304" pitchFamily="18" charset="0"/>
              </a:rPr>
              <a:t> </a:t>
            </a:r>
            <a:r>
              <a:rPr lang="en-IN" dirty="0" err="1">
                <a:solidFill>
                  <a:sysClr val="windowText" lastClr="000000"/>
                </a:solidFill>
                <a:latin typeface="Times New Roman" panose="02020603050405020304" pitchFamily="18" charset="0"/>
                <a:cs typeface="Times New Roman" panose="02020603050405020304" pitchFamily="18" charset="0"/>
              </a:rPr>
              <a:t>Hirzallah</a:t>
            </a:r>
            <a:r>
              <a:rPr lang="en-IN" dirty="0">
                <a:solidFill>
                  <a:sysClr val="windowText" lastClr="000000"/>
                </a:solidFill>
                <a:latin typeface="Times New Roman" panose="02020603050405020304" pitchFamily="18" charset="0"/>
                <a:cs typeface="Times New Roman" panose="02020603050405020304" pitchFamily="18" charset="0"/>
              </a:rPr>
              <a:t>,</a:t>
            </a:r>
            <a:r>
              <a:rPr lang="en-US" dirty="0">
                <a:solidFill>
                  <a:sysClr val="windowText" lastClr="000000"/>
                </a:solidFill>
                <a:latin typeface="Times New Roman" panose="02020603050405020304" pitchFamily="18" charset="0"/>
                <a:cs typeface="Times New Roman" panose="02020603050405020304" pitchFamily="18" charset="0"/>
              </a:rPr>
              <a:t> International Journal of Advanced Computer Science and Applications (IJACSA),2014.</a:t>
            </a:r>
          </a:p>
          <a:p>
            <a:pPr marL="0" indent="0" algn="just" defTabSz="914400">
              <a:lnSpc>
                <a:spcPct val="150000"/>
              </a:lnSpc>
              <a:spcBef>
                <a:spcPct val="20000"/>
              </a:spcBef>
              <a:buClrTx/>
              <a:buSzTx/>
              <a:buNone/>
              <a:defRPr/>
            </a:pPr>
            <a:r>
              <a:rPr lang="en-IN" dirty="0">
                <a:solidFill>
                  <a:sysClr val="windowText" lastClr="000000"/>
                </a:solidFill>
                <a:latin typeface="Times New Roman" panose="02020603050405020304" pitchFamily="18" charset="0"/>
                <a:cs typeface="Times New Roman" panose="02020603050405020304" pitchFamily="18" charset="0"/>
              </a:rPr>
              <a:t>[3]‘</a:t>
            </a:r>
            <a:r>
              <a:rPr lang="en-US" dirty="0">
                <a:solidFill>
                  <a:sysClr val="windowText" lastClr="000000"/>
                </a:solidFill>
                <a:latin typeface="Times New Roman" panose="02020603050405020304" pitchFamily="18" charset="0"/>
                <a:cs typeface="Times New Roman" panose="02020603050405020304" pitchFamily="18" charset="0"/>
              </a:rPr>
              <a:t>Smart Classroom Automation: A Fusion of AI with Voice, Gesture, and Face Recognition Attendance System</a:t>
            </a:r>
            <a:r>
              <a:rPr lang="en-IN" dirty="0">
                <a:solidFill>
                  <a:sysClr val="windowText" lastClr="000000"/>
                </a:solidFill>
                <a:latin typeface="Times New Roman" panose="02020603050405020304" pitchFamily="18" charset="0"/>
                <a:cs typeface="Times New Roman" panose="02020603050405020304" pitchFamily="18" charset="0"/>
              </a:rPr>
              <a:t>’by </a:t>
            </a:r>
            <a:r>
              <a:rPr lang="en-US" dirty="0">
                <a:solidFill>
                  <a:sysClr val="windowText" lastClr="000000"/>
                </a:solidFill>
                <a:latin typeface="Times New Roman" panose="02020603050405020304" pitchFamily="18" charset="0"/>
                <a:cs typeface="Times New Roman" panose="02020603050405020304" pitchFamily="18" charset="0"/>
              </a:rPr>
              <a:t>Md Raihan Khan,</a:t>
            </a:r>
            <a:r>
              <a:rPr lang="en-IN" dirty="0">
                <a:solidFill>
                  <a:sysClr val="windowText" lastClr="000000"/>
                </a:solidFill>
                <a:latin typeface="Times New Roman" panose="02020603050405020304" pitchFamily="18" charset="0"/>
                <a:cs typeface="Times New Roman" panose="02020603050405020304" pitchFamily="18" charset="0"/>
              </a:rPr>
              <a:t>Abdullah Al </a:t>
            </a:r>
            <a:r>
              <a:rPr lang="en-IN" dirty="0" err="1">
                <a:solidFill>
                  <a:sysClr val="windowText" lastClr="000000"/>
                </a:solidFill>
                <a:latin typeface="Times New Roman" panose="02020603050405020304" pitchFamily="18" charset="0"/>
                <a:cs typeface="Times New Roman" panose="02020603050405020304" pitchFamily="18" charset="0"/>
              </a:rPr>
              <a:t>Ahad,Airin</a:t>
            </a:r>
            <a:r>
              <a:rPr lang="en-IN" dirty="0">
                <a:solidFill>
                  <a:sysClr val="windowText" lastClr="000000"/>
                </a:solidFill>
                <a:latin typeface="Times New Roman" panose="02020603050405020304" pitchFamily="18" charset="0"/>
                <a:cs typeface="Times New Roman" panose="02020603050405020304" pitchFamily="18" charset="0"/>
              </a:rPr>
              <a:t> Akter </a:t>
            </a:r>
            <a:r>
              <a:rPr lang="en-IN" dirty="0" err="1">
                <a:solidFill>
                  <a:sysClr val="windowText" lastClr="000000"/>
                </a:solidFill>
                <a:latin typeface="Times New Roman" panose="02020603050405020304" pitchFamily="18" charset="0"/>
                <a:cs typeface="Times New Roman" panose="02020603050405020304" pitchFamily="18" charset="0"/>
              </a:rPr>
              <a:t>Tania,Tithi</a:t>
            </a:r>
            <a:r>
              <a:rPr lang="en-IN" dirty="0">
                <a:solidFill>
                  <a:sysClr val="windowText" lastClr="000000"/>
                </a:solidFill>
                <a:latin typeface="Times New Roman" panose="02020603050405020304" pitchFamily="18" charset="0"/>
                <a:cs typeface="Times New Roman" panose="02020603050405020304" pitchFamily="18" charset="0"/>
              </a:rPr>
              <a:t> Das,IEEE,2024.</a:t>
            </a:r>
          </a:p>
          <a:p>
            <a:pPr marL="0" indent="0" algn="just" defTabSz="914400">
              <a:lnSpc>
                <a:spcPct val="150000"/>
              </a:lnSpc>
              <a:spcBef>
                <a:spcPct val="20000"/>
              </a:spcBef>
              <a:buClrTx/>
              <a:buSzTx/>
              <a:buNone/>
              <a:defRPr/>
            </a:pPr>
            <a:r>
              <a:rPr lang="en-IN" dirty="0">
                <a:solidFill>
                  <a:sysClr val="windowText" lastClr="000000"/>
                </a:solidFill>
                <a:latin typeface="Times New Roman" panose="02020603050405020304" pitchFamily="18" charset="0"/>
                <a:cs typeface="Times New Roman" panose="02020603050405020304" pitchFamily="18" charset="0"/>
              </a:rPr>
              <a:t>[4] ‘</a:t>
            </a:r>
            <a:r>
              <a:rPr lang="en-US" dirty="0">
                <a:solidFill>
                  <a:sysClr val="windowText" lastClr="000000"/>
                </a:solidFill>
                <a:latin typeface="Times New Roman" panose="02020603050405020304" pitchFamily="18" charset="0"/>
                <a:cs typeface="Times New Roman" panose="02020603050405020304" pitchFamily="18" charset="0"/>
              </a:rPr>
              <a:t>Development of Attendance Monitoring System with Artificial Intelligence Optimization in Cloud</a:t>
            </a:r>
            <a:r>
              <a:rPr lang="en-IN" dirty="0">
                <a:solidFill>
                  <a:sysClr val="windowText" lastClr="000000"/>
                </a:solidFill>
                <a:latin typeface="Times New Roman" panose="02020603050405020304" pitchFamily="18" charset="0"/>
                <a:cs typeface="Times New Roman" panose="02020603050405020304" pitchFamily="18" charset="0"/>
              </a:rPr>
              <a:t>’ by ,</a:t>
            </a:r>
            <a:r>
              <a:rPr lang="en-US" dirty="0">
                <a:solidFill>
                  <a:sysClr val="windowText" lastClr="000000"/>
                </a:solidFill>
                <a:latin typeface="Times New Roman" panose="02020603050405020304" pitchFamily="18" charset="0"/>
                <a:cs typeface="Times New Roman" panose="02020603050405020304" pitchFamily="18" charset="0"/>
              </a:rPr>
              <a:t> </a:t>
            </a:r>
            <a:r>
              <a:rPr lang="en-IN" dirty="0">
                <a:solidFill>
                  <a:sysClr val="windowText" lastClr="000000"/>
                </a:solidFill>
                <a:latin typeface="Times New Roman" panose="02020603050405020304" pitchFamily="18" charset="0"/>
                <a:cs typeface="Times New Roman" panose="02020603050405020304" pitchFamily="18" charset="0"/>
              </a:rPr>
              <a:t>Mohamad Fakir </a:t>
            </a:r>
            <a:r>
              <a:rPr lang="en-IN" dirty="0" err="1">
                <a:solidFill>
                  <a:sysClr val="windowText" lastClr="000000"/>
                </a:solidFill>
                <a:latin typeface="Times New Roman" panose="02020603050405020304" pitchFamily="18" charset="0"/>
                <a:cs typeface="Times New Roman" panose="02020603050405020304" pitchFamily="18" charset="0"/>
              </a:rPr>
              <a:t>Naen,Muhamad</a:t>
            </a:r>
            <a:r>
              <a:rPr lang="en-IN" dirty="0">
                <a:solidFill>
                  <a:sysClr val="windowText" lastClr="000000"/>
                </a:solidFill>
                <a:latin typeface="Times New Roman" panose="02020603050405020304" pitchFamily="18" charset="0"/>
                <a:cs typeface="Times New Roman" panose="02020603050405020304" pitchFamily="18" charset="0"/>
              </a:rPr>
              <a:t> </a:t>
            </a:r>
            <a:r>
              <a:rPr lang="en-IN" dirty="0" err="1">
                <a:solidFill>
                  <a:sysClr val="windowText" lastClr="000000"/>
                </a:solidFill>
                <a:latin typeface="Times New Roman" panose="02020603050405020304" pitchFamily="18" charset="0"/>
                <a:cs typeface="Times New Roman" panose="02020603050405020304" pitchFamily="18" charset="0"/>
              </a:rPr>
              <a:t>Hariz</a:t>
            </a:r>
            <a:r>
              <a:rPr lang="en-IN" dirty="0">
                <a:solidFill>
                  <a:sysClr val="windowText" lastClr="000000"/>
                </a:solidFill>
                <a:latin typeface="Times New Roman" panose="02020603050405020304" pitchFamily="18" charset="0"/>
                <a:cs typeface="Times New Roman" panose="02020603050405020304" pitchFamily="18" charset="0"/>
              </a:rPr>
              <a:t> Muhamad </a:t>
            </a:r>
            <a:r>
              <a:rPr lang="en-IN" dirty="0" err="1">
                <a:solidFill>
                  <a:sysClr val="windowText" lastClr="000000"/>
                </a:solidFill>
                <a:latin typeface="Times New Roman" panose="02020603050405020304" pitchFamily="18" charset="0"/>
                <a:cs typeface="Times New Roman" panose="02020603050405020304" pitchFamily="18" charset="0"/>
              </a:rPr>
              <a:t>Adnan,Nurul</a:t>
            </a:r>
            <a:r>
              <a:rPr lang="en-IN" dirty="0">
                <a:solidFill>
                  <a:sysClr val="windowText" lastClr="000000"/>
                </a:solidFill>
                <a:latin typeface="Times New Roman" panose="02020603050405020304" pitchFamily="18" charset="0"/>
                <a:cs typeface="Times New Roman" panose="02020603050405020304" pitchFamily="18" charset="0"/>
              </a:rPr>
              <a:t> </a:t>
            </a:r>
            <a:r>
              <a:rPr lang="en-IN" dirty="0" err="1">
                <a:solidFill>
                  <a:sysClr val="windowText" lastClr="000000"/>
                </a:solidFill>
                <a:latin typeface="Times New Roman" panose="02020603050405020304" pitchFamily="18" charset="0"/>
                <a:cs typeface="Times New Roman" panose="02020603050405020304" pitchFamily="18" charset="0"/>
              </a:rPr>
              <a:t>Adilah</a:t>
            </a:r>
            <a:r>
              <a:rPr lang="en-IN" dirty="0">
                <a:solidFill>
                  <a:sysClr val="windowText" lastClr="000000"/>
                </a:solidFill>
                <a:latin typeface="Times New Roman" panose="02020603050405020304" pitchFamily="18" charset="0"/>
                <a:cs typeface="Times New Roman" panose="02020603050405020304" pitchFamily="18" charset="0"/>
              </a:rPr>
              <a:t> </a:t>
            </a:r>
            <a:r>
              <a:rPr lang="en-IN" dirty="0" err="1">
                <a:solidFill>
                  <a:sysClr val="windowText" lastClr="000000"/>
                </a:solidFill>
                <a:latin typeface="Times New Roman" panose="02020603050405020304" pitchFamily="18" charset="0"/>
                <a:cs typeface="Times New Roman" panose="02020603050405020304" pitchFamily="18" charset="0"/>
              </a:rPr>
              <a:t>Yazi,Chee</a:t>
            </a:r>
            <a:r>
              <a:rPr lang="en-IN" dirty="0">
                <a:solidFill>
                  <a:sysClr val="windowText" lastClr="000000"/>
                </a:solidFill>
                <a:latin typeface="Times New Roman" panose="02020603050405020304" pitchFamily="18" charset="0"/>
                <a:cs typeface="Times New Roman" panose="02020603050405020304" pitchFamily="18" charset="0"/>
              </a:rPr>
              <a:t> Ken,</a:t>
            </a:r>
            <a:r>
              <a:rPr lang="en-US" dirty="0">
                <a:solidFill>
                  <a:sysClr val="windowText" lastClr="000000"/>
                </a:solidFill>
                <a:latin typeface="Times New Roman" panose="02020603050405020304" pitchFamily="18" charset="0"/>
                <a:cs typeface="Times New Roman" panose="02020603050405020304" pitchFamily="18" charset="0"/>
              </a:rPr>
              <a:t> </a:t>
            </a:r>
            <a:r>
              <a:rPr lang="en-IN" dirty="0">
                <a:solidFill>
                  <a:sysClr val="windowText" lastClr="000000"/>
                </a:solidFill>
                <a:latin typeface="Times New Roman" panose="02020603050405020304" pitchFamily="18" charset="0"/>
                <a:cs typeface="Times New Roman" panose="02020603050405020304" pitchFamily="18" charset="0"/>
              </a:rPr>
              <a:t>International Journal of Artificial Intelligence,2021.</a:t>
            </a:r>
            <a:endParaRPr lang="en-US" dirty="0">
              <a:solidFill>
                <a:sysClr val="windowText" lastClr="000000"/>
              </a:solidFill>
              <a:latin typeface="Times New Roman" panose="02020603050405020304" pitchFamily="18" charset="0"/>
              <a:cs typeface="Times New Roman" panose="02020603050405020304" pitchFamily="18" charset="0"/>
            </a:endParaRPr>
          </a:p>
          <a:p>
            <a:pPr marL="0" marR="0" lvl="0" indent="0" algn="just" defTabSz="914400" latinLnBrk="0">
              <a:lnSpc>
                <a:spcPct val="150000"/>
              </a:lnSpc>
              <a:spcBef>
                <a:spcPct val="20000"/>
              </a:spcBef>
              <a:buClrTx/>
              <a:buSzTx/>
              <a:buNone/>
              <a:tabLst/>
              <a:defRPr/>
            </a:pPr>
            <a:r>
              <a:rPr lang="en-US" sz="2000" dirty="0">
                <a:solidFill>
                  <a:sysClr val="windowText" lastClr="000000"/>
                </a:solidFill>
                <a:latin typeface="Times New Roman" panose="02020603050405020304" pitchFamily="18" charset="0"/>
                <a:cs typeface="Times New Roman" panose="02020603050405020304" pitchFamily="18" charset="0"/>
              </a:rPr>
              <a:t>[5] ‘Think Python’ by </a:t>
            </a:r>
            <a:r>
              <a:rPr lang="en-IN" dirty="0">
                <a:solidFill>
                  <a:sysClr val="windowText" lastClr="000000"/>
                </a:solidFill>
                <a:latin typeface="Times New Roman" panose="02020603050405020304" pitchFamily="18" charset="0"/>
                <a:cs typeface="Times New Roman" panose="02020603050405020304" pitchFamily="18" charset="0"/>
              </a:rPr>
              <a:t>Allen B. Downey, 2002.</a:t>
            </a:r>
            <a:endParaRPr lang="en-US" dirty="0">
              <a:solidFill>
                <a:sysClr val="windowText" lastClr="000000"/>
              </a:solidFill>
              <a:latin typeface="Times New Roman" panose="02020603050405020304" pitchFamily="18" charset="0"/>
              <a:cs typeface="Times New Roman" panose="02020603050405020304" pitchFamily="18" charset="0"/>
            </a:endParaRPr>
          </a:p>
          <a:p>
            <a:pPr marL="0" indent="0" algn="just" defTabSz="914400">
              <a:lnSpc>
                <a:spcPct val="150000"/>
              </a:lnSpc>
              <a:spcBef>
                <a:spcPct val="20000"/>
              </a:spcBef>
              <a:buClrTx/>
              <a:buSzTx/>
              <a:buNone/>
              <a:defRPr/>
            </a:pPr>
            <a:r>
              <a:rPr lang="en-US" dirty="0">
                <a:solidFill>
                  <a:sysClr val="windowText" lastClr="000000"/>
                </a:solidFill>
                <a:latin typeface="Times New Roman" panose="02020603050405020304" pitchFamily="18" charset="0"/>
                <a:cs typeface="Times New Roman" panose="02020603050405020304" pitchFamily="18" charset="0"/>
              </a:rPr>
              <a:t>[6] ‘</a:t>
            </a:r>
            <a:r>
              <a:rPr lang="en-IN" dirty="0">
                <a:solidFill>
                  <a:sysClr val="windowText" lastClr="000000"/>
                </a:solidFill>
                <a:latin typeface="Times New Roman" panose="02020603050405020304" pitchFamily="18" charset="0"/>
                <a:cs typeface="Times New Roman" panose="02020603050405020304" pitchFamily="18" charset="0"/>
              </a:rPr>
              <a:t>Learning SQL</a:t>
            </a:r>
            <a:r>
              <a:rPr lang="en-US" dirty="0">
                <a:solidFill>
                  <a:sysClr val="windowText" lastClr="000000"/>
                </a:solidFill>
                <a:latin typeface="Times New Roman" panose="02020603050405020304" pitchFamily="18" charset="0"/>
                <a:cs typeface="Times New Roman" panose="02020603050405020304" pitchFamily="18" charset="0"/>
              </a:rPr>
              <a:t>’ by </a:t>
            </a:r>
            <a:r>
              <a:rPr lang="en-IN" dirty="0">
                <a:solidFill>
                  <a:sysClr val="windowText" lastClr="000000"/>
                </a:solidFill>
                <a:latin typeface="Times New Roman" panose="02020603050405020304" pitchFamily="18" charset="0"/>
                <a:cs typeface="Times New Roman" panose="02020603050405020304" pitchFamily="18" charset="0"/>
              </a:rPr>
              <a:t>Alan Beaulieu,2005.</a:t>
            </a:r>
            <a:endParaRPr lang="en-US" dirty="0">
              <a:solidFill>
                <a:sysClr val="windowText" lastClr="0000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marL="0" marR="0" lvl="0" indent="0" algn="just" defTabSz="914400" latinLnBrk="0">
              <a:lnSpc>
                <a:spcPct val="150000"/>
              </a:lnSpc>
              <a:spcBef>
                <a:spcPct val="20000"/>
              </a:spcBef>
              <a:buClrTx/>
              <a:buSzTx/>
              <a:buNone/>
              <a:tabLst/>
              <a:defRPr/>
            </a:pPr>
            <a:endParaRPr lang="en-IN" sz="2000" dirty="0">
              <a:solidFill>
                <a:sysClr val="windowText" lastClr="00000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endParaRPr>
          </a:p>
          <a:p>
            <a:pPr marL="0" indent="0" algn="just">
              <a:lnSpc>
                <a:spcPct val="90000"/>
              </a:lnSpc>
              <a:spcBef>
                <a:spcPct val="0"/>
              </a:spcBef>
              <a:buClrTx/>
              <a:buSzTx/>
              <a:buNone/>
              <a:defRPr/>
            </a:pPr>
            <a:endParaRPr lang="en-IN" sz="1600" b="0" kern="100" dirty="0">
              <a:solidFill>
                <a:schemeClr val="tx1"/>
              </a:solidFill>
              <a:latin typeface="Times New Roman" panose="02020603050405020304" pitchFamily="18" charset="0"/>
              <a:ea typeface="+mn-ea"/>
              <a:cs typeface="+mn-cs"/>
            </a:endParaRPr>
          </a:p>
          <a:p>
            <a:pPr marL="0" indent="0">
              <a:lnSpc>
                <a:spcPct val="80000"/>
              </a:lnSpc>
              <a:spcBef>
                <a:spcPct val="0"/>
              </a:spcBef>
              <a:buClrTx/>
              <a:buSz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US" sz="1600" b="0" i="0" kern="1200" dirty="0">
                <a:solidFill>
                  <a:schemeClr val="dk1"/>
                </a:solidFill>
                <a:effectLst/>
                <a:latin typeface="+mn-lt"/>
                <a:ea typeface="+mn-ea"/>
                <a:cs typeface="+mn-cs"/>
              </a:rPr>
              <a:t> </a:t>
            </a:r>
          </a:p>
          <a:p>
            <a:pPr marL="0" indent="0">
              <a:lnSpc>
                <a:spcPct val="80000"/>
              </a:lnSpc>
              <a:spcBef>
                <a:spcPct val="0"/>
              </a:spcBef>
              <a:buClrTx/>
              <a:buSzTx/>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endParaRPr lang="en-GB" altLang="en-US" sz="1700" dirty="0">
              <a:solidFill>
                <a:sysClr val="windowText" lastClr="000000"/>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03DDF1AE-70ED-5636-A52E-7EBA07C9746A}"/>
              </a:ext>
            </a:extLst>
          </p:cNvPr>
          <p:cNvSpPr>
            <a:spLocks noChangeArrowheads="1"/>
          </p:cNvSpPr>
          <p:nvPr/>
        </p:nvSpPr>
        <p:spPr bwMode="auto">
          <a:xfrm>
            <a:off x="-360288" y="2123653"/>
            <a:ext cx="9934947" cy="2736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dirty="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DC40705-EF54-2E06-D902-0DFFE0CA2EB1}"/>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Outline</a:t>
            </a:r>
          </a:p>
        </p:txBody>
      </p:sp>
      <p:sp>
        <p:nvSpPr>
          <p:cNvPr id="8195" name="Rectangle 2">
            <a:extLst>
              <a:ext uri="{FF2B5EF4-FFF2-40B4-BE49-F238E27FC236}">
                <a16:creationId xmlns:a16="http://schemas.microsoft.com/office/drawing/2014/main" id="{C39C7CE6-D5E8-1A4B-4F0E-B29A8089464A}"/>
              </a:ext>
            </a:extLst>
          </p:cNvPr>
          <p:cNvSpPr>
            <a:spLocks noChangeArrowheads="1"/>
          </p:cNvSpPr>
          <p:nvPr/>
        </p:nvSpPr>
        <p:spPr bwMode="auto">
          <a:xfrm>
            <a:off x="504825" y="1236663"/>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Literature Survey of the Existing Systems</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Limitations of the Existing Systems</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Problem Statement </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System Design</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Technologies and Methodologies</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Implementation Screenshots</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Conclusion </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References</a:t>
            </a:r>
            <a:endParaRPr lang="en-IN" altLang="en-US" sz="2400" b="1"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02069E2-424A-D232-7643-C54B486CD763}"/>
              </a:ext>
            </a:extLst>
          </p:cNvPr>
          <p:cNvSpPr txBox="1">
            <a:spLocks/>
          </p:cNvSpPr>
          <p:nvPr/>
        </p:nvSpPr>
        <p:spPr bwMode="auto">
          <a:xfrm>
            <a:off x="629101" y="909738"/>
            <a:ext cx="7381302" cy="6176589"/>
          </a:xfrm>
          <a:prstGeom prst="rect">
            <a:avLst/>
          </a:prstGeom>
          <a:noFill/>
          <a:ln>
            <a:noFill/>
          </a:ln>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1600" kern="1200">
                <a:solidFill>
                  <a:schemeClr val="tx1"/>
                </a:solidFill>
                <a:latin typeface="Source Sans Pro"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defTabSz="914400">
              <a:lnSpc>
                <a:spcPct val="150000"/>
              </a:lnSpc>
              <a:defRPr/>
            </a:pPr>
            <a:endParaRPr lang="en-US" altLang="en-US" sz="2000" dirty="0">
              <a:solidFill>
                <a:sysClr val="windowText" lastClr="000000"/>
              </a:solidFill>
              <a:latin typeface="Times New Roman" panose="02020603050405020304" pitchFamily="18" charset="0"/>
              <a:cs typeface="Times New Roman" panose="02020603050405020304" pitchFamily="18" charset="0"/>
            </a:endParaRPr>
          </a:p>
          <a:p>
            <a:pPr algn="just" defTabSz="914400">
              <a:lnSpc>
                <a:spcPct val="150000"/>
              </a:lnSpc>
              <a:defRPr/>
            </a:pPr>
            <a:r>
              <a:rPr lang="en-US" altLang="en-US" sz="2000" dirty="0">
                <a:solidFill>
                  <a:sysClr val="windowText" lastClr="000000"/>
                </a:solidFill>
                <a:latin typeface="Times New Roman" panose="02020603050405020304" pitchFamily="18" charset="0"/>
                <a:cs typeface="Times New Roman" panose="02020603050405020304" pitchFamily="18" charset="0"/>
              </a:rPr>
              <a:t>Attendance tracking is crucial in academic and professional settings.</a:t>
            </a:r>
          </a:p>
          <a:p>
            <a:pPr algn="just" defTabSz="914400">
              <a:lnSpc>
                <a:spcPct val="150000"/>
              </a:lnSpc>
              <a:defRPr/>
            </a:pPr>
            <a:r>
              <a:rPr lang="en-US" altLang="en-US" sz="2000" dirty="0">
                <a:solidFill>
                  <a:sysClr val="windowText" lastClr="000000"/>
                </a:solidFill>
                <a:latin typeface="Times New Roman" panose="02020603050405020304" pitchFamily="18" charset="0"/>
                <a:cs typeface="Times New Roman" panose="02020603050405020304" pitchFamily="18" charset="0"/>
              </a:rPr>
              <a:t>Traditional methods are time-consuming and prone to errors.</a:t>
            </a:r>
          </a:p>
          <a:p>
            <a:pPr algn="just" defTabSz="914400">
              <a:lnSpc>
                <a:spcPct val="150000"/>
              </a:lnSpc>
              <a:defRPr/>
            </a:pPr>
            <a:r>
              <a:rPr lang="en-US" altLang="en-US" sz="2000" dirty="0">
                <a:solidFill>
                  <a:sysClr val="windowText" lastClr="000000"/>
                </a:solidFill>
                <a:latin typeface="Times New Roman" panose="02020603050405020304" pitchFamily="18" charset="0"/>
                <a:cs typeface="Times New Roman" panose="02020603050405020304" pitchFamily="18" charset="0"/>
              </a:rPr>
              <a:t>A smart attendance system enhances efficiency using face recognition and QR code scanning. </a:t>
            </a:r>
          </a:p>
        </p:txBody>
      </p:sp>
      <p:sp>
        <p:nvSpPr>
          <p:cNvPr id="3" name="TextBox 2">
            <a:extLst>
              <a:ext uri="{FF2B5EF4-FFF2-40B4-BE49-F238E27FC236}">
                <a16:creationId xmlns:a16="http://schemas.microsoft.com/office/drawing/2014/main" id="{3FB581B8-4203-F2FF-6C27-A79D3E1150D5}"/>
              </a:ext>
            </a:extLst>
          </p:cNvPr>
          <p:cNvSpPr txBox="1"/>
          <p:nvPr/>
        </p:nvSpPr>
        <p:spPr>
          <a:xfrm>
            <a:off x="1403428" y="467469"/>
            <a:ext cx="5832648" cy="884538"/>
          </a:xfrm>
          <a:prstGeom prst="rect">
            <a:avLst/>
          </a:prstGeom>
          <a:noFill/>
        </p:spPr>
        <p:txBody>
          <a:bodyPr wrap="square" rtlCol="0">
            <a:spAutoFit/>
          </a:bodyPr>
          <a:lstStyle/>
          <a:p>
            <a:pPr algn="ctr" eaLnBrk="1" fontAlgn="auto" hangingPunct="1">
              <a:lnSpc>
                <a:spcPct val="93000"/>
              </a:lnSpc>
              <a:spcBef>
                <a:spcPts val="0"/>
              </a:spcBef>
              <a:spcAft>
                <a:spcPts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rPr>
              <a:t>Introduction</a:t>
            </a:r>
          </a:p>
          <a:p>
            <a:endParaRPr lang="en-IN" dirty="0"/>
          </a:p>
        </p:txBody>
      </p:sp>
      <p:sp>
        <p:nvSpPr>
          <p:cNvPr id="4" name="Rectangle 1">
            <a:extLst>
              <a:ext uri="{FF2B5EF4-FFF2-40B4-BE49-F238E27FC236}">
                <a16:creationId xmlns:a16="http://schemas.microsoft.com/office/drawing/2014/main" id="{BB6D3778-CE71-BCE1-C41B-C2D72181433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5E5979-03EC-1CCF-8118-D33B9D9F9983}"/>
              </a:ext>
            </a:extLst>
          </p:cNvPr>
          <p:cNvSpPr txBox="1"/>
          <p:nvPr/>
        </p:nvSpPr>
        <p:spPr>
          <a:xfrm>
            <a:off x="143768" y="251445"/>
            <a:ext cx="7776864" cy="1512168"/>
          </a:xfrm>
          <a:prstGeom prst="rect">
            <a:avLst/>
          </a:prstGeom>
          <a:noFill/>
        </p:spPr>
        <p:txBody>
          <a:bodyPr wrap="square" rtlCol="0">
            <a:spAutoFit/>
          </a:bodyPr>
          <a:lstStyle/>
          <a:p>
            <a:endParaRPr lang="en-IN" dirty="0"/>
          </a:p>
        </p:txBody>
      </p:sp>
      <p:graphicFrame>
        <p:nvGraphicFramePr>
          <p:cNvPr id="9" name="Table 8">
            <a:extLst>
              <a:ext uri="{FF2B5EF4-FFF2-40B4-BE49-F238E27FC236}">
                <a16:creationId xmlns:a16="http://schemas.microsoft.com/office/drawing/2014/main" id="{E5C98BC3-9DA5-CE17-BF8E-13ACF7A69D99}"/>
              </a:ext>
            </a:extLst>
          </p:cNvPr>
          <p:cNvGraphicFramePr>
            <a:graphicFrameLocks noGrp="1"/>
          </p:cNvGraphicFramePr>
          <p:nvPr>
            <p:extLst>
              <p:ext uri="{D42A27DB-BD31-4B8C-83A1-F6EECF244321}">
                <p14:modId xmlns:p14="http://schemas.microsoft.com/office/powerpoint/2010/main" val="2244404681"/>
              </p:ext>
            </p:extLst>
          </p:nvPr>
        </p:nvGraphicFramePr>
        <p:xfrm>
          <a:off x="575816" y="1763613"/>
          <a:ext cx="8424936" cy="4173347"/>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1498945201"/>
                    </a:ext>
                  </a:extLst>
                </a:gridCol>
                <a:gridCol w="2016224">
                  <a:extLst>
                    <a:ext uri="{9D8B030D-6E8A-4147-A177-3AD203B41FA5}">
                      <a16:colId xmlns:a16="http://schemas.microsoft.com/office/drawing/2014/main" val="1137784271"/>
                    </a:ext>
                  </a:extLst>
                </a:gridCol>
                <a:gridCol w="4320480">
                  <a:extLst>
                    <a:ext uri="{9D8B030D-6E8A-4147-A177-3AD203B41FA5}">
                      <a16:colId xmlns:a16="http://schemas.microsoft.com/office/drawing/2014/main" val="1666903488"/>
                    </a:ext>
                  </a:extLst>
                </a:gridCol>
              </a:tblGrid>
              <a:tr h="359398">
                <a:tc>
                  <a:txBody>
                    <a:bodyPr/>
                    <a:lstStyle/>
                    <a:p>
                      <a:pPr algn="ctr"/>
                      <a:r>
                        <a:rPr lang="en-US" sz="2000" kern="1200" dirty="0">
                          <a:solidFill>
                            <a:schemeClr val="bg1"/>
                          </a:solidFill>
                          <a:latin typeface="Times New Roman" panose="02020603050405020304" pitchFamily="18" charset="0"/>
                          <a:ea typeface="+mn-ea"/>
                          <a:cs typeface="Times New Roman" panose="02020603050405020304" pitchFamily="18" charset="0"/>
                        </a:rPr>
                        <a:t>Title</a:t>
                      </a:r>
                      <a:endParaRPr lang="en-IN" sz="2000" kern="1200" dirty="0">
                        <a:solidFill>
                          <a:schemeClr val="bg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503972" rtl="0" eaLnBrk="1" latinLnBrk="0" hangingPunct="1"/>
                      <a:r>
                        <a:rPr lang="en-US" sz="2000" b="1" kern="1200" dirty="0">
                          <a:solidFill>
                            <a:schemeClr val="bg1"/>
                          </a:solidFill>
                          <a:latin typeface="Times New Roman" panose="02020603050405020304" pitchFamily="18" charset="0"/>
                          <a:ea typeface="+mn-ea"/>
                          <a:cs typeface="Times New Roman" panose="02020603050405020304" pitchFamily="18" charset="0"/>
                        </a:rPr>
                        <a:t>Author</a:t>
                      </a:r>
                      <a:endParaRPr lang="en-IN" sz="2000" b="1" kern="1200" dirty="0">
                        <a:solidFill>
                          <a:schemeClr val="bg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503972" rtl="0" eaLnBrk="1" latinLnBrk="0" hangingPunct="1"/>
                      <a:r>
                        <a:rPr lang="en-US" sz="2000" b="1" kern="1200" dirty="0">
                          <a:solidFill>
                            <a:schemeClr val="bg1"/>
                          </a:solidFill>
                          <a:latin typeface="Times New Roman" panose="02020603050405020304" pitchFamily="18" charset="0"/>
                          <a:ea typeface="+mn-ea"/>
                          <a:cs typeface="Times New Roman" panose="02020603050405020304" pitchFamily="18" charset="0"/>
                        </a:rPr>
                        <a:t>Description</a:t>
                      </a:r>
                      <a:endParaRPr lang="en-IN" sz="2000" b="1" kern="1200" dirty="0">
                        <a:solidFill>
                          <a:schemeClr val="bg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811817505"/>
                  </a:ext>
                </a:extLst>
              </a:tr>
              <a:tr h="1260616">
                <a:tc>
                  <a:txBody>
                    <a:body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US" sz="1800" kern="1200" dirty="0">
                          <a:solidFill>
                            <a:sysClr val="windowText" lastClr="000000"/>
                          </a:solidFill>
                          <a:latin typeface="Times New Roman" panose="02020603050405020304" pitchFamily="18" charset="0"/>
                          <a:ea typeface="+mn-ea"/>
                          <a:cs typeface="Times New Roman" panose="02020603050405020304" pitchFamily="18" charset="0"/>
                        </a:rPr>
                        <a:t>Real-Time Smart Attendance System using Face Recognition Techniques (</a:t>
                      </a:r>
                      <a:r>
                        <a:rPr lang="en-IN" sz="1800" kern="1200" dirty="0">
                          <a:solidFill>
                            <a:sysClr val="windowText" lastClr="000000"/>
                          </a:solidFill>
                          <a:latin typeface="Times New Roman" panose="02020603050405020304" pitchFamily="18" charset="0"/>
                          <a:ea typeface="+mn-ea"/>
                          <a:cs typeface="Times New Roman" panose="02020603050405020304" pitchFamily="18" charset="0"/>
                        </a:rPr>
                        <a:t>2019</a:t>
                      </a:r>
                      <a:r>
                        <a:rPr lang="en-US" sz="1800" kern="1200" dirty="0">
                          <a:solidFill>
                            <a:sysClr val="windowText" lastClr="000000"/>
                          </a:solidFill>
                          <a:latin typeface="Times New Roman" panose="02020603050405020304" pitchFamily="18" charset="0"/>
                          <a:ea typeface="+mn-ea"/>
                          <a:cs typeface="Times New Roman" panose="02020603050405020304" pitchFamily="18" charset="0"/>
                        </a:rPr>
                        <a:t>)</a:t>
                      </a:r>
                    </a:p>
                    <a:p>
                      <a:endParaRPr lang="en-IN" dirty="0"/>
                    </a:p>
                  </a:txBody>
                  <a:tcPr/>
                </a:tc>
                <a:tc>
                  <a:txBody>
                    <a:body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US" sz="1800" kern="1200" dirty="0" err="1">
                          <a:solidFill>
                            <a:sysClr val="windowText" lastClr="000000"/>
                          </a:solidFill>
                          <a:latin typeface="Times New Roman" panose="02020603050405020304" pitchFamily="18" charset="0"/>
                          <a:ea typeface="+mn-ea"/>
                          <a:cs typeface="Times New Roman" panose="02020603050405020304" pitchFamily="18" charset="0"/>
                        </a:rPr>
                        <a:t>Shreyak</a:t>
                      </a:r>
                      <a:r>
                        <a:rPr lang="en-US" sz="1800" kern="1200" dirty="0">
                          <a:solidFill>
                            <a:sysClr val="windowText" lastClr="000000"/>
                          </a:solidFill>
                          <a:latin typeface="Times New Roman" panose="02020603050405020304" pitchFamily="18" charset="0"/>
                          <a:ea typeface="+mn-ea"/>
                          <a:cs typeface="Times New Roman" panose="02020603050405020304" pitchFamily="18" charset="0"/>
                        </a:rPr>
                        <a:t> Sawhney,</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IN" sz="1800" kern="1200" dirty="0">
                          <a:solidFill>
                            <a:sysClr val="windowText" lastClr="000000"/>
                          </a:solidFill>
                          <a:latin typeface="Times New Roman" panose="02020603050405020304" pitchFamily="18" charset="0"/>
                          <a:ea typeface="+mn-ea"/>
                          <a:cs typeface="Times New Roman" panose="02020603050405020304" pitchFamily="18" charset="0"/>
                        </a:rPr>
                        <a:t>Karan </a:t>
                      </a:r>
                      <a:r>
                        <a:rPr lang="en-IN" sz="1800" kern="1200" dirty="0" err="1">
                          <a:solidFill>
                            <a:sysClr val="windowText" lastClr="000000"/>
                          </a:solidFill>
                          <a:latin typeface="Times New Roman" panose="02020603050405020304" pitchFamily="18" charset="0"/>
                          <a:ea typeface="+mn-ea"/>
                          <a:cs typeface="Times New Roman" panose="02020603050405020304" pitchFamily="18" charset="0"/>
                        </a:rPr>
                        <a:t>Kacker</a:t>
                      </a:r>
                      <a:r>
                        <a:rPr lang="en-IN" sz="1800" kern="1200" dirty="0">
                          <a:solidFill>
                            <a:sysClr val="windowText" lastClr="000000"/>
                          </a:solidFill>
                          <a:latin typeface="Times New Roman" panose="02020603050405020304" pitchFamily="18" charset="0"/>
                          <a:ea typeface="+mn-ea"/>
                          <a:cs typeface="Times New Roman" panose="02020603050405020304" pitchFamily="18" charset="0"/>
                        </a:rPr>
                        <a:t>,</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IN" sz="1800" kern="1200" dirty="0" err="1">
                          <a:solidFill>
                            <a:sysClr val="windowText" lastClr="000000"/>
                          </a:solidFill>
                          <a:latin typeface="Times New Roman" panose="02020603050405020304" pitchFamily="18" charset="0"/>
                          <a:ea typeface="+mn-ea"/>
                          <a:cs typeface="Times New Roman" panose="02020603050405020304" pitchFamily="18" charset="0"/>
                        </a:rPr>
                        <a:t>Samayak</a:t>
                      </a:r>
                      <a:r>
                        <a:rPr lang="en-IN" sz="1800" kern="1200" dirty="0">
                          <a:solidFill>
                            <a:sysClr val="windowText" lastClr="000000"/>
                          </a:solidFill>
                          <a:latin typeface="Times New Roman" panose="02020603050405020304" pitchFamily="18" charset="0"/>
                          <a:ea typeface="+mn-ea"/>
                          <a:cs typeface="Times New Roman" panose="02020603050405020304" pitchFamily="18" charset="0"/>
                        </a:rPr>
                        <a:t> Jain.</a:t>
                      </a:r>
                    </a:p>
                  </a:txBody>
                  <a:tcPr/>
                </a:tc>
                <a:tc>
                  <a:txBody>
                    <a:body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US" sz="1800" kern="1200" dirty="0">
                          <a:solidFill>
                            <a:sysClr val="windowText" lastClr="000000"/>
                          </a:solidFill>
                          <a:latin typeface="Times New Roman" panose="02020603050405020304" pitchFamily="18" charset="0"/>
                          <a:ea typeface="+mn-ea"/>
                          <a:cs typeface="Times New Roman" panose="02020603050405020304" pitchFamily="18" charset="0"/>
                        </a:rPr>
                        <a:t>The paper presents a real-time attendance system using face recognition to automate and enhance accuracy. It captures student images, processes them with deep learning models, and updates the database, reducing time and preventing fraud.</a:t>
                      </a:r>
                      <a:endParaRPr lang="en-IN" sz="180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526534850"/>
                  </a:ext>
                </a:extLst>
              </a:tr>
              <a:tr h="1649591">
                <a:tc>
                  <a:txBody>
                    <a:body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US" sz="1800" kern="1200" dirty="0">
                          <a:solidFill>
                            <a:sysClr val="windowText" lastClr="000000"/>
                          </a:solidFill>
                          <a:latin typeface="Times New Roman" panose="02020603050405020304" pitchFamily="18" charset="0"/>
                          <a:ea typeface="+mn-ea"/>
                          <a:cs typeface="Times New Roman" panose="02020603050405020304" pitchFamily="18" charset="0"/>
                        </a:rPr>
                        <a:t>A Students Attendance System Using QR Code (2014)</a:t>
                      </a:r>
                      <a:endParaRPr lang="en-IN" sz="180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IN" sz="1800" kern="1200" dirty="0">
                          <a:solidFill>
                            <a:sysClr val="windowText" lastClr="000000"/>
                          </a:solidFill>
                          <a:latin typeface="Times New Roman" panose="02020603050405020304" pitchFamily="18" charset="0"/>
                          <a:ea typeface="+mn-ea"/>
                          <a:cs typeface="Times New Roman" panose="02020603050405020304" pitchFamily="18" charset="0"/>
                        </a:rPr>
                        <a:t>Fadi </a:t>
                      </a:r>
                      <a:r>
                        <a:rPr lang="en-IN" sz="1800" kern="1200" dirty="0" err="1">
                          <a:solidFill>
                            <a:sysClr val="windowText" lastClr="000000"/>
                          </a:solidFill>
                          <a:latin typeface="Times New Roman" panose="02020603050405020304" pitchFamily="18" charset="0"/>
                          <a:ea typeface="+mn-ea"/>
                          <a:cs typeface="Times New Roman" panose="02020603050405020304" pitchFamily="18" charset="0"/>
                        </a:rPr>
                        <a:t>Masalha</a:t>
                      </a:r>
                      <a:r>
                        <a:rPr lang="en-IN" sz="1800" kern="1200" dirty="0">
                          <a:solidFill>
                            <a:sysClr val="windowText" lastClr="000000"/>
                          </a:solidFill>
                          <a:latin typeface="Times New Roman" panose="02020603050405020304" pitchFamily="18" charset="0"/>
                          <a:ea typeface="+mn-ea"/>
                          <a:cs typeface="Times New Roman" panose="02020603050405020304" pitchFamily="18" charset="0"/>
                        </a:rPr>
                        <a:t>,</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IN" sz="1800" kern="1200" dirty="0" err="1">
                          <a:solidFill>
                            <a:sysClr val="windowText" lastClr="000000"/>
                          </a:solidFill>
                          <a:latin typeface="Times New Roman" panose="02020603050405020304" pitchFamily="18" charset="0"/>
                          <a:ea typeface="+mn-ea"/>
                          <a:cs typeface="Times New Roman" panose="02020603050405020304" pitchFamily="18" charset="0"/>
                        </a:rPr>
                        <a:t>Nael</a:t>
                      </a:r>
                      <a:r>
                        <a:rPr lang="en-IN" sz="1800" kern="1200" dirty="0">
                          <a:solidFill>
                            <a:sysClr val="windowText" lastClr="000000"/>
                          </a:solidFill>
                          <a:latin typeface="Times New Roman" panose="02020603050405020304" pitchFamily="18" charset="0"/>
                          <a:ea typeface="+mn-ea"/>
                          <a:cs typeface="Times New Roman" panose="02020603050405020304" pitchFamily="18" charset="0"/>
                        </a:rPr>
                        <a:t> </a:t>
                      </a:r>
                      <a:r>
                        <a:rPr lang="en-IN" sz="1800" kern="1200" dirty="0" err="1">
                          <a:solidFill>
                            <a:sysClr val="windowText" lastClr="000000"/>
                          </a:solidFill>
                          <a:latin typeface="Times New Roman" panose="02020603050405020304" pitchFamily="18" charset="0"/>
                          <a:ea typeface="+mn-ea"/>
                          <a:cs typeface="Times New Roman" panose="02020603050405020304" pitchFamily="18" charset="0"/>
                        </a:rPr>
                        <a:t>Hirzallah</a:t>
                      </a:r>
                      <a:endParaRPr lang="en-IN" sz="1800" kern="1200" dirty="0">
                        <a:solidFill>
                          <a:sysClr val="windowText" lastClr="000000"/>
                        </a:solidFill>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endParaRPr>
                    </a:p>
                    <a:p>
                      <a:pPr algn="l" defTabSz="457200" rtl="0" eaLnBrk="0" fontAlgn="base" hangingPunct="0">
                        <a:spcBef>
                          <a:spcPct val="0"/>
                        </a:spcBef>
                        <a:spcAft>
                          <a:spcPct val="0"/>
                        </a:spcAft>
                        <a:defRPr/>
                      </a:pPr>
                      <a:endParaRPr lang="en-IN" sz="1800" kern="100" dirty="0">
                        <a:solidFill>
                          <a:srgbClr val="000000"/>
                        </a:solidFill>
                        <a:latin typeface="Times New Roman" panose="02020603050405020304" pitchFamily="18" charset="0"/>
                        <a:ea typeface="+mn-ea"/>
                        <a:cs typeface="+mn-cs"/>
                      </a:endParaRPr>
                    </a:p>
                  </a:txBody>
                  <a:tcPr/>
                </a:tc>
                <a:tc>
                  <a:txBody>
                    <a:body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US" sz="1800" kern="1200" dirty="0">
                          <a:solidFill>
                            <a:sysClr val="windowText" lastClr="000000"/>
                          </a:solidFill>
                          <a:latin typeface="Times New Roman" panose="02020603050405020304" pitchFamily="18" charset="0"/>
                          <a:ea typeface="+mn-ea"/>
                          <a:cs typeface="Times New Roman" panose="02020603050405020304" pitchFamily="18" charset="0"/>
                        </a:rPr>
                        <a:t>The paper  presents a digital attendance system where students scan a unique QR code to mark their presence. The system automates attendance tracking, reduces manual errors, and ensures accuracy by integrating QR code scanning with a database for real-time updates.</a:t>
                      </a:r>
                      <a:endParaRPr lang="en-US" altLang="en-US" sz="180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18352522"/>
                  </a:ext>
                </a:extLst>
              </a:tr>
            </a:tbl>
          </a:graphicData>
        </a:graphic>
      </p:graphicFrame>
      <p:sp>
        <p:nvSpPr>
          <p:cNvPr id="6" name="TextBox 5">
            <a:extLst>
              <a:ext uri="{FF2B5EF4-FFF2-40B4-BE49-F238E27FC236}">
                <a16:creationId xmlns:a16="http://schemas.microsoft.com/office/drawing/2014/main" id="{DB3F53A8-D137-3ADB-FABD-7E62D0E7A868}"/>
              </a:ext>
            </a:extLst>
          </p:cNvPr>
          <p:cNvSpPr txBox="1"/>
          <p:nvPr/>
        </p:nvSpPr>
        <p:spPr>
          <a:xfrm>
            <a:off x="1343860" y="251445"/>
            <a:ext cx="6888848" cy="1200329"/>
          </a:xfrm>
          <a:prstGeom prst="rect">
            <a:avLst/>
          </a:prstGeom>
          <a:noFill/>
        </p:spPr>
        <p:txBody>
          <a:bodyPr wrap="square" rtlCol="0">
            <a:spAutoFit/>
          </a:bodyPr>
          <a:lstStyle/>
          <a:p>
            <a:pPr algn="ct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rPr>
              <a:t>Literature Survey of the</a:t>
            </a:r>
          </a:p>
          <a:p>
            <a:pPr algn="ct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rPr>
              <a:t> Existing System</a:t>
            </a:r>
            <a:endPar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endParaRPr>
          </a:p>
        </p:txBody>
      </p:sp>
    </p:spTree>
    <p:extLst>
      <p:ext uri="{BB962C8B-B14F-4D97-AF65-F5344CB8AC3E}">
        <p14:creationId xmlns:p14="http://schemas.microsoft.com/office/powerpoint/2010/main" val="207288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8836329-4F67-FA2E-969A-4763DC96B374}"/>
              </a:ext>
            </a:extLst>
          </p:cNvPr>
          <p:cNvGraphicFramePr>
            <a:graphicFrameLocks noGrp="1"/>
          </p:cNvGraphicFramePr>
          <p:nvPr>
            <p:extLst>
              <p:ext uri="{D42A27DB-BD31-4B8C-83A1-F6EECF244321}">
                <p14:modId xmlns:p14="http://schemas.microsoft.com/office/powerpoint/2010/main" val="3822957666"/>
              </p:ext>
            </p:extLst>
          </p:nvPr>
        </p:nvGraphicFramePr>
        <p:xfrm>
          <a:off x="431800" y="539477"/>
          <a:ext cx="8424936" cy="5106035"/>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1498945201"/>
                    </a:ext>
                  </a:extLst>
                </a:gridCol>
                <a:gridCol w="2016224">
                  <a:extLst>
                    <a:ext uri="{9D8B030D-6E8A-4147-A177-3AD203B41FA5}">
                      <a16:colId xmlns:a16="http://schemas.microsoft.com/office/drawing/2014/main" val="1137784271"/>
                    </a:ext>
                  </a:extLst>
                </a:gridCol>
                <a:gridCol w="4320480">
                  <a:extLst>
                    <a:ext uri="{9D8B030D-6E8A-4147-A177-3AD203B41FA5}">
                      <a16:colId xmlns:a16="http://schemas.microsoft.com/office/drawing/2014/main" val="1666903488"/>
                    </a:ext>
                  </a:extLst>
                </a:gridCol>
              </a:tblGrid>
              <a:tr h="359398">
                <a:tc>
                  <a:txBody>
                    <a:bodyPr/>
                    <a:lstStyle/>
                    <a:p>
                      <a:pPr algn="ctr"/>
                      <a:r>
                        <a:rPr lang="en-US" sz="2000" b="1" kern="1200" dirty="0">
                          <a:solidFill>
                            <a:schemeClr val="bg1"/>
                          </a:solidFill>
                          <a:latin typeface="Times New Roman" panose="02020603050405020304" pitchFamily="18" charset="0"/>
                          <a:ea typeface="+mn-ea"/>
                          <a:cs typeface="Times New Roman" panose="02020603050405020304" pitchFamily="18" charset="0"/>
                        </a:rPr>
                        <a:t>Title</a:t>
                      </a:r>
                      <a:endParaRPr lang="en-IN" sz="2000" b="1" kern="1200" dirty="0">
                        <a:solidFill>
                          <a:schemeClr val="bg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503972" rtl="0" eaLnBrk="1" latinLnBrk="0" hangingPunct="1"/>
                      <a:r>
                        <a:rPr lang="en-US" sz="2000" b="1" kern="1200" dirty="0">
                          <a:solidFill>
                            <a:schemeClr val="bg1"/>
                          </a:solidFill>
                          <a:latin typeface="Times New Roman" panose="02020603050405020304" pitchFamily="18" charset="0"/>
                          <a:ea typeface="+mn-ea"/>
                          <a:cs typeface="Times New Roman" panose="02020603050405020304" pitchFamily="18" charset="0"/>
                        </a:rPr>
                        <a:t>Author</a:t>
                      </a:r>
                      <a:endParaRPr lang="en-IN" sz="2000" b="1" kern="1200" dirty="0">
                        <a:solidFill>
                          <a:schemeClr val="bg1"/>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503972" rtl="0" eaLnBrk="1" latinLnBrk="0" hangingPunct="1"/>
                      <a:r>
                        <a:rPr lang="en-US" sz="2000" b="1" kern="1200" dirty="0">
                          <a:solidFill>
                            <a:schemeClr val="bg1"/>
                          </a:solidFill>
                          <a:latin typeface="Times New Roman" panose="02020603050405020304" pitchFamily="18" charset="0"/>
                          <a:ea typeface="+mn-ea"/>
                          <a:cs typeface="Times New Roman" panose="02020603050405020304" pitchFamily="18" charset="0"/>
                        </a:rPr>
                        <a:t>Description</a:t>
                      </a:r>
                      <a:endParaRPr lang="en-IN" sz="2000" b="1" kern="1200" dirty="0">
                        <a:solidFill>
                          <a:schemeClr val="bg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811817505"/>
                  </a:ext>
                </a:extLst>
              </a:tr>
              <a:tr h="1260616">
                <a:tc>
                  <a:txBody>
                    <a:body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US" sz="1800" kern="1200" dirty="0">
                          <a:solidFill>
                            <a:sysClr val="windowText" lastClr="000000"/>
                          </a:solidFill>
                          <a:latin typeface="Times New Roman" panose="02020603050405020304" pitchFamily="18" charset="0"/>
                          <a:ea typeface="+mn-ea"/>
                          <a:cs typeface="Times New Roman" panose="02020603050405020304" pitchFamily="18" charset="0"/>
                        </a:rPr>
                        <a:t>Development of Attendance Monitoring System with Artificial Intelligence Optimization in Cloud (2021)</a:t>
                      </a:r>
                    </a:p>
                    <a:p>
                      <a:endParaRPr lang="en-IN" dirty="0"/>
                    </a:p>
                  </a:txBody>
                  <a:tcPr/>
                </a:tc>
                <a:tc>
                  <a:txBody>
                    <a:body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IN" sz="1800" kern="1200" dirty="0">
                          <a:solidFill>
                            <a:sysClr val="windowText" lastClr="000000"/>
                          </a:solidFill>
                          <a:latin typeface="Times New Roman" panose="02020603050405020304" pitchFamily="18" charset="0"/>
                          <a:ea typeface="+mn-ea"/>
                          <a:cs typeface="Times New Roman" panose="02020603050405020304" pitchFamily="18" charset="0"/>
                        </a:rPr>
                        <a:t>Mohamad Fakir </a:t>
                      </a:r>
                      <a:r>
                        <a:rPr lang="en-IN" sz="1800" kern="1200" dirty="0" err="1">
                          <a:solidFill>
                            <a:sysClr val="windowText" lastClr="000000"/>
                          </a:solidFill>
                          <a:latin typeface="Times New Roman" panose="02020603050405020304" pitchFamily="18" charset="0"/>
                          <a:ea typeface="+mn-ea"/>
                          <a:cs typeface="Times New Roman" panose="02020603050405020304" pitchFamily="18" charset="0"/>
                        </a:rPr>
                        <a:t>Naen</a:t>
                      </a:r>
                      <a:r>
                        <a:rPr lang="en-IN" sz="1800" kern="1200" dirty="0">
                          <a:solidFill>
                            <a:sysClr val="windowText" lastClr="000000"/>
                          </a:solidFill>
                          <a:latin typeface="Times New Roman" panose="02020603050405020304" pitchFamily="18" charset="0"/>
                          <a:ea typeface="+mn-ea"/>
                          <a:cs typeface="Times New Roman" panose="02020603050405020304" pitchFamily="18" charset="0"/>
                        </a:rPr>
                        <a:t>,</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IN" sz="1800" kern="1200" dirty="0">
                          <a:solidFill>
                            <a:sysClr val="windowText" lastClr="000000"/>
                          </a:solidFill>
                          <a:latin typeface="Times New Roman" panose="02020603050405020304" pitchFamily="18" charset="0"/>
                          <a:ea typeface="+mn-ea"/>
                          <a:cs typeface="Times New Roman" panose="02020603050405020304" pitchFamily="18" charset="0"/>
                        </a:rPr>
                        <a:t>Muhamad </a:t>
                      </a:r>
                      <a:r>
                        <a:rPr lang="en-IN" sz="1800" kern="1200" dirty="0" err="1">
                          <a:solidFill>
                            <a:sysClr val="windowText" lastClr="000000"/>
                          </a:solidFill>
                          <a:latin typeface="Times New Roman" panose="02020603050405020304" pitchFamily="18" charset="0"/>
                          <a:ea typeface="+mn-ea"/>
                          <a:cs typeface="Times New Roman" panose="02020603050405020304" pitchFamily="18" charset="0"/>
                        </a:rPr>
                        <a:t>Hariz</a:t>
                      </a:r>
                      <a:r>
                        <a:rPr lang="en-IN" sz="1800" kern="1200" dirty="0">
                          <a:solidFill>
                            <a:sysClr val="windowText" lastClr="000000"/>
                          </a:solidFill>
                          <a:latin typeface="Times New Roman" panose="02020603050405020304" pitchFamily="18" charset="0"/>
                          <a:ea typeface="+mn-ea"/>
                          <a:cs typeface="Times New Roman" panose="02020603050405020304" pitchFamily="18" charset="0"/>
                        </a:rPr>
                        <a:t> Muhamad Adnan,</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IN" sz="1800" kern="1200" dirty="0">
                          <a:solidFill>
                            <a:sysClr val="windowText" lastClr="000000"/>
                          </a:solidFill>
                          <a:latin typeface="Times New Roman" panose="02020603050405020304" pitchFamily="18" charset="0"/>
                          <a:ea typeface="+mn-ea"/>
                          <a:cs typeface="Times New Roman" panose="02020603050405020304" pitchFamily="18" charset="0"/>
                        </a:rPr>
                        <a:t>Nurul </a:t>
                      </a:r>
                      <a:r>
                        <a:rPr lang="en-IN" sz="1800" kern="1200" dirty="0" err="1">
                          <a:solidFill>
                            <a:sysClr val="windowText" lastClr="000000"/>
                          </a:solidFill>
                          <a:latin typeface="Times New Roman" panose="02020603050405020304" pitchFamily="18" charset="0"/>
                          <a:ea typeface="+mn-ea"/>
                          <a:cs typeface="Times New Roman" panose="02020603050405020304" pitchFamily="18" charset="0"/>
                        </a:rPr>
                        <a:t>Adilah</a:t>
                      </a:r>
                      <a:r>
                        <a:rPr lang="en-IN" sz="1800" kern="1200" dirty="0">
                          <a:solidFill>
                            <a:sysClr val="windowText" lastClr="000000"/>
                          </a:solidFill>
                          <a:latin typeface="Times New Roman" panose="02020603050405020304" pitchFamily="18" charset="0"/>
                          <a:ea typeface="+mn-ea"/>
                          <a:cs typeface="Times New Roman" panose="02020603050405020304" pitchFamily="18" charset="0"/>
                        </a:rPr>
                        <a:t> </a:t>
                      </a:r>
                      <a:r>
                        <a:rPr lang="en-IN" sz="1800" kern="1200" dirty="0" err="1">
                          <a:solidFill>
                            <a:sysClr val="windowText" lastClr="000000"/>
                          </a:solidFill>
                          <a:latin typeface="Times New Roman" panose="02020603050405020304" pitchFamily="18" charset="0"/>
                          <a:ea typeface="+mn-ea"/>
                          <a:cs typeface="Times New Roman" panose="02020603050405020304" pitchFamily="18" charset="0"/>
                        </a:rPr>
                        <a:t>Yazi</a:t>
                      </a:r>
                      <a:r>
                        <a:rPr lang="en-IN" sz="1800" kern="1200" dirty="0">
                          <a:solidFill>
                            <a:sysClr val="windowText" lastClr="000000"/>
                          </a:solidFill>
                          <a:latin typeface="Times New Roman" panose="02020603050405020304" pitchFamily="18" charset="0"/>
                          <a:ea typeface="+mn-ea"/>
                          <a:cs typeface="Times New Roman" panose="02020603050405020304" pitchFamily="18" charset="0"/>
                        </a:rPr>
                        <a:t>,</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IN" sz="1800" kern="1200" dirty="0">
                          <a:solidFill>
                            <a:sysClr val="windowText" lastClr="000000"/>
                          </a:solidFill>
                          <a:latin typeface="Times New Roman" panose="02020603050405020304" pitchFamily="18" charset="0"/>
                          <a:ea typeface="+mn-ea"/>
                          <a:cs typeface="Times New Roman" panose="02020603050405020304" pitchFamily="18" charset="0"/>
                        </a:rPr>
                        <a:t>Chee Ken Nee</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endParaRPr lang="en-IN" sz="180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US" sz="1800" kern="1200" dirty="0">
                          <a:solidFill>
                            <a:sysClr val="windowText" lastClr="000000"/>
                          </a:solidFill>
                          <a:latin typeface="Times New Roman" panose="02020603050405020304" pitchFamily="18" charset="0"/>
                          <a:ea typeface="+mn-ea"/>
                          <a:cs typeface="Times New Roman" panose="02020603050405020304" pitchFamily="18" charset="0"/>
                        </a:rPr>
                        <a:t>This paper discusses an AI-powered attendance system using face recognition and QR scanning, integrated with cloud computing for better efficiency and scalability. It overcomes issues like proxy attendance and inefficiency in traditional methods by ensuring accurate and automated tracking.</a:t>
                      </a:r>
                      <a:endParaRPr lang="en-IN" sz="180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526534850"/>
                  </a:ext>
                </a:extLst>
              </a:tr>
              <a:tr h="1649591">
                <a:tc>
                  <a:txBody>
                    <a:body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US" sz="1800" kern="1200" dirty="0">
                          <a:solidFill>
                            <a:sysClr val="windowText" lastClr="000000"/>
                          </a:solidFill>
                          <a:latin typeface="Times New Roman" panose="02020603050405020304" pitchFamily="18" charset="0"/>
                          <a:ea typeface="+mn-ea"/>
                          <a:cs typeface="Times New Roman" panose="02020603050405020304" pitchFamily="18" charset="0"/>
                        </a:rPr>
                        <a:t>Smart Classroom Automation: A Fusion of AI with Voice, Gesture, and Face Recognition Attendance System</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US" sz="1800" kern="1200" dirty="0">
                          <a:solidFill>
                            <a:sysClr val="windowText" lastClr="000000"/>
                          </a:solidFill>
                          <a:latin typeface="Times New Roman" panose="02020603050405020304" pitchFamily="18" charset="0"/>
                          <a:ea typeface="+mn-ea"/>
                          <a:cs typeface="Times New Roman" panose="02020603050405020304" pitchFamily="18" charset="0"/>
                        </a:rPr>
                        <a:t>(2024)</a:t>
                      </a: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endParaRPr lang="en-IN" sz="180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tc>
                <a:tc>
                  <a:txBody>
                    <a:bodyPr/>
                    <a:lstStyle/>
                    <a:p>
                      <a:pPr algn="l" defTabSz="457200" rtl="0" eaLnBrk="0" fontAlgn="base" hangingPunct="0">
                        <a:spcBef>
                          <a:spcPct val="0"/>
                        </a:spcBef>
                        <a:spcAft>
                          <a:spcPct val="0"/>
                        </a:spcAft>
                        <a:defRPr/>
                      </a:pPr>
                      <a:r>
                        <a:rPr lang="en-US" sz="1800" kern="100" dirty="0">
                          <a:solidFill>
                            <a:srgbClr val="000000"/>
                          </a:solidFill>
                          <a:latin typeface="Times New Roman" panose="02020603050405020304" pitchFamily="18" charset="0"/>
                          <a:ea typeface="+mn-ea"/>
                          <a:cs typeface="+mn-cs"/>
                        </a:rPr>
                        <a:t>Md Raihan Khan,</a:t>
                      </a:r>
                    </a:p>
                    <a:p>
                      <a:pPr algn="l" defTabSz="457200" rtl="0" eaLnBrk="0" fontAlgn="base" hangingPunct="0">
                        <a:spcBef>
                          <a:spcPct val="0"/>
                        </a:spcBef>
                        <a:spcAft>
                          <a:spcPct val="0"/>
                        </a:spcAft>
                        <a:defRPr/>
                      </a:pPr>
                      <a:r>
                        <a:rPr lang="en-IN" sz="1800" kern="100" dirty="0">
                          <a:solidFill>
                            <a:srgbClr val="000000"/>
                          </a:solidFill>
                          <a:latin typeface="Times New Roman" panose="02020603050405020304" pitchFamily="18" charset="0"/>
                          <a:ea typeface="+mn-ea"/>
                          <a:cs typeface="+mn-cs"/>
                        </a:rPr>
                        <a:t>Abdullah Al Ahad,</a:t>
                      </a:r>
                    </a:p>
                    <a:p>
                      <a:pPr algn="l" defTabSz="457200" rtl="0" eaLnBrk="0" fontAlgn="base" hangingPunct="0">
                        <a:spcBef>
                          <a:spcPct val="0"/>
                        </a:spcBef>
                        <a:spcAft>
                          <a:spcPct val="0"/>
                        </a:spcAft>
                        <a:defRPr/>
                      </a:pPr>
                      <a:r>
                        <a:rPr lang="en-IN" sz="1800" kern="100" dirty="0" err="1">
                          <a:solidFill>
                            <a:srgbClr val="000000"/>
                          </a:solidFill>
                          <a:latin typeface="Times New Roman" panose="02020603050405020304" pitchFamily="18" charset="0"/>
                          <a:ea typeface="+mn-ea"/>
                          <a:cs typeface="+mn-cs"/>
                        </a:rPr>
                        <a:t>Airin</a:t>
                      </a:r>
                      <a:r>
                        <a:rPr lang="en-IN" sz="1800" kern="100" dirty="0">
                          <a:solidFill>
                            <a:srgbClr val="000000"/>
                          </a:solidFill>
                          <a:latin typeface="Times New Roman" panose="02020603050405020304" pitchFamily="18" charset="0"/>
                          <a:ea typeface="+mn-ea"/>
                          <a:cs typeface="+mn-cs"/>
                        </a:rPr>
                        <a:t> Akter Tania,</a:t>
                      </a:r>
                    </a:p>
                    <a:p>
                      <a:pPr algn="l" defTabSz="457200" rtl="0" eaLnBrk="0" fontAlgn="base" hangingPunct="0">
                        <a:spcBef>
                          <a:spcPct val="0"/>
                        </a:spcBef>
                        <a:spcAft>
                          <a:spcPct val="0"/>
                        </a:spcAft>
                        <a:defRPr/>
                      </a:pPr>
                      <a:r>
                        <a:rPr lang="en-IN" sz="1800" kern="100" dirty="0" err="1">
                          <a:solidFill>
                            <a:srgbClr val="000000"/>
                          </a:solidFill>
                          <a:latin typeface="Times New Roman" panose="02020603050405020304" pitchFamily="18" charset="0"/>
                          <a:ea typeface="+mn-ea"/>
                          <a:cs typeface="+mn-cs"/>
                        </a:rPr>
                        <a:t>Tithi</a:t>
                      </a:r>
                      <a:r>
                        <a:rPr lang="en-IN" sz="1800" kern="100" dirty="0">
                          <a:solidFill>
                            <a:srgbClr val="000000"/>
                          </a:solidFill>
                          <a:latin typeface="Times New Roman" panose="02020603050405020304" pitchFamily="18" charset="0"/>
                          <a:ea typeface="+mn-ea"/>
                          <a:cs typeface="+mn-cs"/>
                        </a:rPr>
                        <a:t> Das</a:t>
                      </a:r>
                    </a:p>
                  </a:txBody>
                  <a:tcPr/>
                </a:tc>
                <a:tc>
                  <a:txBody>
                    <a:bodyPr/>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lang="en-US" sz="1800" kern="1200" dirty="0">
                          <a:solidFill>
                            <a:sysClr val="windowText" lastClr="000000"/>
                          </a:solidFill>
                          <a:latin typeface="Times New Roman" panose="02020603050405020304" pitchFamily="18" charset="0"/>
                          <a:ea typeface="+mn-ea"/>
                          <a:cs typeface="Times New Roman" panose="02020603050405020304" pitchFamily="18" charset="0"/>
                        </a:rPr>
                        <a:t>This paper presents a smart classroom automation system using AI-driven voice, gesture, and face recognition for attendance tracking and device control. It enhances efficiency, accuracy, and security, reducing manual effort and creating a more interactive learning environment.</a:t>
                      </a:r>
                      <a:endParaRPr lang="en-US" altLang="en-US" sz="1800" kern="1200" dirty="0">
                        <a:solidFill>
                          <a:sysClr val="windowText" lastClr="000000"/>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18352522"/>
                  </a:ext>
                </a:extLst>
              </a:tr>
            </a:tbl>
          </a:graphicData>
        </a:graphic>
      </p:graphicFrame>
    </p:spTree>
    <p:extLst>
      <p:ext uri="{BB962C8B-B14F-4D97-AF65-F5344CB8AC3E}">
        <p14:creationId xmlns:p14="http://schemas.microsoft.com/office/powerpoint/2010/main" val="3704712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4">
            <a:extLst>
              <a:ext uri="{FF2B5EF4-FFF2-40B4-BE49-F238E27FC236}">
                <a16:creationId xmlns:a16="http://schemas.microsoft.com/office/drawing/2014/main" id="{D265D0DD-F840-42D3-839A-4BD21ED6FC57}"/>
              </a:ext>
            </a:extLst>
          </p:cNvPr>
          <p:cNvSpPr txBox="1">
            <a:spLocks noChangeArrowheads="1"/>
          </p:cNvSpPr>
          <p:nvPr/>
        </p:nvSpPr>
        <p:spPr bwMode="auto">
          <a:xfrm>
            <a:off x="-688887" y="611485"/>
            <a:ext cx="10728945" cy="6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pPr algn="ctr" eaLnBrk="1" fontAlgn="auto" hangingPunct="1">
              <a:lnSpc>
                <a:spcPct val="93000"/>
              </a:lnSpc>
              <a:spcBef>
                <a:spcPts val="0"/>
              </a:spcBef>
              <a:spcAft>
                <a:spcPts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rPr>
              <a:t>Limitations of Existing Systems</a:t>
            </a:r>
          </a:p>
        </p:txBody>
      </p:sp>
      <p:sp>
        <p:nvSpPr>
          <p:cNvPr id="2" name="TextBox 1">
            <a:extLst>
              <a:ext uri="{FF2B5EF4-FFF2-40B4-BE49-F238E27FC236}">
                <a16:creationId xmlns:a16="http://schemas.microsoft.com/office/drawing/2014/main" id="{A4F05E43-A43E-AADE-3D36-D6B8A73D3EFE}"/>
              </a:ext>
            </a:extLst>
          </p:cNvPr>
          <p:cNvSpPr txBox="1"/>
          <p:nvPr/>
        </p:nvSpPr>
        <p:spPr>
          <a:xfrm>
            <a:off x="432372" y="1331565"/>
            <a:ext cx="9072437" cy="646331"/>
          </a:xfrm>
          <a:prstGeom prst="rect">
            <a:avLst/>
          </a:prstGeom>
          <a:noFill/>
        </p:spPr>
        <p:txBody>
          <a:bodyPr wrap="square" rtlCol="0">
            <a:spAutoFit/>
          </a:bodyPr>
          <a:lstStyle/>
          <a:p>
            <a:endParaRPr lang="en-US" dirty="0"/>
          </a:p>
          <a:p>
            <a:r>
              <a:rPr lang="en-US" dirty="0"/>
              <a:t> </a:t>
            </a:r>
            <a:endParaRPr lang="en-IN" dirty="0"/>
          </a:p>
        </p:txBody>
      </p:sp>
      <p:sp>
        <p:nvSpPr>
          <p:cNvPr id="4" name="TextBox 3">
            <a:extLst>
              <a:ext uri="{FF2B5EF4-FFF2-40B4-BE49-F238E27FC236}">
                <a16:creationId xmlns:a16="http://schemas.microsoft.com/office/drawing/2014/main" id="{DC828639-D224-0E89-62AB-67507B1DD545}"/>
              </a:ext>
            </a:extLst>
          </p:cNvPr>
          <p:cNvSpPr txBox="1"/>
          <p:nvPr/>
        </p:nvSpPr>
        <p:spPr>
          <a:xfrm>
            <a:off x="607418" y="1654730"/>
            <a:ext cx="8136333" cy="2400657"/>
          </a:xfrm>
          <a:prstGeom prst="rect">
            <a:avLst/>
          </a:prstGeom>
          <a:noFill/>
        </p:spPr>
        <p:txBody>
          <a:bodyPr wrap="square" rtlCol="0">
            <a:spAutoFit/>
          </a:bodyPr>
          <a:lstStyle/>
          <a:p>
            <a:pPr marL="342900" indent="-342900" algn="just" defTabSz="914400">
              <a:lnSpc>
                <a:spcPct val="150000"/>
              </a:lnSpc>
              <a:spcBef>
                <a:spcPct val="20000"/>
              </a:spcBef>
              <a:buFont typeface="Arial" panose="020B0604020202020204" pitchFamily="34" charset="0"/>
              <a:buChar char="•"/>
              <a:defRPr/>
            </a:pPr>
            <a:r>
              <a:rPr lang="en-US" sz="2000" dirty="0">
                <a:solidFill>
                  <a:sysClr val="windowText" lastClr="000000"/>
                </a:solidFill>
                <a:latin typeface="Times New Roman" panose="02020603050405020304" pitchFamily="18" charset="0"/>
                <a:cs typeface="Times New Roman" panose="02020603050405020304" pitchFamily="18" charset="0"/>
              </a:rPr>
              <a:t>High dependency on manual input.</a:t>
            </a:r>
          </a:p>
          <a:p>
            <a:pPr marL="342900" indent="-342900" algn="just" defTabSz="914400">
              <a:lnSpc>
                <a:spcPct val="150000"/>
              </a:lnSpc>
              <a:spcBef>
                <a:spcPct val="20000"/>
              </a:spcBef>
              <a:buFont typeface="Arial" panose="020B0604020202020204" pitchFamily="34" charset="0"/>
              <a:buChar char="•"/>
              <a:defRPr/>
            </a:pPr>
            <a:r>
              <a:rPr lang="en-US" sz="2000" dirty="0">
                <a:solidFill>
                  <a:sysClr val="windowText" lastClr="000000"/>
                </a:solidFill>
                <a:latin typeface="Times New Roman" panose="02020603050405020304" pitchFamily="18" charset="0"/>
                <a:cs typeface="Times New Roman" panose="02020603050405020304" pitchFamily="18" charset="0"/>
              </a:rPr>
              <a:t>Lack of multi-technology integration.</a:t>
            </a:r>
          </a:p>
          <a:p>
            <a:pPr marL="342900" indent="-342900" algn="just" defTabSz="914400">
              <a:lnSpc>
                <a:spcPct val="150000"/>
              </a:lnSpc>
              <a:spcBef>
                <a:spcPct val="20000"/>
              </a:spcBef>
              <a:buFont typeface="Arial" panose="020B0604020202020204" pitchFamily="34" charset="0"/>
              <a:buChar char="•"/>
              <a:defRPr/>
            </a:pPr>
            <a:r>
              <a:rPr lang="en-US" sz="2000" dirty="0">
                <a:solidFill>
                  <a:sysClr val="windowText" lastClr="000000"/>
                </a:solidFill>
                <a:latin typeface="Times New Roman" panose="02020603050405020304" pitchFamily="18" charset="0"/>
                <a:cs typeface="Times New Roman" panose="02020603050405020304" pitchFamily="18" charset="0"/>
              </a:rPr>
              <a:t>Limited usability within specific ranges or environments.</a:t>
            </a:r>
          </a:p>
          <a:p>
            <a:pPr marL="342900" indent="-342900" algn="just" defTabSz="914400">
              <a:lnSpc>
                <a:spcPct val="150000"/>
              </a:lnSpc>
              <a:spcBef>
                <a:spcPct val="20000"/>
              </a:spcBef>
              <a:buFont typeface="Arial" panose="020B0604020202020204" pitchFamily="34" charset="0"/>
              <a:buChar char="•"/>
              <a:defRPr/>
            </a:pPr>
            <a:r>
              <a:rPr lang="en-US" sz="2000" dirty="0">
                <a:solidFill>
                  <a:sysClr val="windowText" lastClr="000000"/>
                </a:solidFill>
                <a:latin typeface="Times New Roman" panose="02020603050405020304" pitchFamily="18" charset="0"/>
                <a:cs typeface="Times New Roman" panose="02020603050405020304" pitchFamily="18" charset="0"/>
              </a:rPr>
              <a:t>Vulnerable to proxy attendance or data breaches.</a:t>
            </a:r>
          </a:p>
          <a:p>
            <a:pPr marL="285750" indent="-285750" algn="just">
              <a:buFont typeface="Arial" panose="020B0604020202020204" pitchFamily="34" charset="0"/>
              <a:buChar char="•"/>
              <a:defRPr/>
            </a:pPr>
            <a:endParaRPr lang="en-IN" kern="100" dirty="0">
              <a:solidFill>
                <a:srgbClr val="000000"/>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45A78-0AC3-B2EB-8AF6-FB186DBEA2ED}"/>
              </a:ext>
            </a:extLst>
          </p:cNvPr>
          <p:cNvSpPr>
            <a:spLocks noGrp="1"/>
          </p:cNvSpPr>
          <p:nvPr>
            <p:ph type="title"/>
          </p:nvPr>
        </p:nvSpPr>
        <p:spPr>
          <a:xfrm>
            <a:off x="-305966" y="459508"/>
            <a:ext cx="9432924" cy="804068"/>
          </a:xfrm>
        </p:spPr>
        <p:txBody>
          <a:bodyPr/>
          <a:lstStyle/>
          <a:p>
            <a:pPr algn="ctr">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 Problem statement </a:t>
            </a:r>
            <a:endPar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endParaRPr>
          </a:p>
        </p:txBody>
      </p:sp>
      <p:sp>
        <p:nvSpPr>
          <p:cNvPr id="4" name="Rectangle 1">
            <a:extLst>
              <a:ext uri="{FF2B5EF4-FFF2-40B4-BE49-F238E27FC236}">
                <a16:creationId xmlns:a16="http://schemas.microsoft.com/office/drawing/2014/main" id="{B06E9473-B025-30F1-EC2D-95338D3F8156}"/>
              </a:ext>
            </a:extLst>
          </p:cNvPr>
          <p:cNvSpPr>
            <a:spLocks noGrp="1" noChangeArrowheads="1"/>
          </p:cNvSpPr>
          <p:nvPr>
            <p:ph idx="1"/>
          </p:nvPr>
        </p:nvSpPr>
        <p:spPr bwMode="auto">
          <a:xfrm>
            <a:off x="647824" y="1398056"/>
            <a:ext cx="7525344" cy="1421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lang="en-US" altLang="en-US" sz="2000" dirty="0">
                <a:solidFill>
                  <a:sysClr val="windowText" lastClr="000000"/>
                </a:solidFill>
                <a:latin typeface="Times New Roman" panose="02020603050405020304" pitchFamily="18" charset="0"/>
                <a:cs typeface="Times New Roman" panose="02020603050405020304" pitchFamily="18" charset="0"/>
              </a:rPr>
              <a:t>To develop a smart, secure, and efficient attendance system which combines face recognition, QR code scanning, and GPS technology for added precision and accessible only within a predefined radius.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1535BBF-4269-53D8-3473-05080BACDA46}"/>
              </a:ext>
            </a:extLst>
          </p:cNvPr>
          <p:cNvSpPr>
            <a:spLocks noChangeArrowheads="1"/>
          </p:cNvSpPr>
          <p:nvPr/>
        </p:nvSpPr>
        <p:spPr bwMode="auto">
          <a:xfrm>
            <a:off x="0" y="466724"/>
            <a:ext cx="9070975" cy="669925"/>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System Design</a:t>
            </a:r>
          </a:p>
        </p:txBody>
      </p:sp>
      <p:sp>
        <p:nvSpPr>
          <p:cNvPr id="4" name="TextBox 3">
            <a:extLst>
              <a:ext uri="{FF2B5EF4-FFF2-40B4-BE49-F238E27FC236}">
                <a16:creationId xmlns:a16="http://schemas.microsoft.com/office/drawing/2014/main" id="{55A3CFB8-589F-13B6-7258-BC7D4D7E9E45}"/>
              </a:ext>
            </a:extLst>
          </p:cNvPr>
          <p:cNvSpPr txBox="1"/>
          <p:nvPr/>
        </p:nvSpPr>
        <p:spPr>
          <a:xfrm>
            <a:off x="791840" y="1403573"/>
            <a:ext cx="5061472" cy="1883657"/>
          </a:xfrm>
          <a:prstGeom prst="rect">
            <a:avLst/>
          </a:prstGeom>
          <a:noFill/>
        </p:spPr>
        <p:txBody>
          <a:bodyPr wrap="square">
            <a:spAutoFit/>
          </a:bodyPr>
          <a:lstStyle/>
          <a:p>
            <a:pPr marL="285750" indent="-285750" algn="just">
              <a:lnSpc>
                <a:spcPct val="150000"/>
              </a:lnSpc>
              <a:buFont typeface="Arial" panose="020B0604020202020204" pitchFamily="34" charset="0"/>
              <a:buChar char="•"/>
              <a:defRPr/>
            </a:pPr>
            <a:r>
              <a:rPr lang="en-IN" sz="2000" dirty="0">
                <a:solidFill>
                  <a:sysClr val="windowText" lastClr="000000"/>
                </a:solidFill>
                <a:latin typeface="Times New Roman" panose="02020603050405020304" pitchFamily="18" charset="0"/>
                <a:cs typeface="Times New Roman" panose="02020603050405020304" pitchFamily="18" charset="0"/>
              </a:rPr>
              <a:t>User authentication.</a:t>
            </a:r>
          </a:p>
          <a:p>
            <a:pPr marL="285750" indent="-285750" algn="just">
              <a:lnSpc>
                <a:spcPct val="150000"/>
              </a:lnSpc>
              <a:buFont typeface="Arial" panose="020B0604020202020204" pitchFamily="34" charset="0"/>
              <a:buChar char="•"/>
              <a:defRPr/>
            </a:pPr>
            <a:r>
              <a:rPr lang="en-IN" sz="2000" dirty="0">
                <a:solidFill>
                  <a:sysClr val="windowText" lastClr="000000"/>
                </a:solidFill>
                <a:latin typeface="Times New Roman" panose="02020603050405020304" pitchFamily="18" charset="0"/>
                <a:cs typeface="Times New Roman" panose="02020603050405020304" pitchFamily="18" charset="0"/>
              </a:rPr>
              <a:t>Face recognition for verification.</a:t>
            </a:r>
          </a:p>
          <a:p>
            <a:pPr marL="285750" indent="-285750" algn="just">
              <a:lnSpc>
                <a:spcPct val="150000"/>
              </a:lnSpc>
              <a:buFont typeface="Arial" panose="020B0604020202020204" pitchFamily="34" charset="0"/>
              <a:buChar char="•"/>
              <a:defRPr/>
            </a:pPr>
            <a:r>
              <a:rPr lang="en-IN" sz="2000" dirty="0">
                <a:solidFill>
                  <a:sysClr val="windowText" lastClr="000000"/>
                </a:solidFill>
                <a:latin typeface="Times New Roman" panose="02020603050405020304" pitchFamily="18" charset="0"/>
                <a:cs typeface="Times New Roman" panose="02020603050405020304" pitchFamily="18" charset="0"/>
              </a:rPr>
              <a:t>QR code scanning for attendance marking.</a:t>
            </a:r>
          </a:p>
          <a:p>
            <a:pPr marL="285750" indent="-285750" algn="just">
              <a:lnSpc>
                <a:spcPct val="150000"/>
              </a:lnSpc>
              <a:buFont typeface="Arial" panose="020B0604020202020204" pitchFamily="34" charset="0"/>
              <a:buChar char="•"/>
              <a:defRPr/>
            </a:pPr>
            <a:r>
              <a:rPr lang="en-IN" sz="2000" dirty="0">
                <a:solidFill>
                  <a:sysClr val="windowText" lastClr="000000"/>
                </a:solidFill>
                <a:latin typeface="Times New Roman" panose="02020603050405020304" pitchFamily="18" charset="0"/>
                <a:cs typeface="Times New Roman" panose="02020603050405020304" pitchFamily="18" charset="0"/>
              </a:rPr>
              <a:t>GPS radius check for location validation. </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8315-5859-6B59-7F0A-A706DE994A4D}"/>
              </a:ext>
            </a:extLst>
          </p:cNvPr>
          <p:cNvSpPr>
            <a:spLocks noGrp="1"/>
          </p:cNvSpPr>
          <p:nvPr>
            <p:ph type="title"/>
          </p:nvPr>
        </p:nvSpPr>
        <p:spPr>
          <a:xfrm>
            <a:off x="1007864" y="683493"/>
            <a:ext cx="6997700" cy="732059"/>
          </a:xfrm>
        </p:spPr>
        <p:txBody>
          <a:bodyPr/>
          <a:lstStyle/>
          <a:p>
            <a:pPr algn="ctr" defTabSz="457200" eaLnBrk="1" fontAlgn="auto" hangingPunct="1">
              <a:lnSpc>
                <a:spcPct val="93000"/>
              </a:lnSpc>
              <a:spcBef>
                <a:spcPts val="0"/>
              </a:spcBef>
              <a:spcAft>
                <a:spcPts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pPr>
            <a:r>
              <a:rPr 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Block Diagram</a:t>
            </a:r>
            <a:endPar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endParaRPr>
          </a:p>
        </p:txBody>
      </p:sp>
      <p:pic>
        <p:nvPicPr>
          <p:cNvPr id="5" name="Picture 4">
            <a:extLst>
              <a:ext uri="{FF2B5EF4-FFF2-40B4-BE49-F238E27FC236}">
                <a16:creationId xmlns:a16="http://schemas.microsoft.com/office/drawing/2014/main" id="{FC3CE846-E72A-08F8-7912-9D3EA7781950}"/>
              </a:ext>
            </a:extLst>
          </p:cNvPr>
          <p:cNvPicPr>
            <a:picLocks noChangeAspect="1"/>
          </p:cNvPicPr>
          <p:nvPr/>
        </p:nvPicPr>
        <p:blipFill>
          <a:blip r:embed="rId2"/>
          <a:stretch>
            <a:fillRect/>
          </a:stretch>
        </p:blipFill>
        <p:spPr>
          <a:xfrm>
            <a:off x="863848" y="1835621"/>
            <a:ext cx="7534969" cy="3600400"/>
          </a:xfrm>
          <a:prstGeom prst="rect">
            <a:avLst/>
          </a:prstGeom>
        </p:spPr>
      </p:pic>
    </p:spTree>
    <p:extLst>
      <p:ext uri="{BB962C8B-B14F-4D97-AF65-F5344CB8AC3E}">
        <p14:creationId xmlns:p14="http://schemas.microsoft.com/office/powerpoint/2010/main" val="16523954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2392</TotalTime>
  <Words>707</Words>
  <Application>Microsoft Office PowerPoint</Application>
  <PresentationFormat>Custom</PresentationFormat>
  <Paragraphs>104</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 Problem statement </vt:lpstr>
      <vt:lpstr>PowerPoint Presentation</vt:lpstr>
      <vt:lpstr>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thakarejay2005@gmail.com</cp:lastModifiedBy>
  <cp:revision>68</cp:revision>
  <cp:lastPrinted>1601-01-01T00:00:00Z</cp:lastPrinted>
  <dcterms:created xsi:type="dcterms:W3CDTF">2017-10-25T08:22:14Z</dcterms:created>
  <dcterms:modified xsi:type="dcterms:W3CDTF">2025-03-19T05:49:38Z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