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4" r:id="rId4"/>
    <p:sldMasterId id="214748372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Caveat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Inter SemiBold"/>
      <p:regular r:id="rId18"/>
      <p:bold r:id="rId19"/>
      <p:italic r:id="rId20"/>
      <p:boldItalic r:id="rId21"/>
    </p:embeddedFont>
    <p:embeddedFont>
      <p:font typeface="Inter Light"/>
      <p:regular r:id="rId22"/>
      <p:bold r:id="rId23"/>
      <p:italic r:id="rId24"/>
      <p:boldItalic r:id="rId25"/>
    </p:embeddedFont>
    <p:embeddedFont>
      <p:font typeface="Inter"/>
      <p:regular r:id="rId26"/>
      <p:bold r:id="rId27"/>
      <p:italic r:id="rId28"/>
      <p:boldItalic r:id="rId29"/>
    </p:embeddedFont>
    <p:embeddedFont>
      <p:font typeface="IBM Plex Mono Light"/>
      <p:regular r:id="rId30"/>
      <p:bold r:id="rId31"/>
      <p:italic r:id="rId32"/>
      <p:boldItalic r:id="rId33"/>
    </p:embeddedFont>
    <p:embeddedFont>
      <p:font typeface="IBM Plex Mono ExtraLight"/>
      <p:regular r:id="rId34"/>
      <p:bold r:id="rId35"/>
      <p:italic r:id="rId36"/>
      <p:boldItalic r:id="rId37"/>
    </p:embeddedFont>
    <p:embeddedFont>
      <p:font typeface="IBM Plex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Mono-italic.fntdata"/><Relationship Id="rId20" Type="http://schemas.openxmlformats.org/officeDocument/2006/relationships/font" Target="fonts/InterSemiBold-italic.fntdata"/><Relationship Id="rId41" Type="http://schemas.openxmlformats.org/officeDocument/2006/relationships/font" Target="fonts/IBMPlexMono-boldItalic.fntdata"/><Relationship Id="rId22" Type="http://schemas.openxmlformats.org/officeDocument/2006/relationships/font" Target="fonts/InterLight-regular.fntdata"/><Relationship Id="rId21" Type="http://schemas.openxmlformats.org/officeDocument/2006/relationships/font" Target="fonts/InterSemiBold-boldItalic.fntdata"/><Relationship Id="rId24" Type="http://schemas.openxmlformats.org/officeDocument/2006/relationships/font" Target="fonts/InterLight-italic.fntdata"/><Relationship Id="rId23" Type="http://schemas.openxmlformats.org/officeDocument/2006/relationships/font" Target="fonts/Inter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-regular.fntdata"/><Relationship Id="rId25" Type="http://schemas.openxmlformats.org/officeDocument/2006/relationships/font" Target="fonts/InterLight-boldItalic.fntdata"/><Relationship Id="rId28" Type="http://schemas.openxmlformats.org/officeDocument/2006/relationships/font" Target="fonts/Inter-italic.fntdata"/><Relationship Id="rId27" Type="http://schemas.openxmlformats.org/officeDocument/2006/relationships/font" Target="fonts/Inter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MonoLight-bold.fntdata"/><Relationship Id="rId30" Type="http://schemas.openxmlformats.org/officeDocument/2006/relationships/font" Target="fonts/IBMPlexMonoLight-regular.fntdata"/><Relationship Id="rId11" Type="http://schemas.openxmlformats.org/officeDocument/2006/relationships/slide" Target="slides/slide5.xml"/><Relationship Id="rId33" Type="http://schemas.openxmlformats.org/officeDocument/2006/relationships/font" Target="fonts/IBMPlexMono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IBMPlexMonoLight-italic.fntdata"/><Relationship Id="rId13" Type="http://schemas.openxmlformats.org/officeDocument/2006/relationships/font" Target="fonts/Caveat-bold.fntdata"/><Relationship Id="rId35" Type="http://schemas.openxmlformats.org/officeDocument/2006/relationships/font" Target="fonts/IBMPlexMonoExtraLight-bold.fntdata"/><Relationship Id="rId12" Type="http://schemas.openxmlformats.org/officeDocument/2006/relationships/font" Target="fonts/Caveat-regular.fntdata"/><Relationship Id="rId34" Type="http://schemas.openxmlformats.org/officeDocument/2006/relationships/font" Target="fonts/IBMPlexMonoExtraLight-regular.fntdata"/><Relationship Id="rId15" Type="http://schemas.openxmlformats.org/officeDocument/2006/relationships/font" Target="fonts/Roboto-bold.fntdata"/><Relationship Id="rId37" Type="http://schemas.openxmlformats.org/officeDocument/2006/relationships/font" Target="fonts/IBMPlexMonoExtraLight-boldItalic.fntdata"/><Relationship Id="rId14" Type="http://schemas.openxmlformats.org/officeDocument/2006/relationships/font" Target="fonts/Roboto-regular.fntdata"/><Relationship Id="rId36" Type="http://schemas.openxmlformats.org/officeDocument/2006/relationships/font" Target="fonts/IBMPlexMonoExtraLight-italic.fntdata"/><Relationship Id="rId17" Type="http://schemas.openxmlformats.org/officeDocument/2006/relationships/font" Target="fonts/Roboto-boldItalic.fntdata"/><Relationship Id="rId39" Type="http://schemas.openxmlformats.org/officeDocument/2006/relationships/font" Target="fonts/IBMPlexMono-bold.fntdata"/><Relationship Id="rId16" Type="http://schemas.openxmlformats.org/officeDocument/2006/relationships/font" Target="fonts/Roboto-italic.fntdata"/><Relationship Id="rId38" Type="http://schemas.openxmlformats.org/officeDocument/2006/relationships/font" Target="fonts/IBMPlexMono-regular.fntdata"/><Relationship Id="rId19" Type="http://schemas.openxmlformats.org/officeDocument/2006/relationships/font" Target="fonts/InterSemiBold-bold.fntdata"/><Relationship Id="rId18" Type="http://schemas.openxmlformats.org/officeDocument/2006/relationships/font" Target="fonts/Inter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338960bf4a3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338960bf4a3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338960bf4a3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338960bf4a3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338960bf4a3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338960bf4a3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338960bf4a3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338960bf4a3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338960bf4a3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338960bf4a3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2">
  <p:cSld name="CUSTOM_19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idx="1" type="subTitle"/>
          </p:nvPr>
        </p:nvSpPr>
        <p:spPr>
          <a:xfrm rot="-5400000">
            <a:off x="-769750" y="1196075"/>
            <a:ext cx="3913200" cy="19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IBM Plex Mono ExtraLight"/>
              <a:buNone/>
              <a:defRPr sz="9600">
                <a:solidFill>
                  <a:schemeClr val="accent2"/>
                </a:solidFill>
                <a:latin typeface="IBM Plex Mono ExtraLight"/>
                <a:ea typeface="IBM Plex Mono ExtraLight"/>
                <a:cs typeface="IBM Plex Mono ExtraLight"/>
                <a:sym typeface="IBM Plex Mono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cxnSp>
        <p:nvCxnSpPr>
          <p:cNvPr id="116" name="Google Shape;116;p11"/>
          <p:cNvCxnSpPr/>
          <p:nvPr/>
        </p:nvCxnSpPr>
        <p:spPr>
          <a:xfrm>
            <a:off x="2123311" y="177511"/>
            <a:ext cx="0" cy="4794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1"/>
          <p:cNvSpPr txBox="1"/>
          <p:nvPr>
            <p:ph idx="2" type="body"/>
          </p:nvPr>
        </p:nvSpPr>
        <p:spPr>
          <a:xfrm>
            <a:off x="2611399" y="7106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8" name="Google Shape;118;p11"/>
          <p:cNvSpPr txBox="1"/>
          <p:nvPr>
            <p:ph idx="3" type="subTitle"/>
          </p:nvPr>
        </p:nvSpPr>
        <p:spPr>
          <a:xfrm>
            <a:off x="2523500" y="1256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19" name="Google Shape;119;p11"/>
          <p:cNvSpPr txBox="1"/>
          <p:nvPr>
            <p:ph idx="4" type="body"/>
          </p:nvPr>
        </p:nvSpPr>
        <p:spPr>
          <a:xfrm>
            <a:off x="2611399" y="22962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0" name="Google Shape;120;p11"/>
          <p:cNvSpPr txBox="1"/>
          <p:nvPr>
            <p:ph idx="5" type="subTitle"/>
          </p:nvPr>
        </p:nvSpPr>
        <p:spPr>
          <a:xfrm>
            <a:off x="2523500" y="171125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21" name="Google Shape;121;p11"/>
          <p:cNvSpPr txBox="1"/>
          <p:nvPr>
            <p:ph idx="6" type="body"/>
          </p:nvPr>
        </p:nvSpPr>
        <p:spPr>
          <a:xfrm>
            <a:off x="2611399" y="3927500"/>
            <a:ext cx="1493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22" name="Google Shape;122;p11"/>
          <p:cNvSpPr txBox="1"/>
          <p:nvPr>
            <p:ph idx="7" type="subTitle"/>
          </p:nvPr>
        </p:nvSpPr>
        <p:spPr>
          <a:xfrm>
            <a:off x="2523500" y="33425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23" name="Google Shape;123;p11"/>
          <p:cNvSpPr/>
          <p:nvPr>
            <p:ph idx="8" type="pic"/>
          </p:nvPr>
        </p:nvSpPr>
        <p:spPr>
          <a:xfrm>
            <a:off x="4182350" y="3595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4" name="Google Shape;124;p11"/>
          <p:cNvSpPr/>
          <p:nvPr>
            <p:ph idx="9" type="pic"/>
          </p:nvPr>
        </p:nvSpPr>
        <p:spPr>
          <a:xfrm>
            <a:off x="4182350" y="19903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5" name="Google Shape;125;p11"/>
          <p:cNvSpPr/>
          <p:nvPr>
            <p:ph idx="13" type="pic"/>
          </p:nvPr>
        </p:nvSpPr>
        <p:spPr>
          <a:xfrm>
            <a:off x="4182350" y="359510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6" name="Google Shape;126;p11"/>
          <p:cNvSpPr txBox="1"/>
          <p:nvPr>
            <p:ph idx="14" type="body"/>
          </p:nvPr>
        </p:nvSpPr>
        <p:spPr>
          <a:xfrm>
            <a:off x="5956724" y="7106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7" name="Google Shape;127;p11"/>
          <p:cNvSpPr txBox="1"/>
          <p:nvPr>
            <p:ph idx="15" type="subTitle"/>
          </p:nvPr>
        </p:nvSpPr>
        <p:spPr>
          <a:xfrm>
            <a:off x="5868825" y="1256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28" name="Google Shape;128;p11"/>
          <p:cNvSpPr txBox="1"/>
          <p:nvPr>
            <p:ph idx="16" type="body"/>
          </p:nvPr>
        </p:nvSpPr>
        <p:spPr>
          <a:xfrm>
            <a:off x="5956724" y="22962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9" name="Google Shape;129;p11"/>
          <p:cNvSpPr txBox="1"/>
          <p:nvPr>
            <p:ph idx="17" type="subTitle"/>
          </p:nvPr>
        </p:nvSpPr>
        <p:spPr>
          <a:xfrm>
            <a:off x="5868825" y="171125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30" name="Google Shape;130;p11"/>
          <p:cNvSpPr txBox="1"/>
          <p:nvPr>
            <p:ph idx="18" type="body"/>
          </p:nvPr>
        </p:nvSpPr>
        <p:spPr>
          <a:xfrm>
            <a:off x="5956724" y="39275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31" name="Google Shape;131;p11"/>
          <p:cNvSpPr txBox="1"/>
          <p:nvPr>
            <p:ph idx="19" type="subTitle"/>
          </p:nvPr>
        </p:nvSpPr>
        <p:spPr>
          <a:xfrm>
            <a:off x="5868825" y="33425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32" name="Google Shape;132;p11"/>
          <p:cNvSpPr/>
          <p:nvPr>
            <p:ph idx="20" type="pic"/>
          </p:nvPr>
        </p:nvSpPr>
        <p:spPr>
          <a:xfrm>
            <a:off x="7527675" y="3595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3" name="Google Shape;133;p11"/>
          <p:cNvSpPr/>
          <p:nvPr>
            <p:ph idx="21" type="pic"/>
          </p:nvPr>
        </p:nvSpPr>
        <p:spPr>
          <a:xfrm>
            <a:off x="7527675" y="19903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4" name="Google Shape;134;p11"/>
          <p:cNvSpPr/>
          <p:nvPr>
            <p:ph idx="22" type="pic"/>
          </p:nvPr>
        </p:nvSpPr>
        <p:spPr>
          <a:xfrm>
            <a:off x="7527675" y="359510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5" name="Google Shape;135;p11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1"/>
          <p:cNvSpPr txBox="1"/>
          <p:nvPr>
            <p:ph idx="23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3">
  <p:cSld name="CUSTOM_19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129999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39" name="Google Shape;139;p12"/>
          <p:cNvSpPr txBox="1"/>
          <p:nvPr>
            <p:ph idx="2" type="subTitle"/>
          </p:nvPr>
        </p:nvSpPr>
        <p:spPr>
          <a:xfrm>
            <a:off x="38047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40" name="Google Shape;140;p12"/>
          <p:cNvSpPr txBox="1"/>
          <p:nvPr>
            <p:ph idx="3" type="subTitle"/>
          </p:nvPr>
        </p:nvSpPr>
        <p:spPr>
          <a:xfrm>
            <a:off x="157397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41" name="Google Shape;141;p12"/>
          <p:cNvSpPr txBox="1"/>
          <p:nvPr>
            <p:ph idx="4" type="body"/>
          </p:nvPr>
        </p:nvSpPr>
        <p:spPr>
          <a:xfrm>
            <a:off x="19999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2" name="Google Shape;142;p12"/>
          <p:cNvSpPr txBox="1"/>
          <p:nvPr>
            <p:ph idx="5" type="body"/>
          </p:nvPr>
        </p:nvSpPr>
        <p:spPr>
          <a:xfrm>
            <a:off x="1299999" y="3098025"/>
            <a:ext cx="1493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43" name="Google Shape;143;p12"/>
          <p:cNvSpPr txBox="1"/>
          <p:nvPr>
            <p:ph idx="6" type="subTitle"/>
          </p:nvPr>
        </p:nvSpPr>
        <p:spPr>
          <a:xfrm>
            <a:off x="38047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44" name="Google Shape;144;p12"/>
          <p:cNvSpPr txBox="1"/>
          <p:nvPr>
            <p:ph idx="7" type="body"/>
          </p:nvPr>
        </p:nvSpPr>
        <p:spPr>
          <a:xfrm>
            <a:off x="441414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5" name="Google Shape;145;p12"/>
          <p:cNvSpPr txBox="1"/>
          <p:nvPr>
            <p:ph idx="8" type="subTitle"/>
          </p:nvPr>
        </p:nvSpPr>
        <p:spPr>
          <a:xfrm>
            <a:off x="349462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46" name="Google Shape;146;p12"/>
          <p:cNvSpPr txBox="1"/>
          <p:nvPr>
            <p:ph idx="9" type="subTitle"/>
          </p:nvPr>
        </p:nvSpPr>
        <p:spPr>
          <a:xfrm>
            <a:off x="468812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47" name="Google Shape;147;p12"/>
          <p:cNvSpPr txBox="1"/>
          <p:nvPr>
            <p:ph idx="13" type="body"/>
          </p:nvPr>
        </p:nvSpPr>
        <p:spPr>
          <a:xfrm>
            <a:off x="331414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8" name="Google Shape;148;p12"/>
          <p:cNvSpPr txBox="1"/>
          <p:nvPr>
            <p:ph idx="14" type="body"/>
          </p:nvPr>
        </p:nvSpPr>
        <p:spPr>
          <a:xfrm>
            <a:off x="4414149" y="3098025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9" name="Google Shape;149;p12"/>
          <p:cNvSpPr txBox="1"/>
          <p:nvPr>
            <p:ph idx="15" type="subTitle"/>
          </p:nvPr>
        </p:nvSpPr>
        <p:spPr>
          <a:xfrm>
            <a:off x="349462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50" name="Google Shape;150;p12"/>
          <p:cNvSpPr txBox="1"/>
          <p:nvPr>
            <p:ph idx="16" type="body"/>
          </p:nvPr>
        </p:nvSpPr>
        <p:spPr>
          <a:xfrm>
            <a:off x="734494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1" name="Google Shape;151;p12"/>
          <p:cNvSpPr txBox="1"/>
          <p:nvPr>
            <p:ph idx="17" type="subTitle"/>
          </p:nvPr>
        </p:nvSpPr>
        <p:spPr>
          <a:xfrm>
            <a:off x="642542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52" name="Google Shape;152;p12"/>
          <p:cNvSpPr txBox="1"/>
          <p:nvPr>
            <p:ph idx="18" type="subTitle"/>
          </p:nvPr>
        </p:nvSpPr>
        <p:spPr>
          <a:xfrm>
            <a:off x="761892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53" name="Google Shape;153;p12"/>
          <p:cNvSpPr txBox="1"/>
          <p:nvPr>
            <p:ph idx="19" type="body"/>
          </p:nvPr>
        </p:nvSpPr>
        <p:spPr>
          <a:xfrm>
            <a:off x="624494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4" name="Google Shape;154;p12"/>
          <p:cNvSpPr txBox="1"/>
          <p:nvPr>
            <p:ph idx="20" type="body"/>
          </p:nvPr>
        </p:nvSpPr>
        <p:spPr>
          <a:xfrm>
            <a:off x="7344949" y="3098025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5" name="Google Shape;155;p12"/>
          <p:cNvSpPr txBox="1"/>
          <p:nvPr>
            <p:ph idx="21" type="subTitle"/>
          </p:nvPr>
        </p:nvSpPr>
        <p:spPr>
          <a:xfrm>
            <a:off x="642542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56" name="Google Shape;156;p12"/>
          <p:cNvSpPr txBox="1"/>
          <p:nvPr>
            <p:ph idx="22" type="subTitle"/>
          </p:nvPr>
        </p:nvSpPr>
        <p:spPr>
          <a:xfrm>
            <a:off x="4550625" y="4114925"/>
            <a:ext cx="4467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12"/>
          <p:cNvSpPr txBox="1"/>
          <p:nvPr>
            <p:ph idx="23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4">
  <p:cSld name="CUSTOM_2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1431675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61" name="Google Shape;161;p13"/>
          <p:cNvSpPr txBox="1"/>
          <p:nvPr>
            <p:ph idx="2" type="subTitle"/>
          </p:nvPr>
        </p:nvSpPr>
        <p:spPr>
          <a:xfrm>
            <a:off x="1343775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2" name="Google Shape;162;p13"/>
          <p:cNvSpPr/>
          <p:nvPr>
            <p:ph idx="3" type="pic"/>
          </p:nvPr>
        </p:nvSpPr>
        <p:spPr>
          <a:xfrm>
            <a:off x="470775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3" name="Google Shape;163;p13"/>
          <p:cNvSpPr/>
          <p:nvPr>
            <p:ph idx="4" type="pic"/>
          </p:nvPr>
        </p:nvSpPr>
        <p:spPr>
          <a:xfrm>
            <a:off x="2118300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4" name="Google Shape;164;p13"/>
          <p:cNvSpPr txBox="1"/>
          <p:nvPr>
            <p:ph idx="5" type="body"/>
          </p:nvPr>
        </p:nvSpPr>
        <p:spPr>
          <a:xfrm>
            <a:off x="345800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65" name="Google Shape;165;p13"/>
          <p:cNvSpPr txBox="1"/>
          <p:nvPr>
            <p:ph idx="6" type="subTitle"/>
          </p:nvPr>
        </p:nvSpPr>
        <p:spPr>
          <a:xfrm>
            <a:off x="334100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6" name="Google Shape;166;p13"/>
          <p:cNvSpPr txBox="1"/>
          <p:nvPr>
            <p:ph idx="7" type="body"/>
          </p:nvPr>
        </p:nvSpPr>
        <p:spPr>
          <a:xfrm>
            <a:off x="1431675" y="3291100"/>
            <a:ext cx="1493100" cy="722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67" name="Google Shape;167;p13"/>
          <p:cNvSpPr txBox="1"/>
          <p:nvPr>
            <p:ph idx="8" type="subTitle"/>
          </p:nvPr>
        </p:nvSpPr>
        <p:spPr>
          <a:xfrm>
            <a:off x="1343775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8" name="Google Shape;168;p13"/>
          <p:cNvSpPr/>
          <p:nvPr>
            <p:ph idx="9" type="pic"/>
          </p:nvPr>
        </p:nvSpPr>
        <p:spPr>
          <a:xfrm>
            <a:off x="470775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9" name="Google Shape;169;p13"/>
          <p:cNvSpPr txBox="1"/>
          <p:nvPr>
            <p:ph idx="13" type="body"/>
          </p:nvPr>
        </p:nvSpPr>
        <p:spPr>
          <a:xfrm>
            <a:off x="4337900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0" name="Google Shape;170;p13"/>
          <p:cNvSpPr txBox="1"/>
          <p:nvPr>
            <p:ph idx="14" type="subTitle"/>
          </p:nvPr>
        </p:nvSpPr>
        <p:spPr>
          <a:xfrm>
            <a:off x="4250000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1" name="Google Shape;171;p13"/>
          <p:cNvSpPr/>
          <p:nvPr>
            <p:ph idx="15" type="pic"/>
          </p:nvPr>
        </p:nvSpPr>
        <p:spPr>
          <a:xfrm>
            <a:off x="3377000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2" name="Google Shape;172;p13"/>
          <p:cNvSpPr/>
          <p:nvPr>
            <p:ph idx="16" type="pic"/>
          </p:nvPr>
        </p:nvSpPr>
        <p:spPr>
          <a:xfrm>
            <a:off x="5024525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3" name="Google Shape;173;p13"/>
          <p:cNvSpPr txBox="1"/>
          <p:nvPr>
            <p:ph idx="17" type="body"/>
          </p:nvPr>
        </p:nvSpPr>
        <p:spPr>
          <a:xfrm>
            <a:off x="3252025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4" name="Google Shape;174;p13"/>
          <p:cNvSpPr txBox="1"/>
          <p:nvPr>
            <p:ph idx="18" type="subTitle"/>
          </p:nvPr>
        </p:nvSpPr>
        <p:spPr>
          <a:xfrm>
            <a:off x="3240325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5" name="Google Shape;175;p13"/>
          <p:cNvSpPr txBox="1"/>
          <p:nvPr>
            <p:ph idx="19" type="body"/>
          </p:nvPr>
        </p:nvSpPr>
        <p:spPr>
          <a:xfrm>
            <a:off x="4337900" y="3291100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6" name="Google Shape;176;p13"/>
          <p:cNvSpPr txBox="1"/>
          <p:nvPr>
            <p:ph idx="20" type="subTitle"/>
          </p:nvPr>
        </p:nvSpPr>
        <p:spPr>
          <a:xfrm>
            <a:off x="4250000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7" name="Google Shape;177;p13"/>
          <p:cNvSpPr/>
          <p:nvPr>
            <p:ph idx="21" type="pic"/>
          </p:nvPr>
        </p:nvSpPr>
        <p:spPr>
          <a:xfrm>
            <a:off x="3377000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8" name="Google Shape;178;p13"/>
          <p:cNvSpPr txBox="1"/>
          <p:nvPr>
            <p:ph idx="22" type="body"/>
          </p:nvPr>
        </p:nvSpPr>
        <p:spPr>
          <a:xfrm>
            <a:off x="7324400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13"/>
          <p:cNvSpPr txBox="1"/>
          <p:nvPr>
            <p:ph idx="23" type="subTitle"/>
          </p:nvPr>
        </p:nvSpPr>
        <p:spPr>
          <a:xfrm>
            <a:off x="7236500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0" name="Google Shape;180;p13"/>
          <p:cNvSpPr/>
          <p:nvPr>
            <p:ph idx="24" type="pic"/>
          </p:nvPr>
        </p:nvSpPr>
        <p:spPr>
          <a:xfrm>
            <a:off x="6363500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1" name="Google Shape;181;p13"/>
          <p:cNvSpPr/>
          <p:nvPr>
            <p:ph idx="25" type="pic"/>
          </p:nvPr>
        </p:nvSpPr>
        <p:spPr>
          <a:xfrm>
            <a:off x="8011025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2" name="Google Shape;182;p13"/>
          <p:cNvSpPr txBox="1"/>
          <p:nvPr>
            <p:ph idx="26" type="body"/>
          </p:nvPr>
        </p:nvSpPr>
        <p:spPr>
          <a:xfrm>
            <a:off x="6238525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83" name="Google Shape;183;p13"/>
          <p:cNvSpPr txBox="1"/>
          <p:nvPr>
            <p:ph idx="27" type="subTitle"/>
          </p:nvPr>
        </p:nvSpPr>
        <p:spPr>
          <a:xfrm>
            <a:off x="6226825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4" name="Google Shape;184;p13"/>
          <p:cNvSpPr txBox="1"/>
          <p:nvPr>
            <p:ph idx="28" type="body"/>
          </p:nvPr>
        </p:nvSpPr>
        <p:spPr>
          <a:xfrm>
            <a:off x="7324400" y="3291100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29" type="subTitle"/>
          </p:nvPr>
        </p:nvSpPr>
        <p:spPr>
          <a:xfrm>
            <a:off x="7236500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6" name="Google Shape;186;p13"/>
          <p:cNvSpPr/>
          <p:nvPr>
            <p:ph idx="30" type="pic"/>
          </p:nvPr>
        </p:nvSpPr>
        <p:spPr>
          <a:xfrm>
            <a:off x="6363500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7" name="Google Shape;187;p13"/>
          <p:cNvSpPr txBox="1"/>
          <p:nvPr>
            <p:ph idx="31" type="subTitle"/>
          </p:nvPr>
        </p:nvSpPr>
        <p:spPr>
          <a:xfrm>
            <a:off x="5235850" y="4114925"/>
            <a:ext cx="37824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13"/>
          <p:cNvSpPr txBox="1"/>
          <p:nvPr>
            <p:ph idx="32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5a">
  <p:cSld name="CUSTOM_23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4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4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4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14"/>
          <p:cNvSpPr txBox="1"/>
          <p:nvPr>
            <p:ph idx="1" type="subTitle"/>
          </p:nvPr>
        </p:nvSpPr>
        <p:spPr>
          <a:xfrm>
            <a:off x="167075" y="5325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0" name="Google Shape;210;p14"/>
          <p:cNvSpPr txBox="1"/>
          <p:nvPr>
            <p:ph type="title"/>
          </p:nvPr>
        </p:nvSpPr>
        <p:spPr>
          <a:xfrm>
            <a:off x="125700" y="82600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1" name="Google Shape;211;p14"/>
          <p:cNvSpPr/>
          <p:nvPr>
            <p:ph idx="2" type="pic"/>
          </p:nvPr>
        </p:nvSpPr>
        <p:spPr>
          <a:xfrm>
            <a:off x="30173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12" name="Google Shape;212;p14"/>
          <p:cNvSpPr/>
          <p:nvPr>
            <p:ph idx="3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13" name="Google Shape;213;p14"/>
          <p:cNvSpPr txBox="1"/>
          <p:nvPr>
            <p:ph idx="4" type="body"/>
          </p:nvPr>
        </p:nvSpPr>
        <p:spPr>
          <a:xfrm>
            <a:off x="3105200" y="250630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14" name="Google Shape;214;p14"/>
          <p:cNvSpPr txBox="1"/>
          <p:nvPr>
            <p:ph idx="5" type="subTitle"/>
          </p:nvPr>
        </p:nvSpPr>
        <p:spPr>
          <a:xfrm>
            <a:off x="30173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5" name="Google Shape;215;p14"/>
          <p:cNvSpPr txBox="1"/>
          <p:nvPr>
            <p:ph idx="6" type="body"/>
          </p:nvPr>
        </p:nvSpPr>
        <p:spPr>
          <a:xfrm>
            <a:off x="3105200" y="378995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16" name="Google Shape;216;p14"/>
          <p:cNvSpPr txBox="1"/>
          <p:nvPr>
            <p:ph idx="7" type="subTitle"/>
          </p:nvPr>
        </p:nvSpPr>
        <p:spPr>
          <a:xfrm>
            <a:off x="30173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7" name="Google Shape;217;p14"/>
          <p:cNvSpPr txBox="1"/>
          <p:nvPr>
            <p:ph idx="8" type="body"/>
          </p:nvPr>
        </p:nvSpPr>
        <p:spPr>
          <a:xfrm>
            <a:off x="6293600" y="2506300"/>
            <a:ext cx="2173800" cy="776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18" name="Google Shape;218;p14"/>
          <p:cNvSpPr txBox="1"/>
          <p:nvPr>
            <p:ph idx="9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9" name="Google Shape;219;p14"/>
          <p:cNvSpPr txBox="1"/>
          <p:nvPr>
            <p:ph idx="13" type="body"/>
          </p:nvPr>
        </p:nvSpPr>
        <p:spPr>
          <a:xfrm>
            <a:off x="6293600" y="378995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20" name="Google Shape;220;p14"/>
          <p:cNvSpPr txBox="1"/>
          <p:nvPr>
            <p:ph idx="14" type="subTitle"/>
          </p:nvPr>
        </p:nvSpPr>
        <p:spPr>
          <a:xfrm>
            <a:off x="62057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21" name="Google Shape;221;p14"/>
          <p:cNvSpPr txBox="1"/>
          <p:nvPr>
            <p:ph idx="15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14"/>
          <p:cNvSpPr txBox="1"/>
          <p:nvPr>
            <p:ph idx="16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5b">
  <p:cSld name="CUSTOM_23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15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15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15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15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15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15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15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15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15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15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15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15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15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15"/>
          <p:cNvSpPr txBox="1"/>
          <p:nvPr>
            <p:ph idx="1" type="subTitle"/>
          </p:nvPr>
        </p:nvSpPr>
        <p:spPr>
          <a:xfrm>
            <a:off x="167075" y="5325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42" name="Google Shape;242;p15"/>
          <p:cNvSpPr txBox="1"/>
          <p:nvPr>
            <p:ph type="title"/>
          </p:nvPr>
        </p:nvSpPr>
        <p:spPr>
          <a:xfrm>
            <a:off x="125700" y="82600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3" name="Google Shape;243;p15"/>
          <p:cNvSpPr/>
          <p:nvPr>
            <p:ph idx="2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44" name="Google Shape;244;p15"/>
          <p:cNvSpPr txBox="1"/>
          <p:nvPr>
            <p:ph idx="3" type="body"/>
          </p:nvPr>
        </p:nvSpPr>
        <p:spPr>
          <a:xfrm>
            <a:off x="6293600" y="2506300"/>
            <a:ext cx="2173800" cy="7788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45" name="Google Shape;245;p15"/>
          <p:cNvSpPr txBox="1"/>
          <p:nvPr>
            <p:ph idx="4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46" name="Google Shape;246;p15"/>
          <p:cNvSpPr txBox="1"/>
          <p:nvPr>
            <p:ph idx="5" type="body"/>
          </p:nvPr>
        </p:nvSpPr>
        <p:spPr>
          <a:xfrm>
            <a:off x="6293600" y="3789950"/>
            <a:ext cx="21738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47" name="Google Shape;247;p15"/>
          <p:cNvSpPr txBox="1"/>
          <p:nvPr>
            <p:ph idx="6" type="subTitle"/>
          </p:nvPr>
        </p:nvSpPr>
        <p:spPr>
          <a:xfrm>
            <a:off x="62057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48" name="Google Shape;248;p15"/>
          <p:cNvSpPr txBox="1"/>
          <p:nvPr>
            <p:ph idx="7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15"/>
          <p:cNvSpPr txBox="1"/>
          <p:nvPr>
            <p:ph idx="8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w to Serve">
  <p:cSld name="CUSTOM_20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1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1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1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16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16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1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1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16"/>
          <p:cNvSpPr/>
          <p:nvPr/>
        </p:nvSpPr>
        <p:spPr>
          <a:xfrm>
            <a:off x="326134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16"/>
          <p:cNvSpPr/>
          <p:nvPr/>
        </p:nvSpPr>
        <p:spPr>
          <a:xfrm>
            <a:off x="609600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426698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16"/>
          <p:cNvSpPr txBox="1"/>
          <p:nvPr>
            <p:ph idx="1" type="body"/>
          </p:nvPr>
        </p:nvSpPr>
        <p:spPr>
          <a:xfrm>
            <a:off x="632900" y="1708100"/>
            <a:ext cx="2173800" cy="8649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73" name="Google Shape;273;p16"/>
          <p:cNvSpPr/>
          <p:nvPr>
            <p:ph idx="2" type="pic"/>
          </p:nvPr>
        </p:nvSpPr>
        <p:spPr>
          <a:xfrm>
            <a:off x="61310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74" name="Google Shape;274;p16"/>
          <p:cNvSpPr/>
          <p:nvPr>
            <p:ph idx="3" type="pic"/>
          </p:nvPr>
        </p:nvSpPr>
        <p:spPr>
          <a:xfrm>
            <a:off x="346535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75" name="Google Shape;275;p16"/>
          <p:cNvSpPr/>
          <p:nvPr>
            <p:ph idx="4" type="pic"/>
          </p:nvPr>
        </p:nvSpPr>
        <p:spPr>
          <a:xfrm>
            <a:off x="630000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76" name="Google Shape;276;p16"/>
          <p:cNvSpPr txBox="1"/>
          <p:nvPr>
            <p:ph idx="5" type="body"/>
          </p:nvPr>
        </p:nvSpPr>
        <p:spPr>
          <a:xfrm>
            <a:off x="3474200" y="1708100"/>
            <a:ext cx="21738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77" name="Google Shape;277;p16"/>
          <p:cNvSpPr txBox="1"/>
          <p:nvPr>
            <p:ph idx="6" type="body"/>
          </p:nvPr>
        </p:nvSpPr>
        <p:spPr>
          <a:xfrm>
            <a:off x="6315500" y="1708100"/>
            <a:ext cx="21738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78" name="Google Shape;278;p16"/>
          <p:cNvSpPr txBox="1"/>
          <p:nvPr>
            <p:ph idx="7" type="body"/>
          </p:nvPr>
        </p:nvSpPr>
        <p:spPr>
          <a:xfrm>
            <a:off x="4236800" y="4155575"/>
            <a:ext cx="45657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21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21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21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21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21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21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21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21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21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79" name="Google Shape;279;p16"/>
          <p:cNvSpPr txBox="1"/>
          <p:nvPr>
            <p:ph idx="8" type="subTitle"/>
          </p:nvPr>
        </p:nvSpPr>
        <p:spPr>
          <a:xfrm>
            <a:off x="314425" y="4041875"/>
            <a:ext cx="1782600" cy="8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80" name="Google Shape;280;p16"/>
          <p:cNvSpPr txBox="1"/>
          <p:nvPr>
            <p:ph type="title"/>
          </p:nvPr>
        </p:nvSpPr>
        <p:spPr>
          <a:xfrm>
            <a:off x="1762426" y="3904925"/>
            <a:ext cx="3015600" cy="11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81" name="Google Shape;281;p16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16"/>
          <p:cNvSpPr txBox="1"/>
          <p:nvPr>
            <p:ph idx="9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mentary Food and Dishes">
  <p:cSld name="CUSTOM_2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/>
          <p:nvPr>
            <p:ph idx="1" type="body"/>
          </p:nvPr>
        </p:nvSpPr>
        <p:spPr>
          <a:xfrm>
            <a:off x="453500" y="2578725"/>
            <a:ext cx="2532600" cy="21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1425">
            <a:no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type="title"/>
          </p:nvPr>
        </p:nvSpPr>
        <p:spPr>
          <a:xfrm>
            <a:off x="314425" y="314675"/>
            <a:ext cx="5066100" cy="15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  <p:sp>
        <p:nvSpPr>
          <p:cNvPr id="286" name="Google Shape;286;p17"/>
          <p:cNvSpPr/>
          <p:nvPr>
            <p:ph idx="2" type="pic"/>
          </p:nvPr>
        </p:nvSpPr>
        <p:spPr>
          <a:xfrm>
            <a:off x="6361100" y="31467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87" name="Google Shape;287;p17"/>
          <p:cNvSpPr/>
          <p:nvPr>
            <p:ph idx="3" type="pic"/>
          </p:nvPr>
        </p:nvSpPr>
        <p:spPr>
          <a:xfrm>
            <a:off x="6361100" y="1841538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88" name="Google Shape;288;p17"/>
          <p:cNvSpPr/>
          <p:nvPr>
            <p:ph idx="4" type="pic"/>
          </p:nvPr>
        </p:nvSpPr>
        <p:spPr>
          <a:xfrm>
            <a:off x="6361100" y="3368413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89" name="Google Shape;289;p17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17"/>
          <p:cNvSpPr txBox="1"/>
          <p:nvPr>
            <p:ph idx="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mories">
  <p:cSld name="CUSTOM_2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18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18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18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18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1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18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1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1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1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18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1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1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18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1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1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1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1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18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18"/>
          <p:cNvSpPr txBox="1"/>
          <p:nvPr>
            <p:ph type="title"/>
          </p:nvPr>
        </p:nvSpPr>
        <p:spPr>
          <a:xfrm>
            <a:off x="314425" y="314675"/>
            <a:ext cx="77409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17" name="Google Shape;317;p18"/>
          <p:cNvSpPr/>
          <p:nvPr>
            <p:ph idx="2" type="pic"/>
          </p:nvPr>
        </p:nvSpPr>
        <p:spPr>
          <a:xfrm>
            <a:off x="25040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18" name="Google Shape;318;p18"/>
          <p:cNvSpPr/>
          <p:nvPr>
            <p:ph idx="3" type="pic"/>
          </p:nvPr>
        </p:nvSpPr>
        <p:spPr>
          <a:xfrm>
            <a:off x="331400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19" name="Google Shape;319;p18"/>
          <p:cNvSpPr/>
          <p:nvPr>
            <p:ph idx="4" type="pic"/>
          </p:nvPr>
        </p:nvSpPr>
        <p:spPr>
          <a:xfrm>
            <a:off x="637025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0" name="Google Shape;320;p18"/>
          <p:cNvSpPr/>
          <p:nvPr>
            <p:ph idx="5" type="pic"/>
          </p:nvPr>
        </p:nvSpPr>
        <p:spPr>
          <a:xfrm>
            <a:off x="25040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1" name="Google Shape;321;p18"/>
          <p:cNvSpPr/>
          <p:nvPr>
            <p:ph idx="6" type="pic"/>
          </p:nvPr>
        </p:nvSpPr>
        <p:spPr>
          <a:xfrm>
            <a:off x="331400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2" name="Google Shape;322;p18"/>
          <p:cNvSpPr/>
          <p:nvPr>
            <p:ph idx="7" type="pic"/>
          </p:nvPr>
        </p:nvSpPr>
        <p:spPr>
          <a:xfrm>
            <a:off x="637025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3" name="Google Shape;323;p18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18"/>
          <p:cNvSpPr txBox="1"/>
          <p:nvPr>
            <p:ph idx="1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Thoughts">
  <p:cSld name="CUSTOM_21_1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19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4786275" y="352450"/>
            <a:ext cx="40635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9"/>
          <p:cNvSpPr txBox="1"/>
          <p:nvPr>
            <p:ph idx="1" type="subTitle"/>
          </p:nvPr>
        </p:nvSpPr>
        <p:spPr>
          <a:xfrm>
            <a:off x="314425" y="3213300"/>
            <a:ext cx="39225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3" name="Google Shape;343;p19"/>
          <p:cNvSpPr txBox="1"/>
          <p:nvPr>
            <p:ph type="title"/>
          </p:nvPr>
        </p:nvSpPr>
        <p:spPr>
          <a:xfrm>
            <a:off x="238225" y="3820950"/>
            <a:ext cx="4063500" cy="8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44" name="Google Shape;344;p19"/>
          <p:cNvSpPr txBox="1"/>
          <p:nvPr>
            <p:ph idx="2" type="body"/>
          </p:nvPr>
        </p:nvSpPr>
        <p:spPr>
          <a:xfrm>
            <a:off x="5125900" y="591475"/>
            <a:ext cx="3312000" cy="9168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45" name="Google Shape;345;p19"/>
          <p:cNvSpPr txBox="1"/>
          <p:nvPr>
            <p:ph idx="3" type="body"/>
          </p:nvPr>
        </p:nvSpPr>
        <p:spPr>
          <a:xfrm>
            <a:off x="5125900" y="1847075"/>
            <a:ext cx="33120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46" name="Google Shape;346;p19"/>
          <p:cNvSpPr txBox="1"/>
          <p:nvPr>
            <p:ph idx="4" type="body"/>
          </p:nvPr>
        </p:nvSpPr>
        <p:spPr>
          <a:xfrm>
            <a:off x="5125900" y="3097650"/>
            <a:ext cx="33120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47" name="Google Shape;347;p19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19"/>
          <p:cNvSpPr txBox="1"/>
          <p:nvPr>
            <p:ph idx="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21_1_1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20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20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20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20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0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20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0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20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20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20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20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20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20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20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20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20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20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20"/>
          <p:cNvSpPr/>
          <p:nvPr>
            <p:ph idx="2" type="pic"/>
          </p:nvPr>
        </p:nvSpPr>
        <p:spPr>
          <a:xfrm>
            <a:off x="1020450" y="1016000"/>
            <a:ext cx="3043800" cy="304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20"/>
          <p:cNvSpPr txBox="1"/>
          <p:nvPr>
            <p:ph type="title"/>
          </p:nvPr>
        </p:nvSpPr>
        <p:spPr>
          <a:xfrm>
            <a:off x="4064000" y="1007950"/>
            <a:ext cx="41880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HEADER_1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250503" y="801575"/>
            <a:ext cx="86433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1377400" y="2116150"/>
            <a:ext cx="63894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SECTION_HEADER_1_1"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 txBox="1"/>
          <p:nvPr>
            <p:ph type="title"/>
          </p:nvPr>
        </p:nvSpPr>
        <p:spPr>
          <a:xfrm>
            <a:off x="250503" y="725375"/>
            <a:ext cx="86433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377" name="Google Shape;377;p21"/>
          <p:cNvSpPr txBox="1"/>
          <p:nvPr>
            <p:ph idx="1" type="subTitle"/>
          </p:nvPr>
        </p:nvSpPr>
        <p:spPr>
          <a:xfrm>
            <a:off x="1377400" y="2039975"/>
            <a:ext cx="6389400" cy="15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21_1_1_1_1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22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22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22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2"/>
          <p:cNvSpPr txBox="1"/>
          <p:nvPr>
            <p:ph type="title"/>
          </p:nvPr>
        </p:nvSpPr>
        <p:spPr>
          <a:xfrm>
            <a:off x="969950" y="1084150"/>
            <a:ext cx="7204200" cy="29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3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"/>
          <p:cNvSpPr/>
          <p:nvPr/>
        </p:nvSpPr>
        <p:spPr>
          <a:xfrm>
            <a:off x="4728675" y="544175"/>
            <a:ext cx="3732900" cy="4052700"/>
          </a:xfrm>
          <a:prstGeom prst="roundRect">
            <a:avLst>
              <a:gd fmla="val 262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23"/>
          <p:cNvSpPr txBox="1"/>
          <p:nvPr>
            <p:ph type="title"/>
          </p:nvPr>
        </p:nvSpPr>
        <p:spPr>
          <a:xfrm>
            <a:off x="243925" y="3881325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406" name="Google Shape;406;p23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23"/>
          <p:cNvSpPr txBox="1"/>
          <p:nvPr>
            <p:ph idx="1" type="body"/>
          </p:nvPr>
        </p:nvSpPr>
        <p:spPr>
          <a:xfrm>
            <a:off x="5352125" y="1034150"/>
            <a:ext cx="25002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3_2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4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24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24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24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24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24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24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24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24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24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24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24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4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24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24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24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24"/>
          <p:cNvSpPr txBox="1"/>
          <p:nvPr>
            <p:ph type="title"/>
          </p:nvPr>
        </p:nvSpPr>
        <p:spPr>
          <a:xfrm>
            <a:off x="125700" y="3760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26" name="Google Shape;426;p24"/>
          <p:cNvSpPr txBox="1"/>
          <p:nvPr>
            <p:ph idx="1" type="body"/>
          </p:nvPr>
        </p:nvSpPr>
        <p:spPr>
          <a:xfrm>
            <a:off x="3105200" y="612450"/>
            <a:ext cx="21738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27" name="Google Shape;427;p24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24"/>
          <p:cNvSpPr txBox="1"/>
          <p:nvPr>
            <p:ph idx="2" type="body"/>
          </p:nvPr>
        </p:nvSpPr>
        <p:spPr>
          <a:xfrm>
            <a:off x="6321550" y="612450"/>
            <a:ext cx="21738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SECTION_HEADER_1_2">
    <p:bg>
      <p:bgPr>
        <a:solidFill>
          <a:schemeClr val="lt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"/>
          <p:cNvSpPr txBox="1"/>
          <p:nvPr>
            <p:ph type="title"/>
          </p:nvPr>
        </p:nvSpPr>
        <p:spPr>
          <a:xfrm>
            <a:off x="250500" y="1338900"/>
            <a:ext cx="8643300" cy="24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23_2_1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2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2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26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2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2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26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2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2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2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2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2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26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26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26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26"/>
          <p:cNvSpPr/>
          <p:nvPr/>
        </p:nvSpPr>
        <p:spPr>
          <a:xfrm>
            <a:off x="2712475" y="376050"/>
            <a:ext cx="61371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26"/>
          <p:cNvSpPr txBox="1"/>
          <p:nvPr>
            <p:ph type="title"/>
          </p:nvPr>
        </p:nvSpPr>
        <p:spPr>
          <a:xfrm>
            <a:off x="125700" y="3760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9" name="Google Shape;449;p26"/>
          <p:cNvSpPr txBox="1"/>
          <p:nvPr>
            <p:ph idx="1" type="body"/>
          </p:nvPr>
        </p:nvSpPr>
        <p:spPr>
          <a:xfrm>
            <a:off x="3105200" y="1718575"/>
            <a:ext cx="54477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50" name="Google Shape;450;p26"/>
          <p:cNvSpPr txBox="1"/>
          <p:nvPr>
            <p:ph idx="2" type="subTitle"/>
          </p:nvPr>
        </p:nvSpPr>
        <p:spPr>
          <a:xfrm>
            <a:off x="3017300" y="603250"/>
            <a:ext cx="56433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SECTION_HEADER_1_2_1">
    <p:bg>
      <p:bgPr>
        <a:solidFill>
          <a:schemeClr val="lt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7"/>
          <p:cNvSpPr txBox="1"/>
          <p:nvPr>
            <p:ph type="title"/>
          </p:nvPr>
        </p:nvSpPr>
        <p:spPr>
          <a:xfrm>
            <a:off x="1047400" y="1338900"/>
            <a:ext cx="7049100" cy="24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IBM Plex Mono"/>
              <a:buNone/>
              <a:defRPr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3_2_1_1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8"/>
          <p:cNvSpPr txBox="1"/>
          <p:nvPr>
            <p:ph idx="1" type="body"/>
          </p:nvPr>
        </p:nvSpPr>
        <p:spPr>
          <a:xfrm>
            <a:off x="251400" y="125600"/>
            <a:ext cx="14685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SECTION_HEADER_1_2_2">
    <p:bg>
      <p:bgPr>
        <a:solidFill>
          <a:schemeClr val="lt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9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29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29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29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29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29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29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29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29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29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29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72" name="Google Shape;472;p29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29"/>
          <p:cNvSpPr txBox="1"/>
          <p:nvPr>
            <p:ph idx="1" type="body"/>
          </p:nvPr>
        </p:nvSpPr>
        <p:spPr>
          <a:xfrm>
            <a:off x="6321550" y="612450"/>
            <a:ext cx="2173800" cy="3884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4_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5" name="Google Shape;475;p30"/>
          <p:cNvCxnSpPr/>
          <p:nvPr/>
        </p:nvCxnSpPr>
        <p:spPr>
          <a:xfrm rot="10800000">
            <a:off x="-3050" y="166420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30"/>
          <p:cNvSpPr/>
          <p:nvPr/>
        </p:nvSpPr>
        <p:spPr>
          <a:xfrm flipH="1">
            <a:off x="801804" y="124470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7" name="Google Shape;477;p30"/>
          <p:cNvCxnSpPr/>
          <p:nvPr/>
        </p:nvCxnSpPr>
        <p:spPr>
          <a:xfrm rot="10800000">
            <a:off x="-2925" y="229525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30"/>
          <p:cNvSpPr/>
          <p:nvPr/>
        </p:nvSpPr>
        <p:spPr>
          <a:xfrm flipH="1">
            <a:off x="801874" y="187575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9" name="Google Shape;479;p30"/>
          <p:cNvCxnSpPr/>
          <p:nvPr/>
        </p:nvCxnSpPr>
        <p:spPr>
          <a:xfrm rot="10800000">
            <a:off x="-2925" y="2926529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30"/>
          <p:cNvSpPr/>
          <p:nvPr/>
        </p:nvSpPr>
        <p:spPr>
          <a:xfrm flipH="1">
            <a:off x="801874" y="250702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1" name="Google Shape;481;p30"/>
          <p:cNvCxnSpPr/>
          <p:nvPr/>
        </p:nvCxnSpPr>
        <p:spPr>
          <a:xfrm rot="10800000">
            <a:off x="-2925" y="356487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30"/>
          <p:cNvSpPr/>
          <p:nvPr/>
        </p:nvSpPr>
        <p:spPr>
          <a:xfrm flipH="1">
            <a:off x="801874" y="314537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3" name="Google Shape;483;p30"/>
          <p:cNvCxnSpPr/>
          <p:nvPr/>
        </p:nvCxnSpPr>
        <p:spPr>
          <a:xfrm rot="10800000">
            <a:off x="-3050" y="4199402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30"/>
          <p:cNvSpPr/>
          <p:nvPr/>
        </p:nvSpPr>
        <p:spPr>
          <a:xfrm flipH="1">
            <a:off x="801729" y="377990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30"/>
          <p:cNvSpPr txBox="1"/>
          <p:nvPr>
            <p:ph idx="1" type="subTitle"/>
          </p:nvPr>
        </p:nvSpPr>
        <p:spPr>
          <a:xfrm>
            <a:off x="802850" y="12457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6" name="Google Shape;486;p30"/>
          <p:cNvSpPr txBox="1"/>
          <p:nvPr>
            <p:ph idx="2" type="subTitle"/>
          </p:nvPr>
        </p:nvSpPr>
        <p:spPr>
          <a:xfrm>
            <a:off x="801725" y="187587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7" name="Google Shape;487;p30"/>
          <p:cNvSpPr txBox="1"/>
          <p:nvPr>
            <p:ph idx="3" type="subTitle"/>
          </p:nvPr>
        </p:nvSpPr>
        <p:spPr>
          <a:xfrm>
            <a:off x="801725" y="2510050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8" name="Google Shape;488;p30"/>
          <p:cNvSpPr txBox="1"/>
          <p:nvPr>
            <p:ph idx="4" type="subTitle"/>
          </p:nvPr>
        </p:nvSpPr>
        <p:spPr>
          <a:xfrm>
            <a:off x="802850" y="31450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9" name="Google Shape;489;p30"/>
          <p:cNvSpPr txBox="1"/>
          <p:nvPr>
            <p:ph idx="5" type="subTitle"/>
          </p:nvPr>
        </p:nvSpPr>
        <p:spPr>
          <a:xfrm>
            <a:off x="802850" y="3780700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0" name="Google Shape;490;p30"/>
          <p:cNvSpPr txBox="1"/>
          <p:nvPr>
            <p:ph type="title"/>
          </p:nvPr>
        </p:nvSpPr>
        <p:spPr>
          <a:xfrm>
            <a:off x="251400" y="180775"/>
            <a:ext cx="86859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  <p:cxnSp>
        <p:nvCxnSpPr>
          <p:cNvPr id="491" name="Google Shape;491;p30"/>
          <p:cNvCxnSpPr/>
          <p:nvPr/>
        </p:nvCxnSpPr>
        <p:spPr>
          <a:xfrm rot="10800000">
            <a:off x="-3050" y="4833927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30"/>
          <p:cNvSpPr/>
          <p:nvPr/>
        </p:nvSpPr>
        <p:spPr>
          <a:xfrm flipH="1">
            <a:off x="801729" y="441442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30"/>
          <p:cNvSpPr txBox="1"/>
          <p:nvPr>
            <p:ph idx="6" type="subTitle"/>
          </p:nvPr>
        </p:nvSpPr>
        <p:spPr>
          <a:xfrm>
            <a:off x="802850" y="44152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1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/>
        </p:nvSpPr>
        <p:spPr>
          <a:xfrm>
            <a:off x="4728675" y="544175"/>
            <a:ext cx="3732900" cy="4052700"/>
          </a:xfrm>
          <a:prstGeom prst="roundRect">
            <a:avLst>
              <a:gd fmla="val 262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5;p4"/>
          <p:cNvSpPr txBox="1"/>
          <p:nvPr>
            <p:ph type="title"/>
          </p:nvPr>
        </p:nvSpPr>
        <p:spPr>
          <a:xfrm>
            <a:off x="243925" y="3881325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5352125" y="1034150"/>
            <a:ext cx="25002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7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1"/>
          <p:cNvSpPr/>
          <p:nvPr>
            <p:ph idx="2" type="pic"/>
          </p:nvPr>
        </p:nvSpPr>
        <p:spPr>
          <a:xfrm>
            <a:off x="5925600" y="0"/>
            <a:ext cx="321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96" name="Google Shape;496;p31"/>
          <p:cNvSpPr txBox="1"/>
          <p:nvPr>
            <p:ph idx="1" type="body"/>
          </p:nvPr>
        </p:nvSpPr>
        <p:spPr>
          <a:xfrm>
            <a:off x="390625" y="306925"/>
            <a:ext cx="31254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97" name="Google Shape;497;p31"/>
          <p:cNvSpPr txBox="1"/>
          <p:nvPr>
            <p:ph type="title"/>
          </p:nvPr>
        </p:nvSpPr>
        <p:spPr>
          <a:xfrm>
            <a:off x="274550" y="3283900"/>
            <a:ext cx="5430900" cy="16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23_2_1_2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2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32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32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32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32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32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32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32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32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32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32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32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32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32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32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32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32"/>
          <p:cNvSpPr txBox="1"/>
          <p:nvPr>
            <p:ph idx="1" type="body"/>
          </p:nvPr>
        </p:nvSpPr>
        <p:spPr>
          <a:xfrm>
            <a:off x="3105200" y="1718575"/>
            <a:ext cx="21738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16" name="Google Shape;516;p32"/>
          <p:cNvSpPr txBox="1"/>
          <p:nvPr>
            <p:ph idx="2" type="subTitle"/>
          </p:nvPr>
        </p:nvSpPr>
        <p:spPr>
          <a:xfrm>
            <a:off x="3017300" y="6032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17" name="Google Shape;517;p32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32"/>
          <p:cNvSpPr txBox="1"/>
          <p:nvPr>
            <p:ph idx="3" type="body"/>
          </p:nvPr>
        </p:nvSpPr>
        <p:spPr>
          <a:xfrm>
            <a:off x="6321550" y="1718575"/>
            <a:ext cx="21738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19" name="Google Shape;519;p32"/>
          <p:cNvSpPr txBox="1"/>
          <p:nvPr>
            <p:ph idx="4" type="subTitle"/>
          </p:nvPr>
        </p:nvSpPr>
        <p:spPr>
          <a:xfrm>
            <a:off x="6233650" y="6032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20" name="Google Shape;520;p32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0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3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33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33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33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33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33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33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33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33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33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33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33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33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33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33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33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33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33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33"/>
          <p:cNvSpPr/>
          <p:nvPr/>
        </p:nvSpPr>
        <p:spPr>
          <a:xfrm>
            <a:off x="326134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33"/>
          <p:cNvSpPr/>
          <p:nvPr/>
        </p:nvSpPr>
        <p:spPr>
          <a:xfrm>
            <a:off x="609600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33"/>
          <p:cNvSpPr/>
          <p:nvPr/>
        </p:nvSpPr>
        <p:spPr>
          <a:xfrm>
            <a:off x="426698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33"/>
          <p:cNvSpPr txBox="1"/>
          <p:nvPr>
            <p:ph idx="1" type="body"/>
          </p:nvPr>
        </p:nvSpPr>
        <p:spPr>
          <a:xfrm>
            <a:off x="632900" y="1708100"/>
            <a:ext cx="2173800" cy="1659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44" name="Google Shape;544;p33"/>
          <p:cNvSpPr txBox="1"/>
          <p:nvPr>
            <p:ph idx="2" type="body"/>
          </p:nvPr>
        </p:nvSpPr>
        <p:spPr>
          <a:xfrm>
            <a:off x="3474200" y="1708100"/>
            <a:ext cx="21738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45" name="Google Shape;545;p33"/>
          <p:cNvSpPr txBox="1"/>
          <p:nvPr>
            <p:ph idx="3" type="body"/>
          </p:nvPr>
        </p:nvSpPr>
        <p:spPr>
          <a:xfrm>
            <a:off x="6315500" y="1708100"/>
            <a:ext cx="21738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46" name="Google Shape;546;p33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47" name="Google Shape;547;p33"/>
          <p:cNvSpPr txBox="1"/>
          <p:nvPr>
            <p:ph idx="4" type="subTitle"/>
          </p:nvPr>
        </p:nvSpPr>
        <p:spPr>
          <a:xfrm>
            <a:off x="60655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48" name="Google Shape;548;p33"/>
          <p:cNvSpPr txBox="1"/>
          <p:nvPr>
            <p:ph idx="5" type="subTitle"/>
          </p:nvPr>
        </p:nvSpPr>
        <p:spPr>
          <a:xfrm>
            <a:off x="344120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49" name="Google Shape;549;p33"/>
          <p:cNvSpPr txBox="1"/>
          <p:nvPr>
            <p:ph idx="6" type="subTitle"/>
          </p:nvPr>
        </p:nvSpPr>
        <p:spPr>
          <a:xfrm>
            <a:off x="627585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20_1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4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34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34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34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34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34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34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34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34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34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34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p34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34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34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34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34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34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34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34"/>
          <p:cNvSpPr/>
          <p:nvPr/>
        </p:nvSpPr>
        <p:spPr>
          <a:xfrm>
            <a:off x="246850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34"/>
          <p:cNvSpPr txBox="1"/>
          <p:nvPr>
            <p:ph idx="1" type="body"/>
          </p:nvPr>
        </p:nvSpPr>
        <p:spPr>
          <a:xfrm>
            <a:off x="335675" y="1708100"/>
            <a:ext cx="1753800" cy="176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71" name="Google Shape;571;p34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72" name="Google Shape;572;p34"/>
          <p:cNvSpPr txBox="1"/>
          <p:nvPr>
            <p:ph idx="2" type="subTitle"/>
          </p:nvPr>
        </p:nvSpPr>
        <p:spPr>
          <a:xfrm>
            <a:off x="31442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73" name="Google Shape;573;p34"/>
          <p:cNvSpPr/>
          <p:nvPr/>
        </p:nvSpPr>
        <p:spPr>
          <a:xfrm>
            <a:off x="2476617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34"/>
          <p:cNvSpPr/>
          <p:nvPr/>
        </p:nvSpPr>
        <p:spPr>
          <a:xfrm>
            <a:off x="4706383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34"/>
          <p:cNvSpPr/>
          <p:nvPr/>
        </p:nvSpPr>
        <p:spPr>
          <a:xfrm>
            <a:off x="6936150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34"/>
          <p:cNvSpPr txBox="1"/>
          <p:nvPr>
            <p:ph idx="3" type="body"/>
          </p:nvPr>
        </p:nvSpPr>
        <p:spPr>
          <a:xfrm>
            <a:off x="256612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77" name="Google Shape;577;p34"/>
          <p:cNvSpPr txBox="1"/>
          <p:nvPr>
            <p:ph idx="4" type="subTitle"/>
          </p:nvPr>
        </p:nvSpPr>
        <p:spPr>
          <a:xfrm>
            <a:off x="2544863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78" name="Google Shape;578;p34"/>
          <p:cNvSpPr txBox="1"/>
          <p:nvPr>
            <p:ph idx="5" type="body"/>
          </p:nvPr>
        </p:nvSpPr>
        <p:spPr>
          <a:xfrm>
            <a:off x="479587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79" name="Google Shape;579;p34"/>
          <p:cNvSpPr txBox="1"/>
          <p:nvPr>
            <p:ph idx="6" type="subTitle"/>
          </p:nvPr>
        </p:nvSpPr>
        <p:spPr>
          <a:xfrm>
            <a:off x="477462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80" name="Google Shape;580;p34"/>
          <p:cNvSpPr txBox="1"/>
          <p:nvPr>
            <p:ph idx="7" type="body"/>
          </p:nvPr>
        </p:nvSpPr>
        <p:spPr>
          <a:xfrm>
            <a:off x="702562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81" name="Google Shape;581;p34"/>
          <p:cNvSpPr txBox="1"/>
          <p:nvPr>
            <p:ph idx="8" type="subTitle"/>
          </p:nvPr>
        </p:nvSpPr>
        <p:spPr>
          <a:xfrm>
            <a:off x="700437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23_3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5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35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35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35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35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35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35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35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35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35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35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35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35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35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35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35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35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35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35"/>
          <p:cNvSpPr/>
          <p:nvPr>
            <p:ph idx="2" type="pic"/>
          </p:nvPr>
        </p:nvSpPr>
        <p:spPr>
          <a:xfrm>
            <a:off x="30173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02" name="Google Shape;602;p35"/>
          <p:cNvSpPr/>
          <p:nvPr>
            <p:ph idx="3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03" name="Google Shape;603;p35"/>
          <p:cNvSpPr txBox="1"/>
          <p:nvPr>
            <p:ph idx="1" type="body"/>
          </p:nvPr>
        </p:nvSpPr>
        <p:spPr>
          <a:xfrm>
            <a:off x="3105200" y="2506300"/>
            <a:ext cx="2173800" cy="19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04" name="Google Shape;604;p35"/>
          <p:cNvSpPr txBox="1"/>
          <p:nvPr>
            <p:ph idx="4" type="subTitle"/>
          </p:nvPr>
        </p:nvSpPr>
        <p:spPr>
          <a:xfrm>
            <a:off x="30173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05" name="Google Shape;605;p35"/>
          <p:cNvSpPr txBox="1"/>
          <p:nvPr>
            <p:ph idx="5" type="body"/>
          </p:nvPr>
        </p:nvSpPr>
        <p:spPr>
          <a:xfrm>
            <a:off x="6293600" y="2506300"/>
            <a:ext cx="2173800" cy="1990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06" name="Google Shape;606;p35"/>
          <p:cNvSpPr txBox="1"/>
          <p:nvPr>
            <p:ph idx="6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07" name="Google Shape;607;p35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20_1_2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6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3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3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3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36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3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3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36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3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36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36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36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36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36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3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3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3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3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36"/>
          <p:cNvSpPr/>
          <p:nvPr/>
        </p:nvSpPr>
        <p:spPr>
          <a:xfrm>
            <a:off x="42670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36"/>
          <p:cNvSpPr txBox="1"/>
          <p:nvPr>
            <p:ph idx="1" type="body"/>
          </p:nvPr>
        </p:nvSpPr>
        <p:spPr>
          <a:xfrm>
            <a:off x="632900" y="2249863"/>
            <a:ext cx="2173800" cy="14754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29" name="Google Shape;629;p36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30" name="Google Shape;630;p36"/>
          <p:cNvSpPr txBox="1"/>
          <p:nvPr>
            <p:ph idx="2" type="subTitle"/>
          </p:nvPr>
        </p:nvSpPr>
        <p:spPr>
          <a:xfrm>
            <a:off x="60655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31" name="Google Shape;631;p36"/>
          <p:cNvSpPr/>
          <p:nvPr>
            <p:ph idx="3" type="pic"/>
          </p:nvPr>
        </p:nvSpPr>
        <p:spPr>
          <a:xfrm>
            <a:off x="61310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32" name="Google Shape;632;p36"/>
          <p:cNvSpPr/>
          <p:nvPr/>
        </p:nvSpPr>
        <p:spPr>
          <a:xfrm>
            <a:off x="326135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36"/>
          <p:cNvSpPr txBox="1"/>
          <p:nvPr>
            <p:ph idx="4" type="body"/>
          </p:nvPr>
        </p:nvSpPr>
        <p:spPr>
          <a:xfrm>
            <a:off x="3467550" y="2249863"/>
            <a:ext cx="21738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34" name="Google Shape;634;p36"/>
          <p:cNvSpPr txBox="1"/>
          <p:nvPr>
            <p:ph idx="5" type="subTitle"/>
          </p:nvPr>
        </p:nvSpPr>
        <p:spPr>
          <a:xfrm>
            <a:off x="344120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35" name="Google Shape;635;p36"/>
          <p:cNvSpPr/>
          <p:nvPr>
            <p:ph idx="6" type="pic"/>
          </p:nvPr>
        </p:nvSpPr>
        <p:spPr>
          <a:xfrm>
            <a:off x="344775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36" name="Google Shape;636;p36"/>
          <p:cNvSpPr/>
          <p:nvPr/>
        </p:nvSpPr>
        <p:spPr>
          <a:xfrm>
            <a:off x="609600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36"/>
          <p:cNvSpPr txBox="1"/>
          <p:nvPr>
            <p:ph idx="7" type="body"/>
          </p:nvPr>
        </p:nvSpPr>
        <p:spPr>
          <a:xfrm>
            <a:off x="6302200" y="2249863"/>
            <a:ext cx="21738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38" name="Google Shape;638;p36"/>
          <p:cNvSpPr txBox="1"/>
          <p:nvPr>
            <p:ph idx="8" type="subTitle"/>
          </p:nvPr>
        </p:nvSpPr>
        <p:spPr>
          <a:xfrm>
            <a:off x="627585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39" name="Google Shape;639;p36"/>
          <p:cNvSpPr/>
          <p:nvPr>
            <p:ph idx="9" type="pic"/>
          </p:nvPr>
        </p:nvSpPr>
        <p:spPr>
          <a:xfrm>
            <a:off x="628240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21_1_1_1_2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7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37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37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37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37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37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37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37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37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37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1" name="Google Shape;651;p37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2" name="Google Shape;652;p37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Google Shape;653;p37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37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37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37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37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37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37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37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37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37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37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37"/>
          <p:cNvSpPr/>
          <p:nvPr>
            <p:ph idx="2" type="pic"/>
          </p:nvPr>
        </p:nvSpPr>
        <p:spPr>
          <a:xfrm>
            <a:off x="1020450" y="1016000"/>
            <a:ext cx="7107600" cy="30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21_1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8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38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38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Google Shape;669;p3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38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Google Shape;671;p38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38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38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p38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3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p38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p3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8" name="Google Shape;678;p3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3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38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3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3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Google Shape;683;p38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p3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5" name="Google Shape;685;p3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3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3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38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38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38"/>
          <p:cNvSpPr txBox="1"/>
          <p:nvPr>
            <p:ph type="title"/>
          </p:nvPr>
        </p:nvSpPr>
        <p:spPr>
          <a:xfrm>
            <a:off x="314425" y="314675"/>
            <a:ext cx="85380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91" name="Google Shape;691;p38"/>
          <p:cNvSpPr/>
          <p:nvPr>
            <p:ph idx="2" type="pic"/>
          </p:nvPr>
        </p:nvSpPr>
        <p:spPr>
          <a:xfrm>
            <a:off x="39080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2" name="Google Shape;692;p38"/>
          <p:cNvSpPr/>
          <p:nvPr>
            <p:ph idx="3" type="pic"/>
          </p:nvPr>
        </p:nvSpPr>
        <p:spPr>
          <a:xfrm>
            <a:off x="39080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3" name="Google Shape;693;p38"/>
          <p:cNvSpPr/>
          <p:nvPr>
            <p:ph idx="4" type="pic"/>
          </p:nvPr>
        </p:nvSpPr>
        <p:spPr>
          <a:xfrm>
            <a:off x="39080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4" name="Google Shape;694;p38"/>
          <p:cNvSpPr/>
          <p:nvPr>
            <p:ph idx="5" type="pic"/>
          </p:nvPr>
        </p:nvSpPr>
        <p:spPr>
          <a:xfrm>
            <a:off x="344615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5" name="Google Shape;695;p38"/>
          <p:cNvSpPr/>
          <p:nvPr>
            <p:ph idx="6" type="pic"/>
          </p:nvPr>
        </p:nvSpPr>
        <p:spPr>
          <a:xfrm>
            <a:off x="344615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6" name="Google Shape;696;p38"/>
          <p:cNvSpPr/>
          <p:nvPr>
            <p:ph idx="7" type="pic"/>
          </p:nvPr>
        </p:nvSpPr>
        <p:spPr>
          <a:xfrm>
            <a:off x="344615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7" name="Google Shape;697;p38"/>
          <p:cNvSpPr/>
          <p:nvPr>
            <p:ph idx="8" type="pic"/>
          </p:nvPr>
        </p:nvSpPr>
        <p:spPr>
          <a:xfrm>
            <a:off x="650150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8" name="Google Shape;698;p38"/>
          <p:cNvSpPr/>
          <p:nvPr>
            <p:ph idx="9" type="pic"/>
          </p:nvPr>
        </p:nvSpPr>
        <p:spPr>
          <a:xfrm>
            <a:off x="650150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9" name="Google Shape;699;p38"/>
          <p:cNvSpPr/>
          <p:nvPr>
            <p:ph idx="13" type="pic"/>
          </p:nvPr>
        </p:nvSpPr>
        <p:spPr>
          <a:xfrm>
            <a:off x="650150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0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6" name="Google Shape;706;p40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707" name="Google Shape;707;p4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8" name="Google Shape;708;p40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709" name="Google Shape;709;p4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0" name="Google Shape;710;p4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1" name="Google Shape;711;p4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4" name="Google Shape;714;p41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5" name="Google Shape;715;p41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716" name="Google Shape;716;p4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7" name="Google Shape;717;p41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718" name="Google Shape;718;p4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9" name="Google Shape;719;p4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720" name="Google Shape;720;p4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5"/>
          <p:cNvCxnSpPr/>
          <p:nvPr/>
        </p:nvCxnSpPr>
        <p:spPr>
          <a:xfrm rot="10800000">
            <a:off x="-3050" y="190232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5"/>
          <p:cNvSpPr/>
          <p:nvPr/>
        </p:nvSpPr>
        <p:spPr>
          <a:xfrm flipH="1">
            <a:off x="801715" y="1482825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" name="Google Shape;22;p5"/>
          <p:cNvCxnSpPr/>
          <p:nvPr/>
        </p:nvCxnSpPr>
        <p:spPr>
          <a:xfrm rot="10800000">
            <a:off x="-2925" y="253337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5"/>
          <p:cNvSpPr/>
          <p:nvPr/>
        </p:nvSpPr>
        <p:spPr>
          <a:xfrm flipH="1">
            <a:off x="801877" y="2113874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" name="Google Shape;24;p5"/>
          <p:cNvCxnSpPr/>
          <p:nvPr/>
        </p:nvCxnSpPr>
        <p:spPr>
          <a:xfrm rot="10800000">
            <a:off x="-2925" y="3164654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5"/>
          <p:cNvSpPr/>
          <p:nvPr/>
        </p:nvSpPr>
        <p:spPr>
          <a:xfrm flipH="1">
            <a:off x="801877" y="2745153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" name="Google Shape;26;p5"/>
          <p:cNvCxnSpPr/>
          <p:nvPr/>
        </p:nvCxnSpPr>
        <p:spPr>
          <a:xfrm rot="10800000">
            <a:off x="-2925" y="380300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Google Shape;27;p5"/>
          <p:cNvSpPr/>
          <p:nvPr/>
        </p:nvSpPr>
        <p:spPr>
          <a:xfrm flipH="1">
            <a:off x="801877" y="3383498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" name="Google Shape;28;p5"/>
          <p:cNvCxnSpPr/>
          <p:nvPr/>
        </p:nvCxnSpPr>
        <p:spPr>
          <a:xfrm rot="10800000">
            <a:off x="-3050" y="4437527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5"/>
          <p:cNvSpPr/>
          <p:nvPr/>
        </p:nvSpPr>
        <p:spPr>
          <a:xfrm flipH="1">
            <a:off x="801715" y="4018025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314425" y="180775"/>
            <a:ext cx="21075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802850" y="148385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3" type="body"/>
          </p:nvPr>
        </p:nvSpPr>
        <p:spPr>
          <a:xfrm>
            <a:off x="4057850" y="1887650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4" type="body"/>
          </p:nvPr>
        </p:nvSpPr>
        <p:spPr>
          <a:xfrm>
            <a:off x="4057850" y="2522313"/>
            <a:ext cx="4756200" cy="23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4" name="Google Shape;34;p5"/>
          <p:cNvSpPr txBox="1"/>
          <p:nvPr>
            <p:ph idx="5" type="body"/>
          </p:nvPr>
        </p:nvSpPr>
        <p:spPr>
          <a:xfrm>
            <a:off x="4057850" y="31556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6" type="body"/>
          </p:nvPr>
        </p:nvSpPr>
        <p:spPr>
          <a:xfrm>
            <a:off x="4057850" y="37883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7" type="body"/>
          </p:nvPr>
        </p:nvSpPr>
        <p:spPr>
          <a:xfrm>
            <a:off x="4057850" y="44210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8" type="subTitle"/>
          </p:nvPr>
        </p:nvSpPr>
        <p:spPr>
          <a:xfrm>
            <a:off x="801725" y="211400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9" type="subTitle"/>
          </p:nvPr>
        </p:nvSpPr>
        <p:spPr>
          <a:xfrm>
            <a:off x="801725" y="2748175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3" type="subTitle"/>
          </p:nvPr>
        </p:nvSpPr>
        <p:spPr>
          <a:xfrm>
            <a:off x="802850" y="338315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4" type="subTitle"/>
          </p:nvPr>
        </p:nvSpPr>
        <p:spPr>
          <a:xfrm>
            <a:off x="802850" y="4018825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1976370" y="180775"/>
            <a:ext cx="86859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2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723" name="Google Shape;723;p4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4" name="Google Shape;724;p42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725" name="Google Shape;725;p42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726" name="Google Shape;726;p42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727" name="Google Shape;727;p4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8" name="Google Shape;728;p4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9" name="Google Shape;729;p4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1" name="Google Shape;731;p4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43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3" name="Google Shape;733;p43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734" name="Google Shape;734;p4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5" name="Google Shape;735;p43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6" name="Google Shape;736;p4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39" name="Google Shape;739;p4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0" name="Google Shape;740;p44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1" name="Google Shape;741;p44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2" name="Google Shape;742;p44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3" name="Google Shape;743;p4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44" name="Google Shape;744;p44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5" name="Google Shape;745;p4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48" name="Google Shape;748;p4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9" name="Google Shape;749;p45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750" name="Google Shape;750;p45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751" name="Google Shape;751;p45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752" name="Google Shape;752;p45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753" name="Google Shape;753;p45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754" name="Google Shape;754;p4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5" name="Google Shape;755;p45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6" name="Google Shape;756;p4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59" name="Google Shape;759;p4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46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761" name="Google Shape;761;p46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762" name="Google Shape;762;p46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763" name="Google Shape;763;p4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4" name="Google Shape;764;p4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5" name="Google Shape;765;p4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7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68" name="Google Shape;768;p47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69" name="Google Shape;769;p47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70" name="Google Shape;770;p47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71" name="Google Shape;771;p4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2" name="Google Shape;772;p47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3" name="Google Shape;773;p47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4" name="Google Shape;774;p47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5" name="Google Shape;775;p47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6" name="Google Shape;776;p47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7" name="Google Shape;777;p4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8" name="Google Shape;778;p4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9" name="Google Shape;779;p4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8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782" name="Google Shape;782;p4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3" name="Google Shape;783;p48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4" name="Google Shape;784;p48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85" name="Google Shape;785;p48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6" name="Google Shape;786;p48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87" name="Google Shape;787;p48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8" name="Google Shape;788;p48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89" name="Google Shape;789;p48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0" name="Google Shape;790;p4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1" name="Google Shape;791;p4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794" name="Google Shape;794;p4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49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6" name="Google Shape;796;p49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797" name="Google Shape;797;p49"/>
          <p:cNvCxnSpPr>
            <a:endCxn id="798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49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49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8" name="Google Shape;798;p49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1" name="Google Shape;801;p49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2" name="Google Shape;802;p49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3" name="Google Shape;803;p49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4" name="Google Shape;804;p49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5" name="Google Shape;805;p49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6" name="Google Shape;806;p49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7" name="Google Shape;807;p49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808" name="Google Shape;808;p49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9" name="Google Shape;809;p49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0" name="Google Shape;810;p4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1" name="Google Shape;811;p4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3" name="Google Shape;813;p5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4" name="Google Shape;814;p50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815" name="Google Shape;815;p50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16" name="Google Shape;816;p5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7" name="Google Shape;817;p50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8" name="Google Shape;818;p5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51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821" name="Google Shape;821;p5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22" name="Google Shape;822;p5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3" name="Google Shape;823;p51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24" name="Google Shape;824;p5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5" name="Google Shape;825;p5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g References">
  <p:cSld name="CUSTOM_1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6"/>
          <p:cNvSpPr/>
          <p:nvPr>
            <p:ph idx="2" type="pic"/>
          </p:nvPr>
        </p:nvSpPr>
        <p:spPr>
          <a:xfrm>
            <a:off x="6423338" y="492900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6"/>
          <p:cNvSpPr/>
          <p:nvPr>
            <p:ph idx="3" type="pic"/>
          </p:nvPr>
        </p:nvSpPr>
        <p:spPr>
          <a:xfrm>
            <a:off x="6423338" y="1366600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6"/>
          <p:cNvSpPr/>
          <p:nvPr>
            <p:ph idx="4" type="pic"/>
          </p:nvPr>
        </p:nvSpPr>
        <p:spPr>
          <a:xfrm>
            <a:off x="6423338" y="2240275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6"/>
          <p:cNvSpPr txBox="1"/>
          <p:nvPr>
            <p:ph idx="1" type="subTitle"/>
          </p:nvPr>
        </p:nvSpPr>
        <p:spPr>
          <a:xfrm>
            <a:off x="6845750" y="1211800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5" type="subTitle"/>
          </p:nvPr>
        </p:nvSpPr>
        <p:spPr>
          <a:xfrm>
            <a:off x="6845750" y="208547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6" type="subTitle"/>
          </p:nvPr>
        </p:nvSpPr>
        <p:spPr>
          <a:xfrm>
            <a:off x="6845750" y="2959150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7" type="subTitle"/>
          </p:nvPr>
        </p:nvSpPr>
        <p:spPr>
          <a:xfrm>
            <a:off x="6845750" y="383282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6"/>
          <p:cNvSpPr/>
          <p:nvPr>
            <p:ph idx="8" type="pic"/>
          </p:nvPr>
        </p:nvSpPr>
        <p:spPr>
          <a:xfrm>
            <a:off x="6423338" y="3113938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6"/>
          <p:cNvSpPr txBox="1"/>
          <p:nvPr>
            <p:ph idx="9" type="subTitle"/>
          </p:nvPr>
        </p:nvSpPr>
        <p:spPr>
          <a:xfrm>
            <a:off x="6845750" y="33812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6"/>
          <p:cNvSpPr/>
          <p:nvPr>
            <p:ph idx="13" type="pic"/>
          </p:nvPr>
        </p:nvSpPr>
        <p:spPr>
          <a:xfrm>
            <a:off x="6423338" y="3987613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208839" y="3853175"/>
            <a:ext cx="30156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14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6"/>
          <p:cNvSpPr txBox="1"/>
          <p:nvPr>
            <p:ph idx="1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2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828" name="Google Shape;828;p52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829" name="Google Shape;829;p5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0" name="Google Shape;830;p52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1" name="Google Shape;831;p52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2" name="Google Shape;832;p52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3" name="Google Shape;833;p52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4" name="Google Shape;834;p52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5" name="Google Shape;835;p52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6" name="Google Shape;836;p5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7" name="Google Shape;837;p5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8" name="Google Shape;838;p5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0" name="Google Shape;840;p5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1" name="Google Shape;841;p53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842" name="Google Shape;842;p53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43" name="Google Shape;843;p53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44" name="Google Shape;844;p53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45" name="Google Shape;845;p53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46" name="Google Shape;846;p53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47" name="Google Shape;847;p53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48" name="Google Shape;848;p53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49" name="Google Shape;849;p53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50" name="Google Shape;850;p53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51" name="Google Shape;851;p53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52" name="Google Shape;852;p53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53" name="Google Shape;853;p53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54" name="Google Shape;854;p5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5" name="Google Shape;855;p53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6" name="Google Shape;856;p5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59" name="Google Shape;859;p5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0" name="Google Shape;860;p54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861" name="Google Shape;861;p54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62" name="Google Shape;862;p5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3" name="Google Shape;863;p54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4" name="Google Shape;864;p5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5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867" name="Google Shape;867;p55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56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870" name="Google Shape;870;p56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871" name="Google Shape;871;p56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872" name="Google Shape;872;p56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873" name="Google Shape;873;p56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874" name="Google Shape;874;p56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875" name="Google Shape;875;p5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56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877" name="Google Shape;877;p56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78" name="Google Shape;878;p56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879" name="Google Shape;879;p56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80" name="Google Shape;880;p56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81" name="Google Shape;881;p56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82" name="Google Shape;882;p56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83" name="Google Shape;883;p56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84" name="Google Shape;884;p56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885" name="Google Shape;885;p5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86" name="Google Shape;886;p5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7" name="Google Shape;887;p5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7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890" name="Google Shape;890;p57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891" name="Google Shape;891;p57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892" name="Google Shape;892;p57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93" name="Google Shape;893;p57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94" name="Google Shape;894;p57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95" name="Google Shape;895;p57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896" name="Google Shape;896;p57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897" name="Google Shape;897;p57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898" name="Google Shape;898;p57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99" name="Google Shape;899;p57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900" name="Google Shape;900;p57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901" name="Google Shape;901;p57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902" name="Google Shape;902;p57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03" name="Google Shape;903;p57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04" name="Google Shape;904;p57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05" name="Google Shape;905;p5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6" name="Google Shape;906;p5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7" name="Google Shape;907;p5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0" name="Google Shape;910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1" name="Google Shape;91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4" name="Google Shape;91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17" name="Google Shape;91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18" name="Google Shape;918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21" name="Google Shape;921;p6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22" name="Google Shape;922;p6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23" name="Google Shape;92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ipe">
  <p:cSld name="CUSTOM_16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>
            <p:ph idx="2" type="pic"/>
          </p:nvPr>
        </p:nvSpPr>
        <p:spPr>
          <a:xfrm>
            <a:off x="2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7"/>
          <p:cNvSpPr/>
          <p:nvPr>
            <p:ph idx="3" type="pic"/>
          </p:nvPr>
        </p:nvSpPr>
        <p:spPr>
          <a:xfrm>
            <a:off x="4802975" y="4532150"/>
            <a:ext cx="398700" cy="265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1338275" y="351050"/>
            <a:ext cx="36957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1" type="subTitle"/>
          </p:nvPr>
        </p:nvSpPr>
        <p:spPr>
          <a:xfrm>
            <a:off x="327600" y="2692400"/>
            <a:ext cx="52587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7"/>
          <p:cNvSpPr txBox="1"/>
          <p:nvPr>
            <p:ph idx="4" type="body"/>
          </p:nvPr>
        </p:nvSpPr>
        <p:spPr>
          <a:xfrm>
            <a:off x="403800" y="3110900"/>
            <a:ext cx="51093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26" name="Google Shape;92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9" name="Google Shape;929;p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30" name="Google Shape;93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33" name="Google Shape;933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37" name="Google Shape;937;p6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8" name="Google Shape;938;p6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39" name="Google Shape;93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6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942" name="Google Shape;94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5" name="Google Shape;945;p6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46" name="Google Shape;946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69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51" name="Google Shape;951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2" name="Google Shape;952;p69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3" name="Google Shape;953;p69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4" name="Google Shape;954;p69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5" name="Google Shape;955;p69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6" name="Google Shape;956;p69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7" name="Google Shape;957;p69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60" name="Google Shape;960;p7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61" name="Google Shape;961;p7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962" name="Google Shape;962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5" name="Google Shape;965;p7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6" name="Google Shape;966;p71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67" name="Google Shape;967;p71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68" name="Google Shape;968;p71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9" name="Google Shape;969;p71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ipe Overview">
  <p:cSld name="CUSTOM_17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>
            <p:ph idx="2" type="pic"/>
          </p:nvPr>
        </p:nvSpPr>
        <p:spPr>
          <a:xfrm>
            <a:off x="5925600" y="0"/>
            <a:ext cx="321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390625" y="306925"/>
            <a:ext cx="31254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1" name="Google Shape;81;p8"/>
          <p:cNvSpPr txBox="1"/>
          <p:nvPr>
            <p:ph idx="3" type="subTitle"/>
          </p:nvPr>
        </p:nvSpPr>
        <p:spPr>
          <a:xfrm>
            <a:off x="313425" y="3137100"/>
            <a:ext cx="5073300" cy="8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2" name="Google Shape;82;p8"/>
          <p:cNvSpPr txBox="1"/>
          <p:nvPr>
            <p:ph type="title"/>
          </p:nvPr>
        </p:nvSpPr>
        <p:spPr>
          <a:xfrm>
            <a:off x="313425" y="3982300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2" name="Google Shape;972;p72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73" name="Google Shape;973;p72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74" name="Google Shape;974;p72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75" name="Google Shape;975;p7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6" name="Google Shape;976;p72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7" name="Google Shape;977;p72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8" name="Google Shape;978;p72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1" name="Google Shape;981;p73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82" name="Google Shape;982;p73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83" name="Google Shape;983;p73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84" name="Google Shape;984;p73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85" name="Google Shape;985;p73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6" name="Google Shape;986;p73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7" name="Google Shape;987;p73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8" name="Google Shape;988;p73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9" name="Google Shape;989;p73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92" name="Google Shape;992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3" name="Google Shape;993;p74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5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96" name="Google Shape;996;p75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7" name="Google Shape;997;p75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8" name="Google Shape;998;p75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99" name="Google Shape;999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0" name="Google Shape;100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001" name="Google Shape;1001;p75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02" name="Google Shape;1002;p75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76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05" name="Google Shape;1005;p76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06" name="Google Shape;1006;p76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07" name="Google Shape;1007;p76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08" name="Google Shape;1008;p76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09" name="Google Shape;1009;p76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10" name="Google Shape;1010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1" name="Google Shape;1011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012" name="Google Shape;1012;p76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13" name="Google Shape;1013;p76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14" name="Google Shape;1014;p76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77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017" name="Google Shape;1017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0" name="Google Shape;1020;p78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1" name="Google Shape;1021;p78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2" name="Google Shape;1022;p78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3" name="Google Shape;1023;p78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4" name="Google Shape;1024;p78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5" name="Google Shape;1025;p78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6" name="Google Shape;1026;p78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027" name="Google Shape;1027;p78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8" name="Google Shape;1028;p78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9" name="Google Shape;1029;p78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gredients Equipment Timing">
  <p:cSld name="CUSTOM_18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/>
        </p:nvSpPr>
        <p:spPr>
          <a:xfrm>
            <a:off x="4938475" y="3471508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4938475" y="3803796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4938475" y="4119298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7" name="Google Shape;87;p9"/>
          <p:cNvSpPr txBox="1"/>
          <p:nvPr/>
        </p:nvSpPr>
        <p:spPr>
          <a:xfrm>
            <a:off x="4938475" y="4451586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8" name="Google Shape;88;p9"/>
          <p:cNvSpPr txBox="1"/>
          <p:nvPr/>
        </p:nvSpPr>
        <p:spPr>
          <a:xfrm>
            <a:off x="7121346" y="4119301"/>
            <a:ext cx="1710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9" name="Google Shape;89;p9"/>
          <p:cNvSpPr txBox="1"/>
          <p:nvPr/>
        </p:nvSpPr>
        <p:spPr>
          <a:xfrm>
            <a:off x="7121346" y="4451589"/>
            <a:ext cx="1710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90" name="Google Shape;90;p9"/>
          <p:cNvCxnSpPr/>
          <p:nvPr/>
        </p:nvCxnSpPr>
        <p:spPr>
          <a:xfrm rot="10800000">
            <a:off x="4699500" y="565800"/>
            <a:ext cx="0" cy="4109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9"/>
          <p:cNvCxnSpPr/>
          <p:nvPr/>
        </p:nvCxnSpPr>
        <p:spPr>
          <a:xfrm rot="10800000">
            <a:off x="6872275" y="565800"/>
            <a:ext cx="0" cy="4109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9"/>
          <p:cNvCxnSpPr/>
          <p:nvPr/>
        </p:nvCxnSpPr>
        <p:spPr>
          <a:xfrm>
            <a:off x="2488425" y="1300175"/>
            <a:ext cx="6347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251400" y="30038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4" name="Google Shape;94;p9"/>
          <p:cNvSpPr txBox="1"/>
          <p:nvPr>
            <p:ph idx="2" type="body"/>
          </p:nvPr>
        </p:nvSpPr>
        <p:spPr>
          <a:xfrm>
            <a:off x="2776938" y="1403275"/>
            <a:ext cx="1798800" cy="3298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5" name="Google Shape;95;p9"/>
          <p:cNvSpPr txBox="1"/>
          <p:nvPr>
            <p:ph idx="3" type="body"/>
          </p:nvPr>
        </p:nvSpPr>
        <p:spPr>
          <a:xfrm>
            <a:off x="4955375" y="1403275"/>
            <a:ext cx="17100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6" name="Google Shape;96;p9"/>
          <p:cNvSpPr txBox="1"/>
          <p:nvPr>
            <p:ph idx="4" type="body"/>
          </p:nvPr>
        </p:nvSpPr>
        <p:spPr>
          <a:xfrm>
            <a:off x="7147560" y="1403275"/>
            <a:ext cx="16416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" name="Google Shape;97;p9"/>
          <p:cNvSpPr txBox="1"/>
          <p:nvPr>
            <p:ph idx="5" type="subTitle"/>
          </p:nvPr>
        </p:nvSpPr>
        <p:spPr>
          <a:xfrm>
            <a:off x="2655800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8" name="Google Shape;98;p9"/>
          <p:cNvSpPr txBox="1"/>
          <p:nvPr>
            <p:ph idx="6" type="subTitle"/>
          </p:nvPr>
        </p:nvSpPr>
        <p:spPr>
          <a:xfrm>
            <a:off x="4823475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9" name="Google Shape;99;p9"/>
          <p:cNvSpPr txBox="1"/>
          <p:nvPr>
            <p:ph idx="7" type="subTitle"/>
          </p:nvPr>
        </p:nvSpPr>
        <p:spPr>
          <a:xfrm>
            <a:off x="6991150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9"/>
          <p:cNvSpPr txBox="1"/>
          <p:nvPr>
            <p:ph idx="8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1">
  <p:cSld name="CUSTOM_19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269588" y="1808975"/>
            <a:ext cx="1967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04" name="Google Shape;104;p10"/>
          <p:cNvSpPr txBox="1"/>
          <p:nvPr>
            <p:ph idx="2" type="subTitle"/>
          </p:nvPr>
        </p:nvSpPr>
        <p:spPr>
          <a:xfrm>
            <a:off x="181700" y="12239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3" type="body"/>
          </p:nvPr>
        </p:nvSpPr>
        <p:spPr>
          <a:xfrm>
            <a:off x="4641263" y="180897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" name="Google Shape;106;p10"/>
          <p:cNvSpPr txBox="1"/>
          <p:nvPr>
            <p:ph idx="4" type="subTitle"/>
          </p:nvPr>
        </p:nvSpPr>
        <p:spPr>
          <a:xfrm>
            <a:off x="4553375" y="12239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5" type="body"/>
          </p:nvPr>
        </p:nvSpPr>
        <p:spPr>
          <a:xfrm>
            <a:off x="2455525" y="8431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8" name="Google Shape;108;p10"/>
          <p:cNvSpPr txBox="1"/>
          <p:nvPr>
            <p:ph idx="6" type="subTitle"/>
          </p:nvPr>
        </p:nvSpPr>
        <p:spPr>
          <a:xfrm>
            <a:off x="2367638" y="2581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9" name="Google Shape;109;p10"/>
          <p:cNvSpPr txBox="1"/>
          <p:nvPr>
            <p:ph idx="7" type="body"/>
          </p:nvPr>
        </p:nvSpPr>
        <p:spPr>
          <a:xfrm>
            <a:off x="6797775" y="8431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0" name="Google Shape;110;p10"/>
          <p:cNvSpPr txBox="1"/>
          <p:nvPr>
            <p:ph idx="8" type="subTitle"/>
          </p:nvPr>
        </p:nvSpPr>
        <p:spPr>
          <a:xfrm>
            <a:off x="6709888" y="2581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1" name="Google Shape;111;p10"/>
          <p:cNvSpPr txBox="1"/>
          <p:nvPr>
            <p:ph type="title"/>
          </p:nvPr>
        </p:nvSpPr>
        <p:spPr>
          <a:xfrm>
            <a:off x="6654375" y="4040175"/>
            <a:ext cx="22539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0"/>
          <p:cNvSpPr txBox="1"/>
          <p:nvPr>
            <p:ph idx="9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3.xml"/><Relationship Id="rId20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64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66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50.xml"/><Relationship Id="rId35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49.xml"/><Relationship Id="rId3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52.xml"/><Relationship Id="rId37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54.xml"/><Relationship Id="rId39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53.xml"/><Relationship Id="rId38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29050" y="228600"/>
            <a:ext cx="86859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280800" y="2705300"/>
            <a:ext cx="39069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39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03" name="Google Shape;703;p39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  <p:sldLayoutId id="2147483716" r:id="rId32"/>
    <p:sldLayoutId id="2147483717" r:id="rId33"/>
    <p:sldLayoutId id="2147483718" r:id="rId34"/>
    <p:sldLayoutId id="2147483719" r:id="rId35"/>
    <p:sldLayoutId id="2147483720" r:id="rId36"/>
    <p:sldLayoutId id="2147483721" r:id="rId37"/>
    <p:sldLayoutId id="2147483722" r:id="rId38"/>
    <p:sldLayoutId id="2147483723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9"/>
          <p:cNvSpPr txBox="1"/>
          <p:nvPr>
            <p:ph type="title"/>
          </p:nvPr>
        </p:nvSpPr>
        <p:spPr>
          <a:xfrm>
            <a:off x="205075" y="658401"/>
            <a:ext cx="4324800" cy="24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Infobip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Chipotle</a:t>
            </a:r>
            <a:endParaRPr/>
          </a:p>
        </p:txBody>
      </p:sp>
      <p:sp>
        <p:nvSpPr>
          <p:cNvPr id="1035" name="Google Shape;1035;p79"/>
          <p:cNvSpPr txBox="1"/>
          <p:nvPr>
            <p:ph idx="2" type="title"/>
          </p:nvPr>
        </p:nvSpPr>
        <p:spPr>
          <a:xfrm>
            <a:off x="420875" y="3318686"/>
            <a:ext cx="40365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March 18, 2025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 Sibel</a:t>
            </a:r>
            <a:endParaRPr/>
          </a:p>
        </p:txBody>
      </p:sp>
      <p:pic>
        <p:nvPicPr>
          <p:cNvPr id="1036" name="Google Shape;103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575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2" name="Google Shape;1042;p80"/>
          <p:cNvSpPr txBox="1"/>
          <p:nvPr>
            <p:ph type="title"/>
          </p:nvPr>
        </p:nvSpPr>
        <p:spPr>
          <a:xfrm>
            <a:off x="420875" y="501375"/>
            <a:ext cx="4324800" cy="16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pic>
        <p:nvPicPr>
          <p:cNvPr descr="Two people standing and looking at a tablet computer together." id="1043" name="Google Shape;1043;p80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35429" r="16594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1044" name="Google Shape;1044;p80"/>
          <p:cNvSpPr txBox="1"/>
          <p:nvPr>
            <p:ph idx="2" type="title"/>
          </p:nvPr>
        </p:nvSpPr>
        <p:spPr>
          <a:xfrm>
            <a:off x="420875" y="1592200"/>
            <a:ext cx="44469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Chipotle Mexican Grill would like to market and increase its customer base by promoting free products and discount codes, while increasing usage of the Chipotle app.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users via SMS text via Infobip API from a promotional page with a special generated promo code.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son standing on the sidewalk." id="1049" name="Google Shape;1049;p8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444" l="18142" r="23913" t="3454"/>
          <a:stretch/>
        </p:blipFill>
        <p:spPr>
          <a:xfrm>
            <a:off x="6445900" y="626975"/>
            <a:ext cx="1932900" cy="2070000"/>
          </a:xfrm>
          <a:prstGeom prst="roundRect">
            <a:avLst>
              <a:gd fmla="val 16667" name="adj"/>
            </a:avLst>
          </a:prstGeom>
        </p:spPr>
      </p:pic>
      <p:pic>
        <p:nvPicPr>
          <p:cNvPr descr="Person standing on street wearing beanie." id="1050" name="Google Shape;1050;p81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30334" l="17073" r="17080" t="22664"/>
          <a:stretch/>
        </p:blipFill>
        <p:spPr>
          <a:xfrm>
            <a:off x="4210025" y="626975"/>
            <a:ext cx="1932900" cy="2070000"/>
          </a:xfrm>
          <a:prstGeom prst="roundRect">
            <a:avLst>
              <a:gd fmla="val 16667" name="adj"/>
            </a:avLst>
          </a:prstGeom>
        </p:spPr>
      </p:pic>
      <p:sp>
        <p:nvSpPr>
          <p:cNvPr id="1051" name="Google Shape;1051;p81"/>
          <p:cNvSpPr txBox="1"/>
          <p:nvPr>
            <p:ph type="title"/>
          </p:nvPr>
        </p:nvSpPr>
        <p:spPr>
          <a:xfrm>
            <a:off x="450850" y="596800"/>
            <a:ext cx="37593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1052" name="Google Shape;1052;p81"/>
          <p:cNvSpPr txBox="1"/>
          <p:nvPr>
            <p:ph idx="1" type="subTitle"/>
          </p:nvPr>
        </p:nvSpPr>
        <p:spPr>
          <a:xfrm>
            <a:off x="4210025" y="2802675"/>
            <a:ext cx="1906800" cy="18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Provide a Promotional Giveaway to increase customer base</a:t>
            </a:r>
            <a:endParaRPr/>
          </a:p>
        </p:txBody>
      </p:sp>
      <p:sp>
        <p:nvSpPr>
          <p:cNvPr id="1053" name="Google Shape;1053;p81"/>
          <p:cNvSpPr txBox="1"/>
          <p:nvPr>
            <p:ph idx="5" type="subTitle"/>
          </p:nvPr>
        </p:nvSpPr>
        <p:spPr>
          <a:xfrm>
            <a:off x="6458950" y="2802675"/>
            <a:ext cx="19068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Drive traffic and usage to the Chipotle app</a:t>
            </a:r>
            <a:endParaRPr/>
          </a:p>
        </p:txBody>
      </p:sp>
      <p:sp>
        <p:nvSpPr>
          <p:cNvPr id="1054" name="Google Shape;1054;p81"/>
          <p:cNvSpPr txBox="1"/>
          <p:nvPr>
            <p:ph idx="7" type="body"/>
          </p:nvPr>
        </p:nvSpPr>
        <p:spPr>
          <a:xfrm>
            <a:off x="420875" y="1419800"/>
            <a:ext cx="30480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500"/>
              <a:t>Offer new and existing customers with a promotional giveaway where they have a chance to win free food and discount coupons on future orders.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500"/>
              <a:t>Offer a grand prize of Chipotle for life to 5 lucky users.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81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82"/>
          <p:cNvSpPr txBox="1"/>
          <p:nvPr>
            <p:ph type="title"/>
          </p:nvPr>
        </p:nvSpPr>
        <p:spPr>
          <a:xfrm>
            <a:off x="450850" y="596800"/>
            <a:ext cx="37593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61" name="Google Shape;1061;p8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2" name="Google Shape;1062;p82"/>
          <p:cNvSpPr txBox="1"/>
          <p:nvPr>
            <p:ph idx="4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Create a QR code and webpage to target users to sign up for a </a:t>
            </a:r>
            <a:r>
              <a:rPr lang="en">
                <a:solidFill>
                  <a:srgbClr val="FFFFFF"/>
                </a:solidFill>
              </a:rPr>
              <a:t>giveaway</a:t>
            </a:r>
            <a:r>
              <a:rPr lang="en">
                <a:solidFill>
                  <a:srgbClr val="FFFFFF"/>
                </a:solidFill>
              </a:rPr>
              <a:t> promotion.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82"/>
          <p:cNvSpPr txBox="1"/>
          <p:nvPr>
            <p:ph idx="6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Allow customers to sign up and register for a chance to win </a:t>
            </a:r>
            <a:r>
              <a:rPr lang="en">
                <a:solidFill>
                  <a:srgbClr val="FFFFFF"/>
                </a:solidFill>
              </a:rPr>
              <a:t>free</a:t>
            </a:r>
            <a:r>
              <a:rPr lang="en">
                <a:solidFill>
                  <a:srgbClr val="FFFFFF"/>
                </a:solidFill>
              </a:rPr>
              <a:t> food and discount coupons.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82"/>
          <p:cNvSpPr txBox="1"/>
          <p:nvPr>
            <p:ph idx="7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6F5EC"/>
                </a:solidFill>
              </a:rPr>
              <a:t>Customers can opt in by providing their SMS number, agreeing to the terms, and </a:t>
            </a:r>
            <a:r>
              <a:rPr lang="en">
                <a:solidFill>
                  <a:srgbClr val="F6F5EC"/>
                </a:solidFill>
              </a:rPr>
              <a:t>receive</a:t>
            </a:r>
            <a:r>
              <a:rPr lang="en">
                <a:solidFill>
                  <a:srgbClr val="F6F5EC"/>
                </a:solidFill>
              </a:rPr>
              <a:t> a promo code via SMS to enter in the app.</a:t>
            </a:r>
            <a:endParaRPr>
              <a:solidFill>
                <a:srgbClr val="F6F5E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82"/>
          <p:cNvSpPr txBox="1"/>
          <p:nvPr>
            <p:ph idx="4294967295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Enter promo code to see what prize they won.  Grand </a:t>
            </a:r>
            <a:r>
              <a:rPr lang="en">
                <a:solidFill>
                  <a:srgbClr val="FFFFFF"/>
                </a:solidFill>
              </a:rPr>
              <a:t>prize</a:t>
            </a:r>
            <a:r>
              <a:rPr lang="en">
                <a:solidFill>
                  <a:srgbClr val="FFFFFF"/>
                </a:solidFill>
              </a:rPr>
              <a:t> gives a free Chipotle meal each month for life via coupon in the app.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82"/>
          <p:cNvSpPr/>
          <p:nvPr/>
        </p:nvSpPr>
        <p:spPr>
          <a:xfrm>
            <a:off x="556250" y="1802450"/>
            <a:ext cx="1724700" cy="360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Marketing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67" name="Google Shape;1067;p82"/>
          <p:cNvSpPr/>
          <p:nvPr/>
        </p:nvSpPr>
        <p:spPr>
          <a:xfrm>
            <a:off x="556250" y="2291638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QR Code and Website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68" name="Google Shape;1068;p82"/>
          <p:cNvSpPr/>
          <p:nvPr/>
        </p:nvSpPr>
        <p:spPr>
          <a:xfrm>
            <a:off x="2550692" y="1802450"/>
            <a:ext cx="1724700" cy="360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Sign Up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69" name="Google Shape;1069;p82"/>
          <p:cNvSpPr/>
          <p:nvPr/>
        </p:nvSpPr>
        <p:spPr>
          <a:xfrm>
            <a:off x="2572563" y="2291638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Website Form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70" name="Google Shape;1070;p82"/>
          <p:cNvSpPr/>
          <p:nvPr/>
        </p:nvSpPr>
        <p:spPr>
          <a:xfrm>
            <a:off x="4545133" y="1802450"/>
            <a:ext cx="1724700" cy="360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SMS Channel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71" name="Google Shape;1071;p82"/>
          <p:cNvSpPr/>
          <p:nvPr/>
        </p:nvSpPr>
        <p:spPr>
          <a:xfrm>
            <a:off x="4572163" y="2291638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Opt in via Text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72" name="Google Shape;1072;p82"/>
          <p:cNvSpPr/>
          <p:nvPr/>
        </p:nvSpPr>
        <p:spPr>
          <a:xfrm>
            <a:off x="6539575" y="1802450"/>
            <a:ext cx="1724700" cy="3603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Chipotle App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073" name="Google Shape;1073;p82"/>
          <p:cNvSpPr/>
          <p:nvPr/>
        </p:nvSpPr>
        <p:spPr>
          <a:xfrm>
            <a:off x="6548663" y="2291638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Register Code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1074" name="Google Shape;1074;p82"/>
          <p:cNvCxnSpPr/>
          <p:nvPr/>
        </p:nvCxnSpPr>
        <p:spPr>
          <a:xfrm>
            <a:off x="2423550" y="1935988"/>
            <a:ext cx="0" cy="2608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075" name="Google Shape;1075;p82"/>
          <p:cNvCxnSpPr/>
          <p:nvPr/>
        </p:nvCxnSpPr>
        <p:spPr>
          <a:xfrm>
            <a:off x="4421425" y="1935988"/>
            <a:ext cx="0" cy="2608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076" name="Google Shape;1076;p82"/>
          <p:cNvCxnSpPr/>
          <p:nvPr/>
        </p:nvCxnSpPr>
        <p:spPr>
          <a:xfrm>
            <a:off x="6422775" y="1935988"/>
            <a:ext cx="0" cy="2608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1077" name="Google Shape;107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475" y="525513"/>
            <a:ext cx="134070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2775" y="203200"/>
            <a:ext cx="103822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ice workers collaborating around a computer." id="1083" name="Google Shape;1083;p8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0429" r="20423" t="0"/>
          <a:stretch/>
        </p:blipFill>
        <p:spPr>
          <a:xfrm>
            <a:off x="4611950" y="367800"/>
            <a:ext cx="4116900" cy="4407900"/>
          </a:xfrm>
          <a:prstGeom prst="roundRect">
            <a:avLst>
              <a:gd fmla="val 16667" name="adj"/>
            </a:avLst>
          </a:prstGeom>
        </p:spPr>
      </p:pic>
      <p:sp>
        <p:nvSpPr>
          <p:cNvPr id="1084" name="Google Shape;1084;p83"/>
          <p:cNvSpPr txBox="1"/>
          <p:nvPr>
            <p:ph idx="4294967295" type="title"/>
          </p:nvPr>
        </p:nvSpPr>
        <p:spPr>
          <a:xfrm>
            <a:off x="394900" y="696000"/>
            <a:ext cx="3759300" cy="3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Demo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&amp;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Q&amp;A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sonal Family Recipe Book">
  <a:themeElements>
    <a:clrScheme name="Simple Light">
      <a:dk1>
        <a:srgbClr val="303030"/>
      </a:dk1>
      <a:lt1>
        <a:srgbClr val="FFFBF3"/>
      </a:lt1>
      <a:dk2>
        <a:srgbClr val="F3EEE6"/>
      </a:dk2>
      <a:lt2>
        <a:srgbClr val="CA3619"/>
      </a:lt2>
      <a:accent1>
        <a:srgbClr val="F2AB00"/>
      </a:accent1>
      <a:accent2>
        <a:srgbClr val="009E5E"/>
      </a:accent2>
      <a:accent3>
        <a:srgbClr val="0D4659"/>
      </a:accent3>
      <a:accent4>
        <a:srgbClr val="356BB1"/>
      </a:accent4>
      <a:accent5>
        <a:srgbClr val="3B1CB5"/>
      </a:accent5>
      <a:accent6>
        <a:srgbClr val="C2BDF3"/>
      </a:accent6>
      <a:hlink>
        <a:srgbClr val="717C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