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9c70666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49c70666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66f2d536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66f2d53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66f2d53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66f2d53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66f2d53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66f2d53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66f2d536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66f2d536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66f2d536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66f2d536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9200" y="1613825"/>
            <a:ext cx="4679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Submitting</a:t>
            </a:r>
            <a:r>
              <a:rPr lang="en" sz="2240"/>
              <a:t> Coding Assignments Through Gradescope</a:t>
            </a:r>
            <a:endParaRPr sz="22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[CPS 2231 Tutorial]</a:t>
            </a:r>
            <a:endParaRPr sz="22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92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Joseph “Jay” Tomasello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Organization: Kean University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624" y="264850"/>
            <a:ext cx="701820" cy="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074" y="2673050"/>
            <a:ext cx="701820" cy="6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400" y="1783125"/>
            <a:ext cx="470124" cy="4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025" y="3454725"/>
            <a:ext cx="390042" cy="38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25" y="264847"/>
            <a:ext cx="2836575" cy="281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Student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5392" l="0" r="0" t="12774"/>
          <a:stretch/>
        </p:blipFill>
        <p:spPr>
          <a:xfrm>
            <a:off x="1056750" y="1169775"/>
            <a:ext cx="7030502" cy="37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Step 1: Finding a Gradescope Assignment in Canvas</a:t>
            </a:r>
            <a:endParaRPr sz="2120"/>
          </a:p>
        </p:txBody>
      </p:sp>
      <p:sp>
        <p:nvSpPr>
          <p:cNvPr id="295" name="Google Shape;295;p15"/>
          <p:cNvSpPr/>
          <p:nvPr/>
        </p:nvSpPr>
        <p:spPr>
          <a:xfrm>
            <a:off x="2282675" y="1873600"/>
            <a:ext cx="880200" cy="26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3249925" y="1734100"/>
            <a:ext cx="3707700" cy="732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a) </a:t>
            </a: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NOTICE</a:t>
            </a: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Programming assignments in Gradescope can be found under the “Gradescope” tab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1401500" y="2041750"/>
            <a:ext cx="448200" cy="186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5392" l="0" r="0" t="12774"/>
          <a:stretch/>
        </p:blipFill>
        <p:spPr>
          <a:xfrm>
            <a:off x="1056750" y="1169775"/>
            <a:ext cx="7030502" cy="37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Step 2: Selecting the Matching Course</a:t>
            </a:r>
            <a:endParaRPr sz="2120"/>
          </a:p>
        </p:txBody>
      </p:sp>
      <p:sp>
        <p:nvSpPr>
          <p:cNvPr id="304" name="Google Shape;304;p16"/>
          <p:cNvSpPr txBox="1"/>
          <p:nvPr/>
        </p:nvSpPr>
        <p:spPr>
          <a:xfrm>
            <a:off x="1435225" y="1820900"/>
            <a:ext cx="1478700" cy="1411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b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b="1" lang="en" sz="10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</a:t>
            </a:r>
            <a:r>
              <a:rPr b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●"/>
            </a:pPr>
            <a:r>
              <a:rPr b="1"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Students select the appropriate course for the assignment they need to submit</a:t>
            </a:r>
            <a:endParaRPr b="1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/>
          <p:nvPr/>
        </p:nvSpPr>
        <p:spPr>
          <a:xfrm flipH="1" rot="-5400000">
            <a:off x="1878750" y="1400850"/>
            <a:ext cx="281700" cy="26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3109875" y="1909950"/>
            <a:ext cx="1598400" cy="892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/>
          <p:nvPr/>
        </p:nvSpPr>
        <p:spPr>
          <a:xfrm rot="10800000">
            <a:off x="2869750" y="2223900"/>
            <a:ext cx="288900" cy="26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 b="23961" l="0" r="0" t="12899"/>
          <a:stretch/>
        </p:blipFill>
        <p:spPr>
          <a:xfrm>
            <a:off x="508850" y="1111148"/>
            <a:ext cx="8082376" cy="331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Step 3: Selecting the Matching Assignment</a:t>
            </a:r>
            <a:endParaRPr sz="2120"/>
          </a:p>
        </p:txBody>
      </p:sp>
      <p:sp>
        <p:nvSpPr>
          <p:cNvPr id="314" name="Google Shape;314;p17"/>
          <p:cNvSpPr/>
          <p:nvPr/>
        </p:nvSpPr>
        <p:spPr>
          <a:xfrm rot="-5400000">
            <a:off x="3635950" y="2388600"/>
            <a:ext cx="347700" cy="264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1798750" y="1638747"/>
            <a:ext cx="4022100" cy="569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b="1" lang="en" sz="1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CLICK</a:t>
            </a: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b="1"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Students select the assignment in Gradescope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2857525" y="2833950"/>
            <a:ext cx="2023500" cy="34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Step 4: Review Feedback</a:t>
            </a:r>
            <a:endParaRPr sz="2120"/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3">
            <a:alphaModFix/>
          </a:blip>
          <a:srcRect b="5515" l="0" r="0" t="13137"/>
          <a:stretch/>
        </p:blipFill>
        <p:spPr>
          <a:xfrm>
            <a:off x="1056750" y="1144075"/>
            <a:ext cx="7030502" cy="37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