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AAE4-1515-4AED-A631-6123F6336D27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E450-8F5B-43B7-8420-3DADC15CC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8260" y="670560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3133446" y="55266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一般来说，在分类问题上建议首先尝试 </a:t>
            </a:r>
            <a:r>
              <a:rPr lang="en-US" altLang="zh-CN" dirty="0" err="1"/>
              <a:t>ReLU</a:t>
            </a:r>
            <a:r>
              <a:rPr lang="zh-CN" altLang="en-US" dirty="0"/>
              <a:t>，其次</a:t>
            </a:r>
            <a:r>
              <a:rPr lang="en-US" altLang="zh-CN" dirty="0"/>
              <a:t>ELU</a:t>
            </a:r>
            <a:r>
              <a:rPr lang="zh-CN" altLang="en-US" dirty="0"/>
              <a:t>，这是两类不引入额外参数的激活函数。然后可考虑使用具备学习能力的</a:t>
            </a:r>
            <a:r>
              <a:rPr lang="en-US" altLang="zh-CN" dirty="0" err="1"/>
              <a:t>PReLU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0" y="855226"/>
            <a:ext cx="9550887" cy="4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8260" y="670560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77" y="1827014"/>
            <a:ext cx="4133333" cy="5809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3023" y="3915711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对于第一项</a:t>
            </a:r>
            <a:r>
              <a:rPr lang="en-US" altLang="zh-CN" dirty="0">
                <a:effectLst/>
              </a:rPr>
              <a:t>Loss</a:t>
            </a:r>
            <a:r>
              <a:rPr lang="zh-CN" altLang="en-US" dirty="0">
                <a:effectLst/>
              </a:rPr>
              <a:t>函数，如果是</a:t>
            </a:r>
            <a:r>
              <a:rPr lang="en-US" altLang="zh-CN" dirty="0">
                <a:effectLst/>
              </a:rPr>
              <a:t>Square loss</a:t>
            </a:r>
            <a:r>
              <a:rPr lang="zh-CN" altLang="en-US" dirty="0">
                <a:effectLst/>
              </a:rPr>
              <a:t>，那就是最小二乘了；如果是</a:t>
            </a:r>
            <a:r>
              <a:rPr lang="en-US" altLang="zh-CN" dirty="0">
                <a:effectLst/>
              </a:rPr>
              <a:t>Hinge Loss</a:t>
            </a:r>
            <a:r>
              <a:rPr lang="zh-CN" altLang="en-US" dirty="0">
                <a:effectLst/>
              </a:rPr>
              <a:t>，那就是著名的</a:t>
            </a:r>
            <a:r>
              <a:rPr lang="en-US" altLang="zh-CN" dirty="0">
                <a:effectLst/>
              </a:rPr>
              <a:t>SVM</a:t>
            </a:r>
            <a:r>
              <a:rPr lang="zh-CN" altLang="en-US" dirty="0">
                <a:effectLst/>
              </a:rPr>
              <a:t>了；如果是</a:t>
            </a:r>
            <a:r>
              <a:rPr lang="en-US" altLang="zh-CN" dirty="0" err="1">
                <a:effectLst/>
              </a:rPr>
              <a:t>exp</a:t>
            </a:r>
            <a:r>
              <a:rPr lang="en-US" altLang="zh-CN" dirty="0">
                <a:effectLst/>
              </a:rPr>
              <a:t>-Loss</a:t>
            </a:r>
            <a:r>
              <a:rPr lang="zh-CN" altLang="en-US" dirty="0">
                <a:effectLst/>
              </a:rPr>
              <a:t>，那就是牛逼的 </a:t>
            </a:r>
            <a:r>
              <a:rPr lang="en-US" altLang="zh-CN" dirty="0">
                <a:effectLst/>
              </a:rPr>
              <a:t>Boosting</a:t>
            </a:r>
            <a:r>
              <a:rPr lang="zh-CN" altLang="en-US" dirty="0">
                <a:effectLst/>
              </a:rPr>
              <a:t>了；如果是</a:t>
            </a:r>
            <a:r>
              <a:rPr lang="en-US" altLang="zh-CN" dirty="0">
                <a:effectLst/>
              </a:rPr>
              <a:t>log-Loss</a:t>
            </a:r>
            <a:r>
              <a:rPr lang="zh-CN" altLang="en-US" dirty="0">
                <a:effectLst/>
              </a:rPr>
              <a:t>，那就是</a:t>
            </a:r>
            <a:r>
              <a:rPr lang="en-US" altLang="zh-CN" dirty="0">
                <a:effectLst/>
              </a:rPr>
              <a:t>Logistic Regression</a:t>
            </a:r>
            <a:r>
              <a:rPr lang="zh-CN" altLang="en-US" dirty="0">
                <a:effectLst/>
              </a:rPr>
              <a:t>了；还有等等。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07080" y="2695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ffectLst/>
              </a:rPr>
              <a:t>最小化误差是为了让我们的模型拟合我们的训练数据，而规则化参数是防止我们的模型过分拟合我们的训练数据。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81699" y="39157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ffectLst/>
              </a:rPr>
              <a:t>规则化函数</a:t>
            </a:r>
            <a:r>
              <a:rPr lang="en-US" altLang="zh-CN" dirty="0">
                <a:effectLst/>
              </a:rPr>
              <a:t>Ω(w)</a:t>
            </a:r>
            <a:r>
              <a:rPr lang="zh-CN" altLang="en-US" dirty="0">
                <a:effectLst/>
              </a:rPr>
              <a:t>也有很多种选择，一般是模型复杂度的单调递增函数，模型越复杂，规则化值就越大。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比如，规则化项可以是模型参数向量的范数。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21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01" y="1728133"/>
            <a:ext cx="8387484" cy="28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2560" y="1761129"/>
            <a:ext cx="5720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RBM</a:t>
            </a:r>
          </a:p>
          <a:p>
            <a:r>
              <a:rPr lang="zh-CN" altLang="en-US" dirty="0"/>
              <a:t>受限玻尔兹曼机：两层结构，可以用作基本模块来构造自编码器、深层信念网络、深层玻尔兹曼及等其他深层学习模型，可以再理论上把受限玻尔兹曼机解释为一个激活函数为</a:t>
            </a:r>
            <a:r>
              <a:rPr lang="en-US" altLang="zh-CN" dirty="0" err="1"/>
              <a:t>sigm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）的随机神经网络，网络的训练就在于最小化能量函数。</a:t>
            </a:r>
            <a:endParaRPr lang="en-US" altLang="zh-CN" dirty="0"/>
          </a:p>
          <a:p>
            <a:r>
              <a:rPr lang="zh-CN" altLang="en-US" dirty="0"/>
              <a:t>训练算法：</a:t>
            </a:r>
            <a:r>
              <a:rPr lang="en-US" altLang="zh-CN" dirty="0"/>
              <a:t>CD-k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步对比散度</a:t>
            </a:r>
          </a:p>
        </p:txBody>
      </p:sp>
    </p:spTree>
    <p:extLst>
      <p:ext uri="{BB962C8B-B14F-4D97-AF65-F5344CB8AC3E}">
        <p14:creationId xmlns:p14="http://schemas.microsoft.com/office/powerpoint/2010/main" val="180658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9988" y="880285"/>
            <a:ext cx="5720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Autoencoder</a:t>
            </a:r>
          </a:p>
          <a:p>
            <a:r>
              <a:rPr lang="zh-CN" altLang="en-US" dirty="0"/>
              <a:t>自编码器：用作深层神经网络的构建模块，还可用于提取比输入维数更低的判别特征。（特殊的多层感知器）</a:t>
            </a:r>
            <a:endParaRPr lang="en-US" altLang="zh-CN" dirty="0"/>
          </a:p>
          <a:p>
            <a:r>
              <a:rPr lang="zh-CN" altLang="en-US" dirty="0"/>
              <a:t>训练算法：两阶段训练算法</a:t>
            </a:r>
            <a:r>
              <a:rPr lang="en-US" altLang="zh-CN" dirty="0"/>
              <a:t>—</a:t>
            </a:r>
            <a:r>
              <a:rPr lang="zh-CN" altLang="en-US" dirty="0"/>
              <a:t>无监督预训练（当做</a:t>
            </a:r>
            <a:r>
              <a:rPr lang="en-US" altLang="zh-CN" dirty="0"/>
              <a:t>RBM</a:t>
            </a:r>
            <a:r>
              <a:rPr lang="zh-CN" altLang="en-US" dirty="0"/>
              <a:t>逐层无监督预训练，</a:t>
            </a:r>
            <a:r>
              <a:rPr lang="en-US" altLang="zh-CN" dirty="0"/>
              <a:t>CD-k</a:t>
            </a:r>
            <a:r>
              <a:rPr lang="zh-CN" altLang="en-US" dirty="0"/>
              <a:t>，局部）</a:t>
            </a:r>
            <a:r>
              <a:rPr lang="en-US" altLang="zh-CN" dirty="0"/>
              <a:t>+</a:t>
            </a:r>
            <a:r>
              <a:rPr lang="zh-CN" altLang="en-US" dirty="0"/>
              <a:t>有监督调优（</a:t>
            </a:r>
            <a:r>
              <a:rPr lang="en-US" altLang="zh-CN" dirty="0"/>
              <a:t>BP</a:t>
            </a:r>
            <a:r>
              <a:rPr lang="zh-CN" altLang="en-US" dirty="0"/>
              <a:t>，全局）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9987" y="3759107"/>
            <a:ext cx="572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变种模型：</a:t>
            </a:r>
            <a:endParaRPr lang="en-US" altLang="zh-CN" dirty="0"/>
          </a:p>
          <a:p>
            <a:r>
              <a:rPr lang="zh-CN" altLang="en-US" dirty="0"/>
              <a:t>稀疏编码器：加稀疏性约束</a:t>
            </a:r>
            <a:endParaRPr lang="en-US" altLang="zh-CN" dirty="0"/>
          </a:p>
          <a:p>
            <a:r>
              <a:rPr lang="zh-CN" altLang="en-US" dirty="0"/>
              <a:t>降噪编码器：提高抗噪能力</a:t>
            </a:r>
          </a:p>
        </p:txBody>
      </p:sp>
    </p:spTree>
    <p:extLst>
      <p:ext uri="{BB962C8B-B14F-4D97-AF65-F5344CB8AC3E}">
        <p14:creationId xmlns:p14="http://schemas.microsoft.com/office/powerpoint/2010/main" val="30541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8" y="531040"/>
            <a:ext cx="118967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318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 Shi</dc:creator>
  <cp:lastModifiedBy>Jay Shi</cp:lastModifiedBy>
  <cp:revision>22</cp:revision>
  <dcterms:created xsi:type="dcterms:W3CDTF">2017-02-26T12:46:12Z</dcterms:created>
  <dcterms:modified xsi:type="dcterms:W3CDTF">2017-02-27T11:00:40Z</dcterms:modified>
</cp:coreProperties>
</file>