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Mukt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012EE8-7B9D-4B0F-83E2-383DBCF183DB}">
  <a:tblStyle styleId="{2B012EE8-7B9D-4B0F-83E2-383DBCF18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Mukta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ukt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bc8b172860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bc8b172860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bc7c9206b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bc7c9206b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bc8b1728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bc8b1728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8d744abee0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8d744abee0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bc8b172860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bc8b17286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be24bca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be24bca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c8b17286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bc8b17286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c8b17286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bc8b17286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bc8b172860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bc8b172860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bc7c9206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bc7c9206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bc8b172860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bc8b172860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bc8b17286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bc8b17286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bc8b172860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bc8b172860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bc7c9206b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bc7c9206b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80411" y="0"/>
            <a:ext cx="6163570" cy="5143484"/>
          </a:xfrm>
          <a:custGeom>
            <a:rect b="b" l="l" r="r" t="t"/>
            <a:pathLst>
              <a:path extrusionOk="0" h="39425" w="47244">
                <a:moveTo>
                  <a:pt x="22178" y="0"/>
                </a:moveTo>
                <a:cubicBezTo>
                  <a:pt x="19675" y="1372"/>
                  <a:pt x="17728" y="3558"/>
                  <a:pt x="16882" y="6112"/>
                </a:cubicBezTo>
                <a:cubicBezTo>
                  <a:pt x="15592" y="10138"/>
                  <a:pt x="16964" y="14720"/>
                  <a:pt x="14910" y="18487"/>
                </a:cubicBezTo>
                <a:cubicBezTo>
                  <a:pt x="12590" y="22753"/>
                  <a:pt x="6795" y="24440"/>
                  <a:pt x="3401" y="28049"/>
                </a:cubicBezTo>
                <a:cubicBezTo>
                  <a:pt x="1081" y="30495"/>
                  <a:pt x="1" y="33895"/>
                  <a:pt x="582" y="37080"/>
                </a:cubicBezTo>
                <a:cubicBezTo>
                  <a:pt x="715" y="37870"/>
                  <a:pt x="980" y="38660"/>
                  <a:pt x="1321" y="39425"/>
                </a:cubicBezTo>
                <a:lnTo>
                  <a:pt x="47243" y="39425"/>
                </a:lnTo>
                <a:lnTo>
                  <a:pt x="47243" y="0"/>
                </a:ln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1043" y="278685"/>
            <a:ext cx="6102229" cy="4134590"/>
            <a:chOff x="916725" y="1514875"/>
            <a:chExt cx="495150" cy="335491"/>
          </a:xfrm>
        </p:grpSpPr>
        <p:sp>
          <p:nvSpPr>
            <p:cNvPr id="11" name="Google Shape;11;p2"/>
            <p:cNvSpPr/>
            <p:nvPr/>
          </p:nvSpPr>
          <p:spPr>
            <a:xfrm>
              <a:off x="946300" y="1676900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83250" y="1542049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9875" y="1701050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2082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8"/>
                    <a:pt x="60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5625" y="1595650"/>
              <a:ext cx="9725" cy="9825"/>
            </a:xfrm>
            <a:custGeom>
              <a:rect b="b" l="l" r="r" t="t"/>
              <a:pathLst>
                <a:path extrusionOk="0" h="393" w="389">
                  <a:moveTo>
                    <a:pt x="187" y="1"/>
                  </a:moveTo>
                  <a:cubicBezTo>
                    <a:pt x="94" y="1"/>
                    <a:pt x="0" y="94"/>
                    <a:pt x="0" y="206"/>
                  </a:cubicBezTo>
                  <a:cubicBezTo>
                    <a:pt x="0" y="299"/>
                    <a:pt x="94" y="392"/>
                    <a:pt x="187" y="392"/>
                  </a:cubicBezTo>
                  <a:cubicBezTo>
                    <a:pt x="295" y="392"/>
                    <a:pt x="388" y="299"/>
                    <a:pt x="388" y="206"/>
                  </a:cubicBezTo>
                  <a:cubicBezTo>
                    <a:pt x="388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7350" y="1759350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22875" y="1639575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600" y="1514875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37700" y="1521875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1938" y="1836341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80" y="0"/>
                  </a:moveTo>
                  <a:cubicBezTo>
                    <a:pt x="127" y="0"/>
                    <a:pt x="0" y="127"/>
                    <a:pt x="0" y="280"/>
                  </a:cubicBezTo>
                  <a:cubicBezTo>
                    <a:pt x="0" y="437"/>
                    <a:pt x="127" y="560"/>
                    <a:pt x="280" y="560"/>
                  </a:cubicBezTo>
                  <a:cubicBezTo>
                    <a:pt x="437" y="560"/>
                    <a:pt x="560" y="437"/>
                    <a:pt x="560" y="280"/>
                  </a:cubicBezTo>
                  <a:cubicBezTo>
                    <a:pt x="560" y="127"/>
                    <a:pt x="437" y="0"/>
                    <a:pt x="280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69520" y="1561494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75020" y="156969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607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262" y="155645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10375" y="1821527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74782" y="1707250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6312029">
            <a:off x="-2270486" y="3883267"/>
            <a:ext cx="5005154" cy="4335881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4361400" y="1787500"/>
            <a:ext cx="4062600" cy="16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5496350" y="3711300"/>
            <a:ext cx="29274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hasCustomPrompt="1" type="title"/>
          </p:nvPr>
        </p:nvSpPr>
        <p:spPr>
          <a:xfrm>
            <a:off x="720000" y="1346250"/>
            <a:ext cx="77040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/>
          <p:nvPr/>
        </p:nvSpPr>
        <p:spPr>
          <a:xfrm rot="-7899378">
            <a:off x="3935787" y="-3616970"/>
            <a:ext cx="6600419" cy="4012056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1"/>
          <p:cNvGrpSpPr/>
          <p:nvPr/>
        </p:nvGrpSpPr>
        <p:grpSpPr>
          <a:xfrm flipH="1" rot="10800000">
            <a:off x="162554" y="2188123"/>
            <a:ext cx="8538939" cy="2715065"/>
            <a:chOff x="902479" y="1514875"/>
            <a:chExt cx="692871" cy="220307"/>
          </a:xfrm>
        </p:grpSpPr>
        <p:sp>
          <p:nvSpPr>
            <p:cNvPr id="279" name="Google Shape;279;p11"/>
            <p:cNvSpPr/>
            <p:nvPr/>
          </p:nvSpPr>
          <p:spPr>
            <a:xfrm>
              <a:off x="927871" y="1635700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902479" y="1604892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12082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8"/>
                    <a:pt x="60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180742" y="1539541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041633" y="1611092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255600" y="1514875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914625" y="1725082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983160" y="1625494"/>
              <a:ext cx="5388" cy="5641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56383" y="1568940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40607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567725" y="159565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388809" y="1540984"/>
              <a:ext cx="7716" cy="7716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504025" y="1639575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584900" y="1521875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528010" y="1575141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1"/>
          <p:cNvSpPr/>
          <p:nvPr/>
        </p:nvSpPr>
        <p:spPr>
          <a:xfrm rot="899992">
            <a:off x="-2026292" y="4481693"/>
            <a:ext cx="11029079" cy="6704011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720000" y="2641954"/>
            <a:ext cx="77040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11"/>
          <p:cNvSpPr/>
          <p:nvPr/>
        </p:nvSpPr>
        <p:spPr>
          <a:xfrm rot="-6026263">
            <a:off x="6424561" y="4295750"/>
            <a:ext cx="2208199" cy="2164997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 rot="1052058">
            <a:off x="8308280" y="3877261"/>
            <a:ext cx="655276" cy="64246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1"/>
          <p:cNvGrpSpPr/>
          <p:nvPr/>
        </p:nvGrpSpPr>
        <p:grpSpPr>
          <a:xfrm>
            <a:off x="719999" y="273418"/>
            <a:ext cx="741874" cy="843207"/>
            <a:chOff x="5912600" y="3521075"/>
            <a:chExt cx="50150" cy="57000"/>
          </a:xfrm>
        </p:grpSpPr>
        <p:sp>
          <p:nvSpPr>
            <p:cNvPr id="299" name="Google Shape;299;p11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/>
          <p:nvPr/>
        </p:nvSpPr>
        <p:spPr>
          <a:xfrm rot="-251460">
            <a:off x="-2106713" y="4131087"/>
            <a:ext cx="12281423" cy="7465247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319" name="Google Shape;319;p13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1775150" y="3058642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13"/>
          <p:cNvSpPr txBox="1"/>
          <p:nvPr>
            <p:ph idx="2" type="title"/>
          </p:nvPr>
        </p:nvSpPr>
        <p:spPr>
          <a:xfrm>
            <a:off x="1775150" y="2831795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5052846" y="3058642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3" name="Google Shape;333;p13"/>
          <p:cNvSpPr txBox="1"/>
          <p:nvPr>
            <p:ph idx="4" type="title"/>
          </p:nvPr>
        </p:nvSpPr>
        <p:spPr>
          <a:xfrm>
            <a:off x="5052849" y="2831795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34" name="Google Shape;334;p13"/>
          <p:cNvSpPr/>
          <p:nvPr/>
        </p:nvSpPr>
        <p:spPr>
          <a:xfrm rot="-6053757">
            <a:off x="6559203" y="-2139695"/>
            <a:ext cx="4724084" cy="2851072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3"/>
          <p:cNvGrpSpPr/>
          <p:nvPr/>
        </p:nvGrpSpPr>
        <p:grpSpPr>
          <a:xfrm>
            <a:off x="514399" y="3692299"/>
            <a:ext cx="511840" cy="585068"/>
            <a:chOff x="6144600" y="3520075"/>
            <a:chExt cx="29600" cy="33825"/>
          </a:xfrm>
        </p:grpSpPr>
        <p:sp>
          <p:nvSpPr>
            <p:cNvPr id="336" name="Google Shape;336;p13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/>
          <p:nvPr/>
        </p:nvSpPr>
        <p:spPr>
          <a:xfrm>
            <a:off x="8051700" y="3920850"/>
            <a:ext cx="2065507" cy="202517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7743475" y="-731400"/>
            <a:ext cx="2065507" cy="202517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/>
          <p:nvPr/>
        </p:nvSpPr>
        <p:spPr>
          <a:xfrm flipH="1" rot="5400000">
            <a:off x="-6882355" y="-536792"/>
            <a:ext cx="10452698" cy="5849461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7" name="Google Shape;357;p14"/>
          <p:cNvSpPr txBox="1"/>
          <p:nvPr>
            <p:ph idx="1" type="subTitle"/>
          </p:nvPr>
        </p:nvSpPr>
        <p:spPr>
          <a:xfrm>
            <a:off x="724125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8" name="Google Shape;358;p14"/>
          <p:cNvSpPr txBox="1"/>
          <p:nvPr>
            <p:ph idx="2" type="title"/>
          </p:nvPr>
        </p:nvSpPr>
        <p:spPr>
          <a:xfrm>
            <a:off x="724125" y="2116520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59" name="Google Shape;359;p14"/>
          <p:cNvSpPr txBox="1"/>
          <p:nvPr>
            <p:ph hasCustomPrompt="1" idx="3" type="title"/>
          </p:nvPr>
        </p:nvSpPr>
        <p:spPr>
          <a:xfrm>
            <a:off x="724137" y="1540773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14"/>
          <p:cNvSpPr txBox="1"/>
          <p:nvPr>
            <p:ph idx="4" type="subTitle"/>
          </p:nvPr>
        </p:nvSpPr>
        <p:spPr>
          <a:xfrm>
            <a:off x="3413996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1" name="Google Shape;361;p14"/>
          <p:cNvSpPr txBox="1"/>
          <p:nvPr>
            <p:ph idx="5" type="title"/>
          </p:nvPr>
        </p:nvSpPr>
        <p:spPr>
          <a:xfrm>
            <a:off x="3413999" y="2116520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62" name="Google Shape;362;p14"/>
          <p:cNvSpPr txBox="1"/>
          <p:nvPr>
            <p:ph hasCustomPrompt="1" idx="6" type="title"/>
          </p:nvPr>
        </p:nvSpPr>
        <p:spPr>
          <a:xfrm>
            <a:off x="3414008" y="1540773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4"/>
          <p:cNvSpPr txBox="1"/>
          <p:nvPr>
            <p:ph idx="7" type="subTitle"/>
          </p:nvPr>
        </p:nvSpPr>
        <p:spPr>
          <a:xfrm>
            <a:off x="6103866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4" name="Google Shape;364;p14"/>
          <p:cNvSpPr txBox="1"/>
          <p:nvPr>
            <p:ph idx="8" type="title"/>
          </p:nvPr>
        </p:nvSpPr>
        <p:spPr>
          <a:xfrm>
            <a:off x="6103872" y="2116520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65" name="Google Shape;365;p14"/>
          <p:cNvSpPr txBox="1"/>
          <p:nvPr>
            <p:ph hasCustomPrompt="1" idx="9" type="title"/>
          </p:nvPr>
        </p:nvSpPr>
        <p:spPr>
          <a:xfrm>
            <a:off x="6103879" y="1540773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14"/>
          <p:cNvSpPr txBox="1"/>
          <p:nvPr>
            <p:ph idx="13" type="subTitle"/>
          </p:nvPr>
        </p:nvSpPr>
        <p:spPr>
          <a:xfrm>
            <a:off x="724125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7" name="Google Shape;367;p14"/>
          <p:cNvSpPr txBox="1"/>
          <p:nvPr>
            <p:ph idx="14" type="title"/>
          </p:nvPr>
        </p:nvSpPr>
        <p:spPr>
          <a:xfrm>
            <a:off x="724125" y="3677861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hasCustomPrompt="1" idx="15" type="title"/>
          </p:nvPr>
        </p:nvSpPr>
        <p:spPr>
          <a:xfrm>
            <a:off x="724137" y="3102114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4"/>
          <p:cNvSpPr txBox="1"/>
          <p:nvPr>
            <p:ph idx="16" type="subTitle"/>
          </p:nvPr>
        </p:nvSpPr>
        <p:spPr>
          <a:xfrm>
            <a:off x="3413996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0" name="Google Shape;370;p14"/>
          <p:cNvSpPr txBox="1"/>
          <p:nvPr>
            <p:ph idx="17" type="title"/>
          </p:nvPr>
        </p:nvSpPr>
        <p:spPr>
          <a:xfrm>
            <a:off x="3413999" y="3677861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71" name="Google Shape;371;p14"/>
          <p:cNvSpPr txBox="1"/>
          <p:nvPr>
            <p:ph hasCustomPrompt="1" idx="18" type="title"/>
          </p:nvPr>
        </p:nvSpPr>
        <p:spPr>
          <a:xfrm>
            <a:off x="3414008" y="3102114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4"/>
          <p:cNvSpPr txBox="1"/>
          <p:nvPr>
            <p:ph idx="19" type="subTitle"/>
          </p:nvPr>
        </p:nvSpPr>
        <p:spPr>
          <a:xfrm>
            <a:off x="6103866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3" name="Google Shape;373;p14"/>
          <p:cNvSpPr txBox="1"/>
          <p:nvPr>
            <p:ph idx="20" type="title"/>
          </p:nvPr>
        </p:nvSpPr>
        <p:spPr>
          <a:xfrm>
            <a:off x="6103872" y="3677861"/>
            <a:ext cx="2316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hasCustomPrompt="1" idx="21" type="title"/>
          </p:nvPr>
        </p:nvSpPr>
        <p:spPr>
          <a:xfrm>
            <a:off x="6103879" y="3102114"/>
            <a:ext cx="2316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grpSp>
        <p:nvGrpSpPr>
          <p:cNvPr id="375" name="Google Shape;375;p14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376" name="Google Shape;376;p14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>
            <a:off x="8384174" y="193174"/>
            <a:ext cx="511840" cy="585068"/>
            <a:chOff x="6144600" y="3520075"/>
            <a:chExt cx="29600" cy="33825"/>
          </a:xfrm>
        </p:grpSpPr>
        <p:sp>
          <p:nvSpPr>
            <p:cNvPr id="387" name="Google Shape;387;p14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15"/>
          <p:cNvSpPr txBox="1"/>
          <p:nvPr>
            <p:ph idx="1" type="subTitle"/>
          </p:nvPr>
        </p:nvSpPr>
        <p:spPr>
          <a:xfrm>
            <a:off x="1955516" y="2399725"/>
            <a:ext cx="235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6" name="Google Shape;406;p15"/>
          <p:cNvSpPr txBox="1"/>
          <p:nvPr>
            <p:ph idx="2" type="title"/>
          </p:nvPr>
        </p:nvSpPr>
        <p:spPr>
          <a:xfrm>
            <a:off x="2086616" y="2172875"/>
            <a:ext cx="2097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07" name="Google Shape;407;p15"/>
          <p:cNvSpPr txBox="1"/>
          <p:nvPr>
            <p:ph hasCustomPrompt="1" idx="3" type="title"/>
          </p:nvPr>
        </p:nvSpPr>
        <p:spPr>
          <a:xfrm>
            <a:off x="2191016" y="1597125"/>
            <a:ext cx="1888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5"/>
          <p:cNvSpPr txBox="1"/>
          <p:nvPr>
            <p:ph idx="4" type="subTitle"/>
          </p:nvPr>
        </p:nvSpPr>
        <p:spPr>
          <a:xfrm>
            <a:off x="4829281" y="2399725"/>
            <a:ext cx="235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9" name="Google Shape;409;p15"/>
          <p:cNvSpPr txBox="1"/>
          <p:nvPr>
            <p:ph idx="5" type="title"/>
          </p:nvPr>
        </p:nvSpPr>
        <p:spPr>
          <a:xfrm>
            <a:off x="4960381" y="2172875"/>
            <a:ext cx="2097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10" name="Google Shape;410;p15"/>
          <p:cNvSpPr txBox="1"/>
          <p:nvPr>
            <p:ph hasCustomPrompt="1" idx="6" type="title"/>
          </p:nvPr>
        </p:nvSpPr>
        <p:spPr>
          <a:xfrm>
            <a:off x="5064781" y="1597125"/>
            <a:ext cx="1888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5"/>
          <p:cNvSpPr txBox="1"/>
          <p:nvPr>
            <p:ph idx="7" type="subTitle"/>
          </p:nvPr>
        </p:nvSpPr>
        <p:spPr>
          <a:xfrm>
            <a:off x="1955516" y="3904800"/>
            <a:ext cx="235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15"/>
          <p:cNvSpPr txBox="1"/>
          <p:nvPr>
            <p:ph idx="8" type="title"/>
          </p:nvPr>
        </p:nvSpPr>
        <p:spPr>
          <a:xfrm>
            <a:off x="2086616" y="3677950"/>
            <a:ext cx="2097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13" name="Google Shape;413;p15"/>
          <p:cNvSpPr txBox="1"/>
          <p:nvPr>
            <p:ph hasCustomPrompt="1" idx="9" type="title"/>
          </p:nvPr>
        </p:nvSpPr>
        <p:spPr>
          <a:xfrm>
            <a:off x="2191016" y="3102200"/>
            <a:ext cx="1888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5"/>
          <p:cNvSpPr txBox="1"/>
          <p:nvPr>
            <p:ph idx="13" type="subTitle"/>
          </p:nvPr>
        </p:nvSpPr>
        <p:spPr>
          <a:xfrm>
            <a:off x="4829281" y="3904800"/>
            <a:ext cx="235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5" name="Google Shape;415;p15"/>
          <p:cNvSpPr txBox="1"/>
          <p:nvPr>
            <p:ph idx="14" type="title"/>
          </p:nvPr>
        </p:nvSpPr>
        <p:spPr>
          <a:xfrm>
            <a:off x="4960381" y="3677950"/>
            <a:ext cx="20970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16" name="Google Shape;416;p15"/>
          <p:cNvSpPr txBox="1"/>
          <p:nvPr>
            <p:ph hasCustomPrompt="1" idx="15" type="title"/>
          </p:nvPr>
        </p:nvSpPr>
        <p:spPr>
          <a:xfrm>
            <a:off x="5064781" y="3102200"/>
            <a:ext cx="1888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5"/>
          <p:cNvSpPr/>
          <p:nvPr/>
        </p:nvSpPr>
        <p:spPr>
          <a:xfrm rot="-6053757">
            <a:off x="6497778" y="-646745"/>
            <a:ext cx="4724084" cy="2851072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rot="-7361160">
            <a:off x="-2373318" y="2507732"/>
            <a:ext cx="4724082" cy="2851071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5"/>
          <p:cNvGrpSpPr/>
          <p:nvPr/>
        </p:nvGrpSpPr>
        <p:grpSpPr>
          <a:xfrm>
            <a:off x="720000" y="2254156"/>
            <a:ext cx="8163221" cy="2715293"/>
            <a:chOff x="953966" y="1675170"/>
            <a:chExt cx="662384" cy="220326"/>
          </a:xfrm>
        </p:grpSpPr>
        <p:sp>
          <p:nvSpPr>
            <p:cNvPr id="420" name="Google Shape;420;p15"/>
            <p:cNvSpPr/>
            <p:nvPr/>
          </p:nvSpPr>
          <p:spPr>
            <a:xfrm>
              <a:off x="953966" y="1675170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043162" y="1797458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996744" y="1743981"/>
              <a:ext cx="9350" cy="9228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062872" y="1889693"/>
              <a:ext cx="6274" cy="5802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11999" y="169084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flipH="1">
              <a:off x="1458911" y="1878618"/>
              <a:ext cx="10613" cy="11076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585700" y="1729054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549900" y="1759350"/>
              <a:ext cx="5825" cy="5825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463251" y="1817247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516122" y="180714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>
            <a:off x="480449" y="3648643"/>
            <a:ext cx="741874" cy="843207"/>
            <a:chOff x="5912600" y="3521075"/>
            <a:chExt cx="50150" cy="57000"/>
          </a:xfrm>
        </p:grpSpPr>
        <p:sp>
          <p:nvSpPr>
            <p:cNvPr id="433" name="Google Shape;433;p15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9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1" name="Google Shape;451;p16"/>
          <p:cNvSpPr txBox="1"/>
          <p:nvPr>
            <p:ph idx="1" type="subTitle"/>
          </p:nvPr>
        </p:nvSpPr>
        <p:spPr>
          <a:xfrm>
            <a:off x="4572000" y="1498500"/>
            <a:ext cx="301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2" name="Google Shape;452;p16"/>
          <p:cNvSpPr txBox="1"/>
          <p:nvPr>
            <p:ph idx="2" type="title"/>
          </p:nvPr>
        </p:nvSpPr>
        <p:spPr>
          <a:xfrm>
            <a:off x="4572000" y="1271651"/>
            <a:ext cx="2445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53" name="Google Shape;453;p16"/>
          <p:cNvSpPr txBox="1"/>
          <p:nvPr>
            <p:ph idx="3" type="subTitle"/>
          </p:nvPr>
        </p:nvSpPr>
        <p:spPr>
          <a:xfrm>
            <a:off x="4572000" y="2701650"/>
            <a:ext cx="301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16"/>
          <p:cNvSpPr txBox="1"/>
          <p:nvPr>
            <p:ph idx="4" type="title"/>
          </p:nvPr>
        </p:nvSpPr>
        <p:spPr>
          <a:xfrm>
            <a:off x="4572000" y="2474801"/>
            <a:ext cx="2445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55" name="Google Shape;455;p16"/>
          <p:cNvSpPr txBox="1"/>
          <p:nvPr>
            <p:ph idx="5" type="subTitle"/>
          </p:nvPr>
        </p:nvSpPr>
        <p:spPr>
          <a:xfrm>
            <a:off x="4572000" y="3904800"/>
            <a:ext cx="301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6" name="Google Shape;456;p16"/>
          <p:cNvSpPr txBox="1"/>
          <p:nvPr>
            <p:ph idx="6" type="title"/>
          </p:nvPr>
        </p:nvSpPr>
        <p:spPr>
          <a:xfrm>
            <a:off x="4572000" y="3677951"/>
            <a:ext cx="2445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ukta"/>
              <a:buNone/>
              <a:defRPr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457" name="Google Shape;457;p16"/>
          <p:cNvSpPr/>
          <p:nvPr/>
        </p:nvSpPr>
        <p:spPr>
          <a:xfrm rot="-8100000">
            <a:off x="7607319" y="-511268"/>
            <a:ext cx="2951380" cy="2102555"/>
          </a:xfrm>
          <a:custGeom>
            <a:rect b="b" l="l" r="r" t="t"/>
            <a:pathLst>
              <a:path extrusionOk="0" h="3334" w="4680">
                <a:moveTo>
                  <a:pt x="1374" y="1"/>
                </a:moveTo>
                <a:cubicBezTo>
                  <a:pt x="1295" y="1"/>
                  <a:pt x="1215" y="8"/>
                  <a:pt x="1135" y="23"/>
                </a:cubicBezTo>
                <a:cubicBezTo>
                  <a:pt x="776" y="87"/>
                  <a:pt x="482" y="333"/>
                  <a:pt x="452" y="676"/>
                </a:cubicBezTo>
                <a:cubicBezTo>
                  <a:pt x="437" y="814"/>
                  <a:pt x="403" y="1049"/>
                  <a:pt x="359" y="1206"/>
                </a:cubicBezTo>
                <a:cubicBezTo>
                  <a:pt x="310" y="1344"/>
                  <a:pt x="0" y="1840"/>
                  <a:pt x="123" y="2169"/>
                </a:cubicBezTo>
                <a:cubicBezTo>
                  <a:pt x="466" y="3066"/>
                  <a:pt x="1354" y="3334"/>
                  <a:pt x="2162" y="3334"/>
                </a:cubicBezTo>
                <a:cubicBezTo>
                  <a:pt x="2822" y="3334"/>
                  <a:pt x="3428" y="3154"/>
                  <a:pt x="3638" y="2993"/>
                </a:cubicBezTo>
                <a:cubicBezTo>
                  <a:pt x="4026" y="2698"/>
                  <a:pt x="4523" y="1904"/>
                  <a:pt x="4601" y="1732"/>
                </a:cubicBezTo>
                <a:cubicBezTo>
                  <a:pt x="4664" y="1579"/>
                  <a:pt x="4679" y="1407"/>
                  <a:pt x="4664" y="1236"/>
                </a:cubicBezTo>
                <a:cubicBezTo>
                  <a:pt x="4649" y="1019"/>
                  <a:pt x="4541" y="784"/>
                  <a:pt x="4355" y="628"/>
                </a:cubicBezTo>
                <a:cubicBezTo>
                  <a:pt x="4132" y="432"/>
                  <a:pt x="3800" y="351"/>
                  <a:pt x="3486" y="351"/>
                </a:cubicBezTo>
                <a:cubicBezTo>
                  <a:pt x="3405" y="351"/>
                  <a:pt x="3326" y="357"/>
                  <a:pt x="3250" y="366"/>
                </a:cubicBezTo>
                <a:cubicBezTo>
                  <a:pt x="3102" y="392"/>
                  <a:pt x="2965" y="429"/>
                  <a:pt x="2832" y="429"/>
                </a:cubicBezTo>
                <a:cubicBezTo>
                  <a:pt x="2811" y="429"/>
                  <a:pt x="2790" y="428"/>
                  <a:pt x="2769" y="426"/>
                </a:cubicBezTo>
                <a:cubicBezTo>
                  <a:pt x="2519" y="396"/>
                  <a:pt x="2317" y="273"/>
                  <a:pt x="2097" y="161"/>
                </a:cubicBezTo>
                <a:cubicBezTo>
                  <a:pt x="1863" y="68"/>
                  <a:pt x="1621" y="1"/>
                  <a:pt x="1374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-2476925" y="2879113"/>
            <a:ext cx="3944570" cy="2572478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6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460" name="Google Shape;460;p16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6"/>
          <p:cNvGrpSpPr/>
          <p:nvPr/>
        </p:nvGrpSpPr>
        <p:grpSpPr>
          <a:xfrm>
            <a:off x="7682124" y="3920943"/>
            <a:ext cx="741874" cy="843207"/>
            <a:chOff x="5912600" y="3521075"/>
            <a:chExt cx="50150" cy="57000"/>
          </a:xfrm>
        </p:grpSpPr>
        <p:sp>
          <p:nvSpPr>
            <p:cNvPr id="471" name="Google Shape;471;p16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"/>
          <p:cNvSpPr/>
          <p:nvPr/>
        </p:nvSpPr>
        <p:spPr>
          <a:xfrm>
            <a:off x="7123850" y="3274192"/>
            <a:ext cx="4964946" cy="3237923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0" name="Google Shape;490;p17"/>
          <p:cNvSpPr/>
          <p:nvPr/>
        </p:nvSpPr>
        <p:spPr>
          <a:xfrm rot="6312034">
            <a:off x="-1221808" y="4101668"/>
            <a:ext cx="2820265" cy="2443162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17"/>
          <p:cNvGrpSpPr/>
          <p:nvPr/>
        </p:nvGrpSpPr>
        <p:grpSpPr>
          <a:xfrm>
            <a:off x="194600" y="2511206"/>
            <a:ext cx="8688621" cy="2458243"/>
            <a:chOff x="911334" y="1696027"/>
            <a:chExt cx="705016" cy="199468"/>
          </a:xfrm>
        </p:grpSpPr>
        <p:sp>
          <p:nvSpPr>
            <p:cNvPr id="492" name="Google Shape;492;p17"/>
            <p:cNvSpPr/>
            <p:nvPr/>
          </p:nvSpPr>
          <p:spPr>
            <a:xfrm>
              <a:off x="911334" y="1715029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 rot="10800000">
              <a:off x="1011042" y="1884608"/>
              <a:ext cx="10011" cy="1005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977350" y="1759350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062872" y="1889693"/>
              <a:ext cx="6274" cy="5802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943867" y="1734462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 flipH="1">
              <a:off x="1458911" y="1878618"/>
              <a:ext cx="10613" cy="11076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593516" y="1696027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404123" y="1879106"/>
              <a:ext cx="10098" cy="10098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535866" y="1818874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559890" y="1783801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7"/>
          <p:cNvGrpSpPr/>
          <p:nvPr/>
        </p:nvGrpSpPr>
        <p:grpSpPr>
          <a:xfrm>
            <a:off x="233487" y="3642218"/>
            <a:ext cx="741874" cy="843207"/>
            <a:chOff x="5912600" y="3521075"/>
            <a:chExt cx="50150" cy="57000"/>
          </a:xfrm>
        </p:grpSpPr>
        <p:sp>
          <p:nvSpPr>
            <p:cNvPr id="505" name="Google Shape;505;p17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/>
          <p:nvPr/>
        </p:nvSpPr>
        <p:spPr>
          <a:xfrm rot="-5400101">
            <a:off x="-602193" y="1838968"/>
            <a:ext cx="7476273" cy="12632895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rot="6312039">
            <a:off x="8127277" y="4199483"/>
            <a:ext cx="780098" cy="675790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18"/>
          <p:cNvGrpSpPr/>
          <p:nvPr/>
        </p:nvGrpSpPr>
        <p:grpSpPr>
          <a:xfrm>
            <a:off x="108798" y="2177113"/>
            <a:ext cx="8774287" cy="2695832"/>
            <a:chOff x="904383" y="1668137"/>
            <a:chExt cx="711967" cy="218746"/>
          </a:xfrm>
        </p:grpSpPr>
        <p:sp>
          <p:nvSpPr>
            <p:cNvPr id="525" name="Google Shape;525;p18"/>
            <p:cNvSpPr/>
            <p:nvPr/>
          </p:nvSpPr>
          <p:spPr>
            <a:xfrm>
              <a:off x="912487" y="1668137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935737" y="1857820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1004865" y="1855801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 flipH="1" rot="10800000">
              <a:off x="904383" y="1746188"/>
              <a:ext cx="5552" cy="5457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1230590" y="1841588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439885" y="1847387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 rot="2700000">
              <a:off x="1604508" y="1742585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rot="10800000">
              <a:off x="1602402" y="1811850"/>
              <a:ext cx="6246" cy="6246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529828" y="1839439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491231" y="187678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2" name="Google Shape;542;p18"/>
          <p:cNvGrpSpPr/>
          <p:nvPr/>
        </p:nvGrpSpPr>
        <p:grpSpPr>
          <a:xfrm>
            <a:off x="3037949" y="4417274"/>
            <a:ext cx="511840" cy="585068"/>
            <a:chOff x="6144600" y="3520075"/>
            <a:chExt cx="29600" cy="33825"/>
          </a:xfrm>
        </p:grpSpPr>
        <p:sp>
          <p:nvSpPr>
            <p:cNvPr id="543" name="Google Shape;543;p18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"/>
          <p:cNvSpPr/>
          <p:nvPr/>
        </p:nvSpPr>
        <p:spPr>
          <a:xfrm rot="-6923940">
            <a:off x="5170783" y="664295"/>
            <a:ext cx="7476293" cy="12632914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2" name="Google Shape;562;p19"/>
          <p:cNvSpPr/>
          <p:nvPr/>
        </p:nvSpPr>
        <p:spPr>
          <a:xfrm rot="6312034">
            <a:off x="-1329483" y="3901418"/>
            <a:ext cx="2820265" cy="2443162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19"/>
          <p:cNvGrpSpPr/>
          <p:nvPr/>
        </p:nvGrpSpPr>
        <p:grpSpPr>
          <a:xfrm>
            <a:off x="261043" y="3154344"/>
            <a:ext cx="8622178" cy="1794688"/>
            <a:chOff x="916725" y="1747432"/>
            <a:chExt cx="699625" cy="145625"/>
          </a:xfrm>
        </p:grpSpPr>
        <p:sp>
          <p:nvSpPr>
            <p:cNvPr id="564" name="Google Shape;564;p19"/>
            <p:cNvSpPr/>
            <p:nvPr/>
          </p:nvSpPr>
          <p:spPr>
            <a:xfrm>
              <a:off x="929762" y="1747432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1425456" y="1882957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9"/>
          <p:cNvGrpSpPr/>
          <p:nvPr/>
        </p:nvGrpSpPr>
        <p:grpSpPr>
          <a:xfrm>
            <a:off x="464074" y="4195749"/>
            <a:ext cx="511840" cy="585068"/>
            <a:chOff x="6144600" y="3520075"/>
            <a:chExt cx="29600" cy="33825"/>
          </a:xfrm>
        </p:grpSpPr>
        <p:sp>
          <p:nvSpPr>
            <p:cNvPr id="570" name="Google Shape;570;p19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9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587" name="Google Shape;587;p19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7" name="Google Shape;597;p20"/>
          <p:cNvSpPr/>
          <p:nvPr/>
        </p:nvSpPr>
        <p:spPr>
          <a:xfrm>
            <a:off x="-3600425" y="4247042"/>
            <a:ext cx="4964946" cy="3237923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 rot="6312024">
            <a:off x="8337317" y="-603164"/>
            <a:ext cx="2096013" cy="181572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20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600" name="Google Shape;600;p20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208149" y="4455449"/>
            <a:ext cx="511840" cy="585068"/>
            <a:chOff x="6144600" y="3520075"/>
            <a:chExt cx="29600" cy="33825"/>
          </a:xfrm>
        </p:grpSpPr>
        <p:sp>
          <p:nvSpPr>
            <p:cNvPr id="611" name="Google Shape;611;p20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7399323" y="-539375"/>
            <a:ext cx="2472924" cy="2007101"/>
          </a:xfrm>
          <a:custGeom>
            <a:rect b="b" l="l" r="r" t="t"/>
            <a:pathLst>
              <a:path extrusionOk="0" h="3334" w="4680">
                <a:moveTo>
                  <a:pt x="1374" y="1"/>
                </a:moveTo>
                <a:cubicBezTo>
                  <a:pt x="1295" y="1"/>
                  <a:pt x="1215" y="8"/>
                  <a:pt x="1135" y="23"/>
                </a:cubicBezTo>
                <a:cubicBezTo>
                  <a:pt x="776" y="87"/>
                  <a:pt x="482" y="333"/>
                  <a:pt x="452" y="676"/>
                </a:cubicBezTo>
                <a:cubicBezTo>
                  <a:pt x="437" y="814"/>
                  <a:pt x="403" y="1049"/>
                  <a:pt x="359" y="1206"/>
                </a:cubicBezTo>
                <a:cubicBezTo>
                  <a:pt x="310" y="1344"/>
                  <a:pt x="0" y="1840"/>
                  <a:pt x="123" y="2169"/>
                </a:cubicBezTo>
                <a:cubicBezTo>
                  <a:pt x="466" y="3066"/>
                  <a:pt x="1354" y="3334"/>
                  <a:pt x="2162" y="3334"/>
                </a:cubicBezTo>
                <a:cubicBezTo>
                  <a:pt x="2822" y="3334"/>
                  <a:pt x="3428" y="3154"/>
                  <a:pt x="3638" y="2993"/>
                </a:cubicBezTo>
                <a:cubicBezTo>
                  <a:pt x="4026" y="2698"/>
                  <a:pt x="4523" y="1904"/>
                  <a:pt x="4601" y="1732"/>
                </a:cubicBezTo>
                <a:cubicBezTo>
                  <a:pt x="4664" y="1579"/>
                  <a:pt x="4679" y="1407"/>
                  <a:pt x="4664" y="1236"/>
                </a:cubicBezTo>
                <a:cubicBezTo>
                  <a:pt x="4649" y="1019"/>
                  <a:pt x="4541" y="784"/>
                  <a:pt x="4355" y="628"/>
                </a:cubicBezTo>
                <a:cubicBezTo>
                  <a:pt x="4132" y="432"/>
                  <a:pt x="3800" y="351"/>
                  <a:pt x="3486" y="351"/>
                </a:cubicBezTo>
                <a:cubicBezTo>
                  <a:pt x="3405" y="351"/>
                  <a:pt x="3326" y="357"/>
                  <a:pt x="3250" y="366"/>
                </a:cubicBezTo>
                <a:cubicBezTo>
                  <a:pt x="3102" y="392"/>
                  <a:pt x="2965" y="429"/>
                  <a:pt x="2832" y="429"/>
                </a:cubicBezTo>
                <a:cubicBezTo>
                  <a:pt x="2811" y="429"/>
                  <a:pt x="2790" y="428"/>
                  <a:pt x="2769" y="426"/>
                </a:cubicBezTo>
                <a:cubicBezTo>
                  <a:pt x="2519" y="396"/>
                  <a:pt x="2317" y="273"/>
                  <a:pt x="2097" y="161"/>
                </a:cubicBezTo>
                <a:cubicBezTo>
                  <a:pt x="1863" y="68"/>
                  <a:pt x="1621" y="1"/>
                  <a:pt x="1374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1294550" y="3486101"/>
            <a:ext cx="3138126" cy="2331647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110550" y="2266595"/>
            <a:ext cx="8858736" cy="2563549"/>
            <a:chOff x="916725" y="1641996"/>
            <a:chExt cx="679700" cy="196689"/>
          </a:xfrm>
        </p:grpSpPr>
        <p:sp>
          <p:nvSpPr>
            <p:cNvPr id="36" name="Google Shape;36;p3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53903" y="182523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586176" y="17525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43802" y="1682956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51477" y="1641996"/>
              <a:ext cx="6274" cy="6707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54877" y="1832883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560676" y="1726789"/>
              <a:ext cx="6275" cy="6593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85975" y="164903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573297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1728024" y="4359399"/>
            <a:ext cx="511840" cy="585068"/>
            <a:chOff x="6144600" y="3520075"/>
            <a:chExt cx="29600" cy="33825"/>
          </a:xfrm>
        </p:grpSpPr>
        <p:sp>
          <p:nvSpPr>
            <p:cNvPr id="47" name="Google Shape;47;p3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29" name="Google Shape;629;p21"/>
          <p:cNvGrpSpPr/>
          <p:nvPr/>
        </p:nvGrpSpPr>
        <p:grpSpPr>
          <a:xfrm>
            <a:off x="123514" y="2364478"/>
            <a:ext cx="8691370" cy="2629499"/>
            <a:chOff x="904527" y="1684121"/>
            <a:chExt cx="705239" cy="213364"/>
          </a:xfrm>
        </p:grpSpPr>
        <p:sp>
          <p:nvSpPr>
            <p:cNvPr id="630" name="Google Shape;630;p21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1019437" y="1883854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593025" y="1684121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593025" y="1811173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21"/>
          <p:cNvSpPr/>
          <p:nvPr/>
        </p:nvSpPr>
        <p:spPr>
          <a:xfrm rot="-6923940">
            <a:off x="5283033" y="1070395"/>
            <a:ext cx="7476293" cy="12632914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rot="6312029">
            <a:off x="-1460560" y="130176"/>
            <a:ext cx="2933918" cy="129724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208149" y="4359112"/>
            <a:ext cx="511840" cy="585068"/>
            <a:chOff x="6144600" y="3520075"/>
            <a:chExt cx="29600" cy="33825"/>
          </a:xfrm>
        </p:grpSpPr>
        <p:sp>
          <p:nvSpPr>
            <p:cNvPr id="640" name="Google Shape;640;p21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4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8" name="Google Shape;658;p22"/>
          <p:cNvSpPr/>
          <p:nvPr/>
        </p:nvSpPr>
        <p:spPr>
          <a:xfrm>
            <a:off x="-1746975" y="-1108100"/>
            <a:ext cx="2879721" cy="2051502"/>
          </a:xfrm>
          <a:custGeom>
            <a:rect b="b" l="l" r="r" t="t"/>
            <a:pathLst>
              <a:path extrusionOk="0" h="3334" w="4680">
                <a:moveTo>
                  <a:pt x="1374" y="1"/>
                </a:moveTo>
                <a:cubicBezTo>
                  <a:pt x="1295" y="1"/>
                  <a:pt x="1215" y="8"/>
                  <a:pt x="1135" y="23"/>
                </a:cubicBezTo>
                <a:cubicBezTo>
                  <a:pt x="776" y="87"/>
                  <a:pt x="482" y="333"/>
                  <a:pt x="452" y="676"/>
                </a:cubicBezTo>
                <a:cubicBezTo>
                  <a:pt x="437" y="814"/>
                  <a:pt x="403" y="1049"/>
                  <a:pt x="359" y="1206"/>
                </a:cubicBezTo>
                <a:cubicBezTo>
                  <a:pt x="310" y="1344"/>
                  <a:pt x="0" y="1840"/>
                  <a:pt x="123" y="2169"/>
                </a:cubicBezTo>
                <a:cubicBezTo>
                  <a:pt x="466" y="3066"/>
                  <a:pt x="1354" y="3334"/>
                  <a:pt x="2162" y="3334"/>
                </a:cubicBezTo>
                <a:cubicBezTo>
                  <a:pt x="2822" y="3334"/>
                  <a:pt x="3428" y="3154"/>
                  <a:pt x="3638" y="2993"/>
                </a:cubicBezTo>
                <a:cubicBezTo>
                  <a:pt x="4026" y="2698"/>
                  <a:pt x="4523" y="1904"/>
                  <a:pt x="4601" y="1732"/>
                </a:cubicBezTo>
                <a:cubicBezTo>
                  <a:pt x="4664" y="1579"/>
                  <a:pt x="4679" y="1407"/>
                  <a:pt x="4664" y="1236"/>
                </a:cubicBezTo>
                <a:cubicBezTo>
                  <a:pt x="4649" y="1019"/>
                  <a:pt x="4541" y="784"/>
                  <a:pt x="4355" y="628"/>
                </a:cubicBezTo>
                <a:cubicBezTo>
                  <a:pt x="4132" y="432"/>
                  <a:pt x="3800" y="351"/>
                  <a:pt x="3486" y="351"/>
                </a:cubicBezTo>
                <a:cubicBezTo>
                  <a:pt x="3405" y="351"/>
                  <a:pt x="3326" y="357"/>
                  <a:pt x="3250" y="366"/>
                </a:cubicBezTo>
                <a:cubicBezTo>
                  <a:pt x="3102" y="392"/>
                  <a:pt x="2965" y="429"/>
                  <a:pt x="2832" y="429"/>
                </a:cubicBezTo>
                <a:cubicBezTo>
                  <a:pt x="2811" y="429"/>
                  <a:pt x="2790" y="428"/>
                  <a:pt x="2769" y="426"/>
                </a:cubicBezTo>
                <a:cubicBezTo>
                  <a:pt x="2519" y="396"/>
                  <a:pt x="2317" y="273"/>
                  <a:pt x="2097" y="161"/>
                </a:cubicBezTo>
                <a:cubicBezTo>
                  <a:pt x="1863" y="68"/>
                  <a:pt x="1621" y="1"/>
                  <a:pt x="1374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 rot="-8100000">
            <a:off x="7263618" y="3899363"/>
            <a:ext cx="4425024" cy="2885810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22"/>
          <p:cNvGrpSpPr/>
          <p:nvPr/>
        </p:nvGrpSpPr>
        <p:grpSpPr>
          <a:xfrm>
            <a:off x="123514" y="2742803"/>
            <a:ext cx="8772508" cy="2251174"/>
            <a:chOff x="904527" y="1714820"/>
            <a:chExt cx="711823" cy="182666"/>
          </a:xfrm>
        </p:grpSpPr>
        <p:sp>
          <p:nvSpPr>
            <p:cNvPr id="661" name="Google Shape;661;p22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904527" y="1714820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147907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1592227" y="174612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22"/>
          <p:cNvGrpSpPr/>
          <p:nvPr/>
        </p:nvGrpSpPr>
        <p:grpSpPr>
          <a:xfrm>
            <a:off x="7802310" y="3515022"/>
            <a:ext cx="621679" cy="706743"/>
            <a:chOff x="5912600" y="3521075"/>
            <a:chExt cx="50150" cy="57000"/>
          </a:xfrm>
        </p:grpSpPr>
        <p:sp>
          <p:nvSpPr>
            <p:cNvPr id="672" name="Google Shape;672;p22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"/>
          <p:cNvSpPr/>
          <p:nvPr/>
        </p:nvSpPr>
        <p:spPr>
          <a:xfrm flipH="1" rot="-5399899">
            <a:off x="2291657" y="-9335582"/>
            <a:ext cx="7476273" cy="12632895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2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23"/>
          <p:cNvSpPr/>
          <p:nvPr/>
        </p:nvSpPr>
        <p:spPr>
          <a:xfrm rot="6312026">
            <a:off x="7901821" y="4068658"/>
            <a:ext cx="1044358" cy="90470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23"/>
          <p:cNvGrpSpPr/>
          <p:nvPr/>
        </p:nvGrpSpPr>
        <p:grpSpPr>
          <a:xfrm>
            <a:off x="208149" y="4151424"/>
            <a:ext cx="511840" cy="585068"/>
            <a:chOff x="6144600" y="3520075"/>
            <a:chExt cx="29600" cy="33825"/>
          </a:xfrm>
        </p:grpSpPr>
        <p:sp>
          <p:nvSpPr>
            <p:cNvPr id="694" name="Google Shape;694;p23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3"/>
          <p:cNvGrpSpPr/>
          <p:nvPr/>
        </p:nvGrpSpPr>
        <p:grpSpPr>
          <a:xfrm>
            <a:off x="110550" y="2266595"/>
            <a:ext cx="8858736" cy="2836861"/>
            <a:chOff x="916725" y="1641996"/>
            <a:chExt cx="679700" cy="217659"/>
          </a:xfrm>
        </p:grpSpPr>
        <p:sp>
          <p:nvSpPr>
            <p:cNvPr id="711" name="Google Shape;711;p23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933409" y="1849163"/>
              <a:ext cx="10448" cy="10492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1586176" y="17525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943802" y="1682956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951477" y="1641996"/>
              <a:ext cx="6274" cy="6707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1554877" y="1832883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1560676" y="1726789"/>
              <a:ext cx="6275" cy="6593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1585975" y="164903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1573297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"/>
          <p:cNvSpPr txBox="1"/>
          <p:nvPr>
            <p:ph type="title"/>
          </p:nvPr>
        </p:nvSpPr>
        <p:spPr>
          <a:xfrm>
            <a:off x="720000" y="539988"/>
            <a:ext cx="50304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3" name="Google Shape;723;p24"/>
          <p:cNvSpPr txBox="1"/>
          <p:nvPr>
            <p:ph idx="1" type="body"/>
          </p:nvPr>
        </p:nvSpPr>
        <p:spPr>
          <a:xfrm>
            <a:off x="598347" y="2061713"/>
            <a:ext cx="51630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4" name="Google Shape;724;p24"/>
          <p:cNvSpPr/>
          <p:nvPr/>
        </p:nvSpPr>
        <p:spPr>
          <a:xfrm flipH="1" rot="687619">
            <a:off x="7522589" y="2789325"/>
            <a:ext cx="3667458" cy="3975152"/>
          </a:xfrm>
          <a:custGeom>
            <a:rect b="b" l="l" r="r" t="t"/>
            <a:pathLst>
              <a:path extrusionOk="0" h="6136" w="5661">
                <a:moveTo>
                  <a:pt x="4561" y="0"/>
                </a:moveTo>
                <a:cubicBezTo>
                  <a:pt x="4195" y="0"/>
                  <a:pt x="3635" y="144"/>
                  <a:pt x="2862" y="416"/>
                </a:cubicBezTo>
                <a:cubicBezTo>
                  <a:pt x="2862" y="416"/>
                  <a:pt x="840" y="1226"/>
                  <a:pt x="840" y="1879"/>
                </a:cubicBezTo>
                <a:cubicBezTo>
                  <a:pt x="840" y="2013"/>
                  <a:pt x="934" y="2061"/>
                  <a:pt x="1079" y="2061"/>
                </a:cubicBezTo>
                <a:cubicBezTo>
                  <a:pt x="1419" y="2061"/>
                  <a:pt x="2040" y="1798"/>
                  <a:pt x="2366" y="1798"/>
                </a:cubicBezTo>
                <a:cubicBezTo>
                  <a:pt x="2557" y="1798"/>
                  <a:pt x="2646" y="1888"/>
                  <a:pt x="2519" y="2174"/>
                </a:cubicBezTo>
                <a:cubicBezTo>
                  <a:pt x="2082" y="3136"/>
                  <a:pt x="0" y="3323"/>
                  <a:pt x="0" y="4196"/>
                </a:cubicBezTo>
                <a:cubicBezTo>
                  <a:pt x="0" y="5080"/>
                  <a:pt x="1571" y="4629"/>
                  <a:pt x="1168" y="5315"/>
                </a:cubicBezTo>
                <a:cubicBezTo>
                  <a:pt x="912" y="5752"/>
                  <a:pt x="1754" y="6136"/>
                  <a:pt x="2690" y="6136"/>
                </a:cubicBezTo>
                <a:cubicBezTo>
                  <a:pt x="3185" y="6136"/>
                  <a:pt x="3707" y="6028"/>
                  <a:pt x="4105" y="5763"/>
                </a:cubicBezTo>
                <a:cubicBezTo>
                  <a:pt x="5254" y="5017"/>
                  <a:pt x="5661" y="4644"/>
                  <a:pt x="5612" y="4084"/>
                </a:cubicBezTo>
                <a:cubicBezTo>
                  <a:pt x="5552" y="3524"/>
                  <a:pt x="4153" y="3651"/>
                  <a:pt x="4571" y="3043"/>
                </a:cubicBezTo>
                <a:cubicBezTo>
                  <a:pt x="4993" y="2453"/>
                  <a:pt x="5612" y="1737"/>
                  <a:pt x="5381" y="1349"/>
                </a:cubicBezTo>
                <a:cubicBezTo>
                  <a:pt x="5319" y="1248"/>
                  <a:pt x="5215" y="1214"/>
                  <a:pt x="5095" y="1214"/>
                </a:cubicBezTo>
                <a:cubicBezTo>
                  <a:pt x="4856" y="1214"/>
                  <a:pt x="4554" y="1348"/>
                  <a:pt x="4408" y="1348"/>
                </a:cubicBezTo>
                <a:cubicBezTo>
                  <a:pt x="4346" y="1348"/>
                  <a:pt x="4311" y="1324"/>
                  <a:pt x="4321" y="1256"/>
                </a:cubicBezTo>
                <a:cubicBezTo>
                  <a:pt x="4355" y="946"/>
                  <a:pt x="5209" y="651"/>
                  <a:pt x="5067" y="260"/>
                </a:cubicBezTo>
                <a:cubicBezTo>
                  <a:pt x="5007" y="85"/>
                  <a:pt x="4841" y="0"/>
                  <a:pt x="4561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4"/>
          <p:cNvSpPr/>
          <p:nvPr/>
        </p:nvSpPr>
        <p:spPr>
          <a:xfrm rot="6312034">
            <a:off x="7850179" y="-1474364"/>
            <a:ext cx="3253661" cy="2818604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24"/>
          <p:cNvGrpSpPr/>
          <p:nvPr/>
        </p:nvGrpSpPr>
        <p:grpSpPr>
          <a:xfrm>
            <a:off x="6988599" y="3823293"/>
            <a:ext cx="741874" cy="843207"/>
            <a:chOff x="5912600" y="3521075"/>
            <a:chExt cx="50150" cy="57000"/>
          </a:xfrm>
        </p:grpSpPr>
        <p:sp>
          <p:nvSpPr>
            <p:cNvPr id="727" name="Google Shape;727;p24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4"/>
          <p:cNvGrpSpPr/>
          <p:nvPr/>
        </p:nvGrpSpPr>
        <p:grpSpPr>
          <a:xfrm flipH="1">
            <a:off x="83202" y="2340128"/>
            <a:ext cx="8901304" cy="2644224"/>
            <a:chOff x="904527" y="1682927"/>
            <a:chExt cx="722274" cy="214559"/>
          </a:xfrm>
        </p:grpSpPr>
        <p:sp>
          <p:nvSpPr>
            <p:cNvPr id="744" name="Google Shape;744;p24"/>
            <p:cNvSpPr/>
            <p:nvPr/>
          </p:nvSpPr>
          <p:spPr>
            <a:xfrm>
              <a:off x="984123" y="1732100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944407" y="187056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1603491" y="17649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904527" y="1682927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1024177" y="188947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1595351" y="1859991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1531186" y="1887661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1616351" y="182428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5"/>
          <p:cNvSpPr/>
          <p:nvPr/>
        </p:nvSpPr>
        <p:spPr>
          <a:xfrm flipH="1">
            <a:off x="0" y="0"/>
            <a:ext cx="6163570" cy="5143484"/>
          </a:xfrm>
          <a:custGeom>
            <a:rect b="b" l="l" r="r" t="t"/>
            <a:pathLst>
              <a:path extrusionOk="0" h="39425" w="47244">
                <a:moveTo>
                  <a:pt x="22178" y="0"/>
                </a:moveTo>
                <a:cubicBezTo>
                  <a:pt x="19675" y="1372"/>
                  <a:pt x="17728" y="3558"/>
                  <a:pt x="16882" y="6112"/>
                </a:cubicBezTo>
                <a:cubicBezTo>
                  <a:pt x="15592" y="10138"/>
                  <a:pt x="16964" y="14720"/>
                  <a:pt x="14910" y="18487"/>
                </a:cubicBezTo>
                <a:cubicBezTo>
                  <a:pt x="12590" y="22753"/>
                  <a:pt x="6795" y="24440"/>
                  <a:pt x="3401" y="28049"/>
                </a:cubicBezTo>
                <a:cubicBezTo>
                  <a:pt x="1081" y="30495"/>
                  <a:pt x="1" y="33895"/>
                  <a:pt x="582" y="37080"/>
                </a:cubicBezTo>
                <a:cubicBezTo>
                  <a:pt x="715" y="37870"/>
                  <a:pt x="980" y="38660"/>
                  <a:pt x="1321" y="39425"/>
                </a:cubicBezTo>
                <a:lnTo>
                  <a:pt x="47243" y="39425"/>
                </a:lnTo>
                <a:lnTo>
                  <a:pt x="47243" y="0"/>
                </a:ln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5"/>
          <p:cNvSpPr txBox="1"/>
          <p:nvPr>
            <p:ph type="ctrTitle"/>
          </p:nvPr>
        </p:nvSpPr>
        <p:spPr>
          <a:xfrm flipH="1">
            <a:off x="5865875" y="780800"/>
            <a:ext cx="25581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7" name="Google Shape;757;p25"/>
          <p:cNvSpPr txBox="1"/>
          <p:nvPr>
            <p:ph idx="1" type="subTitle"/>
          </p:nvPr>
        </p:nvSpPr>
        <p:spPr>
          <a:xfrm flipH="1">
            <a:off x="4571975" y="1787875"/>
            <a:ext cx="38520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8" name="Google Shape;758;p25"/>
          <p:cNvSpPr/>
          <p:nvPr/>
        </p:nvSpPr>
        <p:spPr>
          <a:xfrm rot="6312027">
            <a:off x="7728460" y="3876730"/>
            <a:ext cx="3637102" cy="3150764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5"/>
          <p:cNvSpPr txBox="1"/>
          <p:nvPr>
            <p:ph idx="2" type="subTitle"/>
          </p:nvPr>
        </p:nvSpPr>
        <p:spPr>
          <a:xfrm>
            <a:off x="4571975" y="2971825"/>
            <a:ext cx="3499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5"/>
          <p:cNvSpPr txBox="1"/>
          <p:nvPr/>
        </p:nvSpPr>
        <p:spPr>
          <a:xfrm>
            <a:off x="651125" y="4155775"/>
            <a:ext cx="471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and illustrations by Stories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1" name="Google Shape;761;p25"/>
          <p:cNvGrpSpPr/>
          <p:nvPr/>
        </p:nvGrpSpPr>
        <p:grpSpPr>
          <a:xfrm>
            <a:off x="493175" y="360043"/>
            <a:ext cx="3500232" cy="4856319"/>
            <a:chOff x="2487000" y="340768"/>
            <a:chExt cx="3500232" cy="4856319"/>
          </a:xfrm>
        </p:grpSpPr>
        <p:sp>
          <p:nvSpPr>
            <p:cNvPr id="762" name="Google Shape;762;p25"/>
            <p:cNvSpPr/>
            <p:nvPr/>
          </p:nvSpPr>
          <p:spPr>
            <a:xfrm>
              <a:off x="3453072" y="366643"/>
              <a:ext cx="119851" cy="121083"/>
            </a:xfrm>
            <a:custGeom>
              <a:rect b="b" l="l" r="r" t="t"/>
              <a:pathLst>
                <a:path extrusionOk="0" h="393" w="389">
                  <a:moveTo>
                    <a:pt x="187" y="1"/>
                  </a:moveTo>
                  <a:cubicBezTo>
                    <a:pt x="94" y="1"/>
                    <a:pt x="0" y="94"/>
                    <a:pt x="0" y="206"/>
                  </a:cubicBezTo>
                  <a:cubicBezTo>
                    <a:pt x="0" y="299"/>
                    <a:pt x="94" y="392"/>
                    <a:pt x="187" y="392"/>
                  </a:cubicBezTo>
                  <a:cubicBezTo>
                    <a:pt x="295" y="392"/>
                    <a:pt x="388" y="299"/>
                    <a:pt x="388" y="206"/>
                  </a:cubicBezTo>
                  <a:cubicBezTo>
                    <a:pt x="388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810075" y="1120931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5116550" y="340768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487000" y="4742593"/>
              <a:ext cx="177158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5269350" y="5024243"/>
              <a:ext cx="177157" cy="172844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5"/>
          <p:cNvGrpSpPr/>
          <p:nvPr/>
        </p:nvGrpSpPr>
        <p:grpSpPr>
          <a:xfrm>
            <a:off x="261043" y="187479"/>
            <a:ext cx="4375487" cy="4863170"/>
            <a:chOff x="916725" y="1507474"/>
            <a:chExt cx="355038" cy="394610"/>
          </a:xfrm>
        </p:grpSpPr>
        <p:sp>
          <p:nvSpPr>
            <p:cNvPr id="768" name="Google Shape;768;p25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983250" y="1507474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989647" y="1895783"/>
              <a:ext cx="6274" cy="6301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2082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8"/>
                    <a:pt x="60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936575" y="1625350"/>
              <a:ext cx="9725" cy="9825"/>
            </a:xfrm>
            <a:custGeom>
              <a:rect b="b" l="l" r="r" t="t"/>
              <a:pathLst>
                <a:path extrusionOk="0" h="393" w="389">
                  <a:moveTo>
                    <a:pt x="187" y="1"/>
                  </a:moveTo>
                  <a:cubicBezTo>
                    <a:pt x="94" y="1"/>
                    <a:pt x="0" y="94"/>
                    <a:pt x="0" y="206"/>
                  </a:cubicBezTo>
                  <a:cubicBezTo>
                    <a:pt x="0" y="299"/>
                    <a:pt x="94" y="392"/>
                    <a:pt x="187" y="392"/>
                  </a:cubicBezTo>
                  <a:cubicBezTo>
                    <a:pt x="295" y="392"/>
                    <a:pt x="388" y="299"/>
                    <a:pt x="388" y="206"/>
                  </a:cubicBezTo>
                  <a:cubicBezTo>
                    <a:pt x="388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977350" y="1759350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022875" y="1639575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255600" y="1514875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937700" y="1521875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241600" y="1676119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80" y="0"/>
                  </a:moveTo>
                  <a:cubicBezTo>
                    <a:pt x="127" y="0"/>
                    <a:pt x="0" y="127"/>
                    <a:pt x="0" y="280"/>
                  </a:cubicBezTo>
                  <a:cubicBezTo>
                    <a:pt x="0" y="437"/>
                    <a:pt x="127" y="560"/>
                    <a:pt x="280" y="560"/>
                  </a:cubicBezTo>
                  <a:cubicBezTo>
                    <a:pt x="437" y="560"/>
                    <a:pt x="560" y="437"/>
                    <a:pt x="560" y="280"/>
                  </a:cubicBezTo>
                  <a:cubicBezTo>
                    <a:pt x="560" y="127"/>
                    <a:pt x="437" y="0"/>
                    <a:pt x="280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236052" y="180690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197894" y="1531166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261313" y="1577366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5"/>
          <p:cNvGrpSpPr/>
          <p:nvPr/>
        </p:nvGrpSpPr>
        <p:grpSpPr>
          <a:xfrm>
            <a:off x="719999" y="539999"/>
            <a:ext cx="511840" cy="585068"/>
            <a:chOff x="6144600" y="3520075"/>
            <a:chExt cx="29600" cy="33825"/>
          </a:xfrm>
        </p:grpSpPr>
        <p:sp>
          <p:nvSpPr>
            <p:cNvPr id="783" name="Google Shape;783;p25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6"/>
          <p:cNvSpPr/>
          <p:nvPr/>
        </p:nvSpPr>
        <p:spPr>
          <a:xfrm rot="-5644651">
            <a:off x="458982" y="2038178"/>
            <a:ext cx="10028743" cy="13939437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 flipH="1" rot="10800000">
            <a:off x="-2415577" y="-6059009"/>
            <a:ext cx="12281468" cy="7465274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26"/>
          <p:cNvGrpSpPr/>
          <p:nvPr/>
        </p:nvGrpSpPr>
        <p:grpSpPr>
          <a:xfrm flipH="1" rot="10800000">
            <a:off x="162554" y="2188123"/>
            <a:ext cx="8538939" cy="2715065"/>
            <a:chOff x="902479" y="1514875"/>
            <a:chExt cx="692871" cy="220307"/>
          </a:xfrm>
        </p:grpSpPr>
        <p:sp>
          <p:nvSpPr>
            <p:cNvPr id="803" name="Google Shape;803;p26"/>
            <p:cNvSpPr/>
            <p:nvPr/>
          </p:nvSpPr>
          <p:spPr>
            <a:xfrm>
              <a:off x="927871" y="1635700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902479" y="1604892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12082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8"/>
                    <a:pt x="60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180742" y="1539541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041633" y="1611092"/>
              <a:ext cx="5800" cy="6275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1255600" y="1514875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914625" y="1725082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983160" y="1625494"/>
              <a:ext cx="5388" cy="5641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1456383" y="1568940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406075" y="1519525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567725" y="159565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388809" y="1540984"/>
              <a:ext cx="7716" cy="7716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504025" y="1639575"/>
              <a:ext cx="6275" cy="6275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584900" y="1521875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528010" y="1575141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6"/>
          <p:cNvGrpSpPr/>
          <p:nvPr/>
        </p:nvGrpSpPr>
        <p:grpSpPr>
          <a:xfrm>
            <a:off x="389174" y="4310974"/>
            <a:ext cx="511840" cy="585068"/>
            <a:chOff x="6144600" y="3520075"/>
            <a:chExt cx="29600" cy="33825"/>
          </a:xfrm>
        </p:grpSpPr>
        <p:sp>
          <p:nvSpPr>
            <p:cNvPr id="819" name="Google Shape;819;p26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7"/>
          <p:cNvSpPr/>
          <p:nvPr/>
        </p:nvSpPr>
        <p:spPr>
          <a:xfrm>
            <a:off x="-1731052" y="3524241"/>
            <a:ext cx="12281468" cy="7465274"/>
          </a:xfrm>
          <a:custGeom>
            <a:rect b="b" l="l" r="r" t="t"/>
            <a:pathLst>
              <a:path extrusionOk="0" h="21437" w="35267">
                <a:moveTo>
                  <a:pt x="9647" y="0"/>
                </a:moveTo>
                <a:cubicBezTo>
                  <a:pt x="9051" y="0"/>
                  <a:pt x="8458" y="50"/>
                  <a:pt x="7876" y="157"/>
                </a:cubicBezTo>
                <a:cubicBezTo>
                  <a:pt x="5114" y="681"/>
                  <a:pt x="2845" y="2609"/>
                  <a:pt x="2586" y="5187"/>
                </a:cubicBezTo>
                <a:cubicBezTo>
                  <a:pt x="2453" y="6344"/>
                  <a:pt x="3717" y="8423"/>
                  <a:pt x="3319" y="9529"/>
                </a:cubicBezTo>
                <a:cubicBezTo>
                  <a:pt x="2927" y="10635"/>
                  <a:pt x="1" y="14086"/>
                  <a:pt x="83" y="16696"/>
                </a:cubicBezTo>
                <a:cubicBezTo>
                  <a:pt x="159" y="19300"/>
                  <a:pt x="822" y="20090"/>
                  <a:pt x="1770" y="21436"/>
                </a:cubicBezTo>
                <a:lnTo>
                  <a:pt x="32682" y="21436"/>
                </a:lnTo>
                <a:cubicBezTo>
                  <a:pt x="33263" y="20090"/>
                  <a:pt x="33737" y="19009"/>
                  <a:pt x="33055" y="17246"/>
                </a:cubicBezTo>
                <a:cubicBezTo>
                  <a:pt x="32499" y="15849"/>
                  <a:pt x="34003" y="14693"/>
                  <a:pt x="34578" y="13378"/>
                </a:cubicBezTo>
                <a:cubicBezTo>
                  <a:pt x="35077" y="12215"/>
                  <a:pt x="35267" y="10825"/>
                  <a:pt x="35134" y="9529"/>
                </a:cubicBezTo>
                <a:cubicBezTo>
                  <a:pt x="34951" y="7823"/>
                  <a:pt x="34129" y="6085"/>
                  <a:pt x="32707" y="4821"/>
                </a:cubicBezTo>
                <a:cubicBezTo>
                  <a:pt x="30980" y="3333"/>
                  <a:pt x="28580" y="2711"/>
                  <a:pt x="26205" y="2711"/>
                </a:cubicBezTo>
                <a:cubicBezTo>
                  <a:pt x="25503" y="2711"/>
                  <a:pt x="24804" y="2766"/>
                  <a:pt x="24125" y="2868"/>
                </a:cubicBezTo>
                <a:cubicBezTo>
                  <a:pt x="23050" y="3027"/>
                  <a:pt x="22000" y="3286"/>
                  <a:pt x="20916" y="3286"/>
                </a:cubicBezTo>
                <a:cubicBezTo>
                  <a:pt x="20750" y="3286"/>
                  <a:pt x="20583" y="3280"/>
                  <a:pt x="20415" y="3266"/>
                </a:cubicBezTo>
                <a:cubicBezTo>
                  <a:pt x="18544" y="3108"/>
                  <a:pt x="16939" y="2078"/>
                  <a:pt x="15251" y="1313"/>
                </a:cubicBezTo>
                <a:cubicBezTo>
                  <a:pt x="13502" y="513"/>
                  <a:pt x="11559" y="0"/>
                  <a:pt x="9647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 rot="1052058">
            <a:off x="8154180" y="3685086"/>
            <a:ext cx="655276" cy="642468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7"/>
          <p:cNvGrpSpPr/>
          <p:nvPr/>
        </p:nvGrpSpPr>
        <p:grpSpPr>
          <a:xfrm>
            <a:off x="389174" y="4310974"/>
            <a:ext cx="511840" cy="585068"/>
            <a:chOff x="6144600" y="3520075"/>
            <a:chExt cx="29600" cy="33825"/>
          </a:xfrm>
        </p:grpSpPr>
        <p:sp>
          <p:nvSpPr>
            <p:cNvPr id="839" name="Google Shape;839;p27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7"/>
          <p:cNvGrpSpPr/>
          <p:nvPr/>
        </p:nvGrpSpPr>
        <p:grpSpPr>
          <a:xfrm>
            <a:off x="260906" y="2494963"/>
            <a:ext cx="8622178" cy="2454935"/>
            <a:chOff x="916725" y="1693928"/>
            <a:chExt cx="699625" cy="199200"/>
          </a:xfrm>
        </p:grpSpPr>
        <p:sp>
          <p:nvSpPr>
            <p:cNvPr id="856" name="Google Shape;856;p27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1588726" y="174493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 rot="6312029">
            <a:off x="-3453611" y="-2845883"/>
            <a:ext cx="5005154" cy="4335881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3776840">
            <a:off x="9428108" y="-2180733"/>
            <a:ext cx="7476287" cy="12632965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" name="Google Shape;68;p4"/>
          <p:cNvGrpSpPr/>
          <p:nvPr/>
        </p:nvGrpSpPr>
        <p:grpSpPr>
          <a:xfrm>
            <a:off x="261043" y="3063256"/>
            <a:ext cx="8622178" cy="1847683"/>
            <a:chOff x="916725" y="1740822"/>
            <a:chExt cx="699625" cy="149926"/>
          </a:xfrm>
        </p:grpSpPr>
        <p:sp>
          <p:nvSpPr>
            <p:cNvPr id="69" name="Google Shape;69;p4"/>
            <p:cNvSpPr/>
            <p:nvPr/>
          </p:nvSpPr>
          <p:spPr>
            <a:xfrm>
              <a:off x="916726" y="1740822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480691" y="1850000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48916" y="1822797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30748" y="1880923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560671" y="1785764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8534949" y="76162"/>
            <a:ext cx="511840" cy="585068"/>
            <a:chOff x="6144600" y="3520075"/>
            <a:chExt cx="29600" cy="33825"/>
          </a:xfrm>
        </p:grpSpPr>
        <p:sp>
          <p:nvSpPr>
            <p:cNvPr id="79" name="Google Shape;79;p4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 rot="-6300004">
            <a:off x="7046124" y="-893204"/>
            <a:ext cx="4509621" cy="2721624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1342698" y="3920250"/>
            <a:ext cx="2775828" cy="2721629"/>
          </a:xfrm>
          <a:custGeom>
            <a:rect b="b" l="l" r="r" t="t"/>
            <a:pathLst>
              <a:path extrusionOk="0" h="5825" w="5941">
                <a:moveTo>
                  <a:pt x="3762" y="1"/>
                </a:moveTo>
                <a:cubicBezTo>
                  <a:pt x="3403" y="1"/>
                  <a:pt x="2991" y="63"/>
                  <a:pt x="2534" y="222"/>
                </a:cubicBezTo>
                <a:cubicBezTo>
                  <a:pt x="2004" y="394"/>
                  <a:pt x="1415" y="595"/>
                  <a:pt x="855" y="1715"/>
                </a:cubicBezTo>
                <a:cubicBezTo>
                  <a:pt x="560" y="2289"/>
                  <a:pt x="1" y="3162"/>
                  <a:pt x="1" y="4047"/>
                </a:cubicBezTo>
                <a:cubicBezTo>
                  <a:pt x="1" y="4747"/>
                  <a:pt x="1931" y="5824"/>
                  <a:pt x="3281" y="5824"/>
                </a:cubicBezTo>
                <a:cubicBezTo>
                  <a:pt x="3606" y="5824"/>
                  <a:pt x="3897" y="5762"/>
                  <a:pt x="4120" y="5617"/>
                </a:cubicBezTo>
                <a:cubicBezTo>
                  <a:pt x="5269" y="4856"/>
                  <a:pt x="5426" y="4450"/>
                  <a:pt x="5612" y="3923"/>
                </a:cubicBezTo>
                <a:cubicBezTo>
                  <a:pt x="5829" y="3349"/>
                  <a:pt x="5941" y="1125"/>
                  <a:pt x="5254" y="487"/>
                </a:cubicBezTo>
                <a:cubicBezTo>
                  <a:pt x="5004" y="257"/>
                  <a:pt x="4490" y="1"/>
                  <a:pt x="3762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720000" y="1339450"/>
            <a:ext cx="36165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2" type="body"/>
          </p:nvPr>
        </p:nvSpPr>
        <p:spPr>
          <a:xfrm>
            <a:off x="4807449" y="1339450"/>
            <a:ext cx="36165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1" name="Google Shape;101;p5"/>
          <p:cNvGrpSpPr/>
          <p:nvPr/>
        </p:nvGrpSpPr>
        <p:grpSpPr>
          <a:xfrm>
            <a:off x="389174" y="4310974"/>
            <a:ext cx="511840" cy="585068"/>
            <a:chOff x="6144600" y="3520075"/>
            <a:chExt cx="29600" cy="33825"/>
          </a:xfrm>
        </p:grpSpPr>
        <p:sp>
          <p:nvSpPr>
            <p:cNvPr id="102" name="Google Shape;102;p5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260906" y="2494963"/>
            <a:ext cx="8622178" cy="2454935"/>
            <a:chOff x="916725" y="1693928"/>
            <a:chExt cx="699625" cy="199200"/>
          </a:xfrm>
        </p:grpSpPr>
        <p:sp>
          <p:nvSpPr>
            <p:cNvPr id="119" name="Google Shape;119;p5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588726" y="174493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 rot="6312029">
            <a:off x="6323236" y="4624272"/>
            <a:ext cx="1202524" cy="104172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6"/>
          <p:cNvSpPr/>
          <p:nvPr/>
        </p:nvSpPr>
        <p:spPr>
          <a:xfrm rot="3776840">
            <a:off x="2867608" y="728592"/>
            <a:ext cx="7476287" cy="12632965"/>
          </a:xfrm>
          <a:custGeom>
            <a:rect b="b" l="l" r="r" t="t"/>
            <a:pathLst>
              <a:path extrusionOk="0" h="47312" w="43742">
                <a:moveTo>
                  <a:pt x="35213" y="0"/>
                </a:moveTo>
                <a:cubicBezTo>
                  <a:pt x="32403" y="0"/>
                  <a:pt x="28089" y="1090"/>
                  <a:pt x="22095" y="3185"/>
                </a:cubicBezTo>
                <a:cubicBezTo>
                  <a:pt x="22095" y="3185"/>
                  <a:pt x="6535" y="9404"/>
                  <a:pt x="6535" y="14403"/>
                </a:cubicBezTo>
                <a:cubicBezTo>
                  <a:pt x="6535" y="15474"/>
                  <a:pt x="7281" y="15848"/>
                  <a:pt x="8419" y="15848"/>
                </a:cubicBezTo>
                <a:cubicBezTo>
                  <a:pt x="11067" y="15848"/>
                  <a:pt x="15842" y="13825"/>
                  <a:pt x="18326" y="13825"/>
                </a:cubicBezTo>
                <a:cubicBezTo>
                  <a:pt x="19770" y="13825"/>
                  <a:pt x="20440" y="14509"/>
                  <a:pt x="19466" y="16672"/>
                </a:cubicBezTo>
                <a:cubicBezTo>
                  <a:pt x="16066" y="24174"/>
                  <a:pt x="0" y="25546"/>
                  <a:pt x="0" y="32365"/>
                </a:cubicBezTo>
                <a:cubicBezTo>
                  <a:pt x="0" y="39159"/>
                  <a:pt x="12141" y="35734"/>
                  <a:pt x="9089" y="40922"/>
                </a:cubicBezTo>
                <a:cubicBezTo>
                  <a:pt x="7065" y="44326"/>
                  <a:pt x="13635" y="47312"/>
                  <a:pt x="20892" y="47312"/>
                </a:cubicBezTo>
                <a:cubicBezTo>
                  <a:pt x="24697" y="47312"/>
                  <a:pt x="28690" y="46491"/>
                  <a:pt x="31734" y="44481"/>
                </a:cubicBezTo>
                <a:cubicBezTo>
                  <a:pt x="40582" y="38634"/>
                  <a:pt x="43742" y="35841"/>
                  <a:pt x="43325" y="31493"/>
                </a:cubicBezTo>
                <a:cubicBezTo>
                  <a:pt x="42901" y="27176"/>
                  <a:pt x="32132" y="28099"/>
                  <a:pt x="35317" y="23492"/>
                </a:cubicBezTo>
                <a:cubicBezTo>
                  <a:pt x="38528" y="18884"/>
                  <a:pt x="43350" y="13405"/>
                  <a:pt x="41530" y="10403"/>
                </a:cubicBezTo>
                <a:cubicBezTo>
                  <a:pt x="41052" y="9618"/>
                  <a:pt x="40234" y="9359"/>
                  <a:pt x="39295" y="9359"/>
                </a:cubicBezTo>
                <a:cubicBezTo>
                  <a:pt x="37463" y="9359"/>
                  <a:pt x="35166" y="10347"/>
                  <a:pt x="34021" y="10347"/>
                </a:cubicBezTo>
                <a:cubicBezTo>
                  <a:pt x="33528" y="10347"/>
                  <a:pt x="33249" y="10164"/>
                  <a:pt x="33314" y="9638"/>
                </a:cubicBezTo>
                <a:cubicBezTo>
                  <a:pt x="33630" y="7268"/>
                  <a:pt x="40165" y="5005"/>
                  <a:pt x="39109" y="1978"/>
                </a:cubicBezTo>
                <a:cubicBezTo>
                  <a:pt x="38650" y="647"/>
                  <a:pt x="37378" y="0"/>
                  <a:pt x="35213" y="0"/>
                </a:cubicBezTo>
                <a:close/>
              </a:path>
            </a:pathLst>
          </a:custGeom>
          <a:solidFill>
            <a:srgbClr val="AADBEE">
              <a:alpha val="5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rot="6312029">
            <a:off x="8634936" y="2139197"/>
            <a:ext cx="1202524" cy="104172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 rot="6312029">
            <a:off x="399536" y="4799397"/>
            <a:ext cx="1202524" cy="1041729"/>
          </a:xfrm>
          <a:custGeom>
            <a:rect b="b" l="l" r="r" t="t"/>
            <a:pathLst>
              <a:path extrusionOk="0" h="575" w="664">
                <a:moveTo>
                  <a:pt x="346" y="1"/>
                </a:moveTo>
                <a:cubicBezTo>
                  <a:pt x="302" y="1"/>
                  <a:pt x="257" y="12"/>
                  <a:pt x="215" y="36"/>
                </a:cubicBezTo>
                <a:cubicBezTo>
                  <a:pt x="57" y="93"/>
                  <a:pt x="0" y="276"/>
                  <a:pt x="82" y="409"/>
                </a:cubicBezTo>
                <a:cubicBezTo>
                  <a:pt x="134" y="517"/>
                  <a:pt x="238" y="575"/>
                  <a:pt x="340" y="575"/>
                </a:cubicBezTo>
                <a:cubicBezTo>
                  <a:pt x="387" y="575"/>
                  <a:pt x="434" y="562"/>
                  <a:pt x="474" y="536"/>
                </a:cubicBezTo>
                <a:cubicBezTo>
                  <a:pt x="607" y="460"/>
                  <a:pt x="664" y="276"/>
                  <a:pt x="582" y="144"/>
                </a:cubicBezTo>
                <a:cubicBezTo>
                  <a:pt x="530" y="53"/>
                  <a:pt x="440" y="1"/>
                  <a:pt x="346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340503" y="4429729"/>
            <a:ext cx="172844" cy="177466"/>
          </a:xfrm>
          <a:custGeom>
            <a:rect b="b" l="l" r="r" t="t"/>
            <a:pathLst>
              <a:path extrusionOk="0" h="576" w="561">
                <a:moveTo>
                  <a:pt x="281" y="1"/>
                </a:moveTo>
                <a:cubicBezTo>
                  <a:pt x="124" y="1"/>
                  <a:pt x="1" y="124"/>
                  <a:pt x="1" y="296"/>
                </a:cubicBezTo>
                <a:cubicBezTo>
                  <a:pt x="1" y="452"/>
                  <a:pt x="124" y="576"/>
                  <a:pt x="281" y="576"/>
                </a:cubicBezTo>
                <a:cubicBezTo>
                  <a:pt x="434" y="576"/>
                  <a:pt x="560" y="452"/>
                  <a:pt x="560" y="296"/>
                </a:cubicBezTo>
                <a:cubicBezTo>
                  <a:pt x="560" y="124"/>
                  <a:pt x="434" y="1"/>
                  <a:pt x="281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1347279" y="4480255"/>
            <a:ext cx="76101" cy="76409"/>
          </a:xfrm>
          <a:custGeom>
            <a:rect b="b" l="l" r="r" t="t"/>
            <a:pathLst>
              <a:path extrusionOk="0" h="248" w="247">
                <a:moveTo>
                  <a:pt x="124" y="1"/>
                </a:moveTo>
                <a:cubicBezTo>
                  <a:pt x="60" y="1"/>
                  <a:pt x="0" y="61"/>
                  <a:pt x="0" y="124"/>
                </a:cubicBezTo>
                <a:cubicBezTo>
                  <a:pt x="0" y="187"/>
                  <a:pt x="60" y="247"/>
                  <a:pt x="124" y="247"/>
                </a:cubicBezTo>
                <a:cubicBezTo>
                  <a:pt x="187" y="247"/>
                  <a:pt x="247" y="187"/>
                  <a:pt x="247" y="124"/>
                </a:cubicBezTo>
                <a:cubicBezTo>
                  <a:pt x="247" y="61"/>
                  <a:pt x="187" y="1"/>
                  <a:pt x="124" y="1"/>
                </a:cubicBezTo>
                <a:close/>
              </a:path>
            </a:pathLst>
          </a:custGeom>
          <a:solidFill>
            <a:srgbClr val="02ACD0">
              <a:alpha val="61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902236" y="3717395"/>
            <a:ext cx="72712" cy="71787"/>
          </a:xfrm>
          <a:custGeom>
            <a:rect b="b" l="l" r="r" t="t"/>
            <a:pathLst>
              <a:path extrusionOk="0" h="233" w="236">
                <a:moveTo>
                  <a:pt x="109" y="1"/>
                </a:moveTo>
                <a:cubicBezTo>
                  <a:pt x="49" y="1"/>
                  <a:pt x="1" y="46"/>
                  <a:pt x="1" y="109"/>
                </a:cubicBezTo>
                <a:cubicBezTo>
                  <a:pt x="1" y="187"/>
                  <a:pt x="49" y="232"/>
                  <a:pt x="109" y="232"/>
                </a:cubicBezTo>
                <a:cubicBezTo>
                  <a:pt x="172" y="232"/>
                  <a:pt x="236" y="187"/>
                  <a:pt x="236" y="109"/>
                </a:cubicBezTo>
                <a:cubicBezTo>
                  <a:pt x="236" y="46"/>
                  <a:pt x="172" y="1"/>
                  <a:pt x="10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21351" y="3013760"/>
            <a:ext cx="77333" cy="71479"/>
          </a:xfrm>
          <a:custGeom>
            <a:rect b="b" l="l" r="r" t="t"/>
            <a:pathLst>
              <a:path extrusionOk="0" h="232" w="251">
                <a:moveTo>
                  <a:pt x="128" y="0"/>
                </a:moveTo>
                <a:cubicBezTo>
                  <a:pt x="64" y="0"/>
                  <a:pt x="1" y="45"/>
                  <a:pt x="1" y="109"/>
                </a:cubicBezTo>
                <a:cubicBezTo>
                  <a:pt x="1" y="187"/>
                  <a:pt x="64" y="232"/>
                  <a:pt x="128" y="232"/>
                </a:cubicBezTo>
                <a:cubicBezTo>
                  <a:pt x="187" y="232"/>
                  <a:pt x="251" y="187"/>
                  <a:pt x="251" y="109"/>
                </a:cubicBezTo>
                <a:cubicBezTo>
                  <a:pt x="251" y="45"/>
                  <a:pt x="187" y="0"/>
                  <a:pt x="12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35164" y="3013753"/>
            <a:ext cx="124472" cy="124472"/>
          </a:xfrm>
          <a:custGeom>
            <a:rect b="b" l="l" r="r" t="t"/>
            <a:pathLst>
              <a:path extrusionOk="0" h="404" w="404">
                <a:moveTo>
                  <a:pt x="202" y="0"/>
                </a:moveTo>
                <a:cubicBezTo>
                  <a:pt x="94" y="0"/>
                  <a:pt x="1" y="94"/>
                  <a:pt x="1" y="202"/>
                </a:cubicBezTo>
                <a:cubicBezTo>
                  <a:pt x="1" y="325"/>
                  <a:pt x="94" y="403"/>
                  <a:pt x="202" y="403"/>
                </a:cubicBezTo>
                <a:cubicBezTo>
                  <a:pt x="311" y="403"/>
                  <a:pt x="404" y="325"/>
                  <a:pt x="404" y="202"/>
                </a:cubicBezTo>
                <a:cubicBezTo>
                  <a:pt x="404" y="94"/>
                  <a:pt x="311" y="0"/>
                  <a:pt x="20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84810" y="4742605"/>
            <a:ext cx="71479" cy="76409"/>
          </a:xfrm>
          <a:custGeom>
            <a:rect b="b" l="l" r="r" t="t"/>
            <a:pathLst>
              <a:path extrusionOk="0" h="248" w="232">
                <a:moveTo>
                  <a:pt x="123" y="1"/>
                </a:moveTo>
                <a:cubicBezTo>
                  <a:pt x="45" y="1"/>
                  <a:pt x="0" y="61"/>
                  <a:pt x="0" y="124"/>
                </a:cubicBezTo>
                <a:cubicBezTo>
                  <a:pt x="0" y="187"/>
                  <a:pt x="45" y="247"/>
                  <a:pt x="123" y="247"/>
                </a:cubicBezTo>
                <a:cubicBezTo>
                  <a:pt x="187" y="247"/>
                  <a:pt x="232" y="187"/>
                  <a:pt x="232" y="124"/>
                </a:cubicBezTo>
                <a:cubicBezTo>
                  <a:pt x="232" y="61"/>
                  <a:pt x="187" y="1"/>
                  <a:pt x="123" y="1"/>
                </a:cubicBezTo>
                <a:close/>
              </a:path>
            </a:pathLst>
          </a:custGeom>
          <a:solidFill>
            <a:srgbClr val="02ACD0">
              <a:alpha val="61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5636818" y="4603504"/>
            <a:ext cx="71479" cy="76409"/>
          </a:xfrm>
          <a:custGeom>
            <a:rect b="b" l="l" r="r" t="t"/>
            <a:pathLst>
              <a:path extrusionOk="0" h="248" w="232">
                <a:moveTo>
                  <a:pt x="123" y="1"/>
                </a:moveTo>
                <a:cubicBezTo>
                  <a:pt x="45" y="1"/>
                  <a:pt x="0" y="61"/>
                  <a:pt x="0" y="124"/>
                </a:cubicBezTo>
                <a:cubicBezTo>
                  <a:pt x="0" y="188"/>
                  <a:pt x="45" y="247"/>
                  <a:pt x="123" y="247"/>
                </a:cubicBezTo>
                <a:cubicBezTo>
                  <a:pt x="187" y="247"/>
                  <a:pt x="232" y="188"/>
                  <a:pt x="232" y="124"/>
                </a:cubicBezTo>
                <a:cubicBezTo>
                  <a:pt x="232" y="61"/>
                  <a:pt x="187" y="1"/>
                  <a:pt x="123" y="1"/>
                </a:cubicBezTo>
                <a:close/>
              </a:path>
            </a:pathLst>
          </a:custGeom>
          <a:solidFill>
            <a:srgbClr val="02ACD0">
              <a:alpha val="61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8283967" y="1274156"/>
            <a:ext cx="115229" cy="121083"/>
          </a:xfrm>
          <a:custGeom>
            <a:rect b="b" l="l" r="r" t="t"/>
            <a:pathLst>
              <a:path extrusionOk="0" h="393" w="374">
                <a:moveTo>
                  <a:pt x="187" y="1"/>
                </a:moveTo>
                <a:cubicBezTo>
                  <a:pt x="79" y="1"/>
                  <a:pt x="0" y="94"/>
                  <a:pt x="0" y="206"/>
                </a:cubicBezTo>
                <a:cubicBezTo>
                  <a:pt x="0" y="299"/>
                  <a:pt x="79" y="392"/>
                  <a:pt x="187" y="392"/>
                </a:cubicBezTo>
                <a:cubicBezTo>
                  <a:pt x="295" y="392"/>
                  <a:pt x="374" y="299"/>
                  <a:pt x="374" y="206"/>
                </a:cubicBezTo>
                <a:cubicBezTo>
                  <a:pt x="374" y="94"/>
                  <a:pt x="295" y="1"/>
                  <a:pt x="187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513357" y="2509515"/>
            <a:ext cx="128786" cy="124472"/>
          </a:xfrm>
          <a:custGeom>
            <a:rect b="b" l="l" r="r" t="t"/>
            <a:pathLst>
              <a:path extrusionOk="0" h="404" w="418">
                <a:moveTo>
                  <a:pt x="216" y="0"/>
                </a:moveTo>
                <a:cubicBezTo>
                  <a:pt x="93" y="0"/>
                  <a:pt x="0" y="94"/>
                  <a:pt x="0" y="202"/>
                </a:cubicBezTo>
                <a:cubicBezTo>
                  <a:pt x="0" y="325"/>
                  <a:pt x="93" y="403"/>
                  <a:pt x="216" y="403"/>
                </a:cubicBezTo>
                <a:cubicBezTo>
                  <a:pt x="325" y="403"/>
                  <a:pt x="418" y="325"/>
                  <a:pt x="418" y="202"/>
                </a:cubicBezTo>
                <a:cubicBezTo>
                  <a:pt x="418" y="94"/>
                  <a:pt x="325" y="0"/>
                  <a:pt x="21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805889" y="3641288"/>
            <a:ext cx="77333" cy="76101"/>
          </a:xfrm>
          <a:custGeom>
            <a:rect b="b" l="l" r="r" t="t"/>
            <a:pathLst>
              <a:path extrusionOk="0" h="247" w="251">
                <a:moveTo>
                  <a:pt x="127" y="0"/>
                </a:moveTo>
                <a:cubicBezTo>
                  <a:pt x="64" y="0"/>
                  <a:pt x="0" y="60"/>
                  <a:pt x="0" y="123"/>
                </a:cubicBezTo>
                <a:cubicBezTo>
                  <a:pt x="0" y="187"/>
                  <a:pt x="64" y="246"/>
                  <a:pt x="127" y="246"/>
                </a:cubicBezTo>
                <a:cubicBezTo>
                  <a:pt x="187" y="246"/>
                  <a:pt x="250" y="187"/>
                  <a:pt x="250" y="123"/>
                </a:cubicBezTo>
                <a:cubicBezTo>
                  <a:pt x="250" y="60"/>
                  <a:pt x="187" y="0"/>
                  <a:pt x="127" y="0"/>
                </a:cubicBezTo>
                <a:close/>
              </a:path>
            </a:pathLst>
          </a:custGeom>
          <a:solidFill>
            <a:srgbClr val="02ACD0">
              <a:alpha val="61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2487000" y="4742593"/>
            <a:ext cx="177158" cy="172844"/>
          </a:xfrm>
          <a:custGeom>
            <a:rect b="b" l="l" r="r" t="t"/>
            <a:pathLst>
              <a:path extrusionOk="0" h="561" w="575">
                <a:moveTo>
                  <a:pt x="280" y="0"/>
                </a:moveTo>
                <a:cubicBezTo>
                  <a:pt x="123" y="0"/>
                  <a:pt x="0" y="127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452" y="560"/>
                  <a:pt x="575" y="437"/>
                  <a:pt x="575" y="280"/>
                </a:cubicBezTo>
                <a:cubicBezTo>
                  <a:pt x="575" y="127"/>
                  <a:pt x="452" y="0"/>
                  <a:pt x="280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7834024" y="412393"/>
            <a:ext cx="741874" cy="843207"/>
            <a:chOff x="5912600" y="3521075"/>
            <a:chExt cx="50150" cy="57000"/>
          </a:xfrm>
        </p:grpSpPr>
        <p:sp>
          <p:nvSpPr>
            <p:cNvPr id="145" name="Google Shape;145;p6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0000" y="3548950"/>
              <a:ext cx="6175" cy="5425"/>
            </a:xfrm>
            <a:custGeom>
              <a:rect b="b" l="l" r="r" t="t"/>
              <a:pathLst>
                <a:path extrusionOk="0" h="217" w="247">
                  <a:moveTo>
                    <a:pt x="0" y="0"/>
                  </a:moveTo>
                  <a:lnTo>
                    <a:pt x="0" y="217"/>
                  </a:lnTo>
                  <a:lnTo>
                    <a:pt x="247" y="21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875543" y="667053"/>
            <a:ext cx="7379032" cy="4503893"/>
          </a:xfrm>
          <a:custGeom>
            <a:rect b="b" l="l" r="r" t="t"/>
            <a:pathLst>
              <a:path extrusionOk="0" h="4546" w="7448">
                <a:moveTo>
                  <a:pt x="5705" y="0"/>
                </a:moveTo>
                <a:cubicBezTo>
                  <a:pt x="5389" y="0"/>
                  <a:pt x="5068" y="70"/>
                  <a:pt x="4772" y="191"/>
                </a:cubicBezTo>
                <a:cubicBezTo>
                  <a:pt x="4511" y="285"/>
                  <a:pt x="4276" y="423"/>
                  <a:pt x="3996" y="456"/>
                </a:cubicBezTo>
                <a:cubicBezTo>
                  <a:pt x="3953" y="461"/>
                  <a:pt x="3909" y="464"/>
                  <a:pt x="3866" y="464"/>
                </a:cubicBezTo>
                <a:cubicBezTo>
                  <a:pt x="3521" y="464"/>
                  <a:pt x="3177" y="319"/>
                  <a:pt x="2832" y="236"/>
                </a:cubicBezTo>
                <a:cubicBezTo>
                  <a:pt x="2592" y="172"/>
                  <a:pt x="2340" y="134"/>
                  <a:pt x="2088" y="134"/>
                </a:cubicBezTo>
                <a:cubicBezTo>
                  <a:pt x="1799" y="134"/>
                  <a:pt x="1512" y="184"/>
                  <a:pt x="1246" y="300"/>
                </a:cubicBezTo>
                <a:cubicBezTo>
                  <a:pt x="687" y="550"/>
                  <a:pt x="280" y="1094"/>
                  <a:pt x="328" y="1699"/>
                </a:cubicBezTo>
                <a:cubicBezTo>
                  <a:pt x="358" y="1979"/>
                  <a:pt x="466" y="2258"/>
                  <a:pt x="422" y="2523"/>
                </a:cubicBezTo>
                <a:cubicBezTo>
                  <a:pt x="388" y="2803"/>
                  <a:pt x="220" y="3035"/>
                  <a:pt x="127" y="3299"/>
                </a:cubicBezTo>
                <a:cubicBezTo>
                  <a:pt x="0" y="3658"/>
                  <a:pt x="0" y="4173"/>
                  <a:pt x="187" y="4546"/>
                </a:cubicBezTo>
                <a:lnTo>
                  <a:pt x="7168" y="4546"/>
                </a:lnTo>
                <a:cubicBezTo>
                  <a:pt x="7231" y="4419"/>
                  <a:pt x="7276" y="4296"/>
                  <a:pt x="7291" y="4173"/>
                </a:cubicBezTo>
                <a:cubicBezTo>
                  <a:pt x="7369" y="3799"/>
                  <a:pt x="7246" y="3471"/>
                  <a:pt x="7216" y="3113"/>
                </a:cubicBezTo>
                <a:cubicBezTo>
                  <a:pt x="7198" y="2773"/>
                  <a:pt x="7324" y="2475"/>
                  <a:pt x="7384" y="2150"/>
                </a:cubicBezTo>
                <a:cubicBezTo>
                  <a:pt x="7448" y="1856"/>
                  <a:pt x="7433" y="1527"/>
                  <a:pt x="7354" y="1232"/>
                </a:cubicBezTo>
                <a:cubicBezTo>
                  <a:pt x="7246" y="844"/>
                  <a:pt x="6996" y="471"/>
                  <a:pt x="6657" y="255"/>
                </a:cubicBezTo>
                <a:cubicBezTo>
                  <a:pt x="6369" y="78"/>
                  <a:pt x="6040" y="0"/>
                  <a:pt x="5705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1375246" y="1273984"/>
            <a:ext cx="6397440" cy="3896960"/>
          </a:xfrm>
          <a:custGeom>
            <a:rect b="b" l="l" r="r" t="t"/>
            <a:pathLst>
              <a:path extrusionOk="0" h="2785" w="4572">
                <a:moveTo>
                  <a:pt x="1239" y="0"/>
                </a:moveTo>
                <a:cubicBezTo>
                  <a:pt x="1167" y="0"/>
                  <a:pt x="1096" y="5"/>
                  <a:pt x="1027" y="16"/>
                </a:cubicBezTo>
                <a:cubicBezTo>
                  <a:pt x="669" y="95"/>
                  <a:pt x="374" y="341"/>
                  <a:pt x="325" y="669"/>
                </a:cubicBezTo>
                <a:cubicBezTo>
                  <a:pt x="310" y="826"/>
                  <a:pt x="482" y="1087"/>
                  <a:pt x="434" y="1229"/>
                </a:cubicBezTo>
                <a:cubicBezTo>
                  <a:pt x="374" y="1385"/>
                  <a:pt x="1" y="1818"/>
                  <a:pt x="16" y="2162"/>
                </a:cubicBezTo>
                <a:cubicBezTo>
                  <a:pt x="16" y="2505"/>
                  <a:pt x="109" y="2613"/>
                  <a:pt x="232" y="2785"/>
                </a:cubicBezTo>
                <a:lnTo>
                  <a:pt x="4228" y="2785"/>
                </a:lnTo>
                <a:cubicBezTo>
                  <a:pt x="4307" y="2598"/>
                  <a:pt x="4370" y="2471"/>
                  <a:pt x="4277" y="2240"/>
                </a:cubicBezTo>
                <a:cubicBezTo>
                  <a:pt x="4213" y="2053"/>
                  <a:pt x="4400" y="1897"/>
                  <a:pt x="4478" y="1740"/>
                </a:cubicBezTo>
                <a:cubicBezTo>
                  <a:pt x="4538" y="1587"/>
                  <a:pt x="4571" y="1400"/>
                  <a:pt x="4557" y="1244"/>
                </a:cubicBezTo>
                <a:cubicBezTo>
                  <a:pt x="4523" y="1012"/>
                  <a:pt x="4430" y="792"/>
                  <a:pt x="4243" y="621"/>
                </a:cubicBezTo>
                <a:cubicBezTo>
                  <a:pt x="4018" y="433"/>
                  <a:pt x="3711" y="351"/>
                  <a:pt x="3406" y="351"/>
                </a:cubicBezTo>
                <a:cubicBezTo>
                  <a:pt x="3311" y="351"/>
                  <a:pt x="3216" y="359"/>
                  <a:pt x="3124" y="374"/>
                </a:cubicBezTo>
                <a:cubicBezTo>
                  <a:pt x="2992" y="387"/>
                  <a:pt x="2858" y="422"/>
                  <a:pt x="2714" y="422"/>
                </a:cubicBezTo>
                <a:cubicBezTo>
                  <a:pt x="2690" y="422"/>
                  <a:pt x="2666" y="421"/>
                  <a:pt x="2642" y="419"/>
                </a:cubicBezTo>
                <a:cubicBezTo>
                  <a:pt x="2411" y="404"/>
                  <a:pt x="2191" y="266"/>
                  <a:pt x="1975" y="173"/>
                </a:cubicBezTo>
                <a:cubicBezTo>
                  <a:pt x="1746" y="63"/>
                  <a:pt x="1488" y="0"/>
                  <a:pt x="1239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4325550" y="2378875"/>
            <a:ext cx="2711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4325550" y="2805125"/>
            <a:ext cx="27117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7"/>
          <p:cNvSpPr/>
          <p:nvPr/>
        </p:nvSpPr>
        <p:spPr>
          <a:xfrm>
            <a:off x="4302013" y="602250"/>
            <a:ext cx="591426" cy="435051"/>
          </a:xfrm>
          <a:custGeom>
            <a:rect b="b" l="l" r="r" t="t"/>
            <a:pathLst>
              <a:path extrusionOk="0" h="459" w="624">
                <a:moveTo>
                  <a:pt x="288" y="0"/>
                </a:moveTo>
                <a:cubicBezTo>
                  <a:pt x="214" y="0"/>
                  <a:pt x="143" y="38"/>
                  <a:pt x="94" y="108"/>
                </a:cubicBezTo>
                <a:cubicBezTo>
                  <a:pt x="16" y="216"/>
                  <a:pt x="1" y="402"/>
                  <a:pt x="187" y="402"/>
                </a:cubicBezTo>
                <a:cubicBezTo>
                  <a:pt x="270" y="412"/>
                  <a:pt x="376" y="458"/>
                  <a:pt x="459" y="458"/>
                </a:cubicBezTo>
                <a:cubicBezTo>
                  <a:pt x="500" y="458"/>
                  <a:pt x="535" y="448"/>
                  <a:pt x="560" y="417"/>
                </a:cubicBezTo>
                <a:cubicBezTo>
                  <a:pt x="624" y="309"/>
                  <a:pt x="531" y="108"/>
                  <a:pt x="422" y="44"/>
                </a:cubicBezTo>
                <a:cubicBezTo>
                  <a:pt x="380" y="14"/>
                  <a:pt x="334" y="0"/>
                  <a:pt x="288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rot="2832630">
            <a:off x="8077425" y="3442225"/>
            <a:ext cx="591425" cy="435051"/>
          </a:xfrm>
          <a:custGeom>
            <a:rect b="b" l="l" r="r" t="t"/>
            <a:pathLst>
              <a:path extrusionOk="0" h="459" w="624">
                <a:moveTo>
                  <a:pt x="288" y="0"/>
                </a:moveTo>
                <a:cubicBezTo>
                  <a:pt x="214" y="0"/>
                  <a:pt x="143" y="38"/>
                  <a:pt x="94" y="108"/>
                </a:cubicBezTo>
                <a:cubicBezTo>
                  <a:pt x="16" y="216"/>
                  <a:pt x="1" y="402"/>
                  <a:pt x="187" y="402"/>
                </a:cubicBezTo>
                <a:cubicBezTo>
                  <a:pt x="270" y="412"/>
                  <a:pt x="376" y="458"/>
                  <a:pt x="459" y="458"/>
                </a:cubicBezTo>
                <a:cubicBezTo>
                  <a:pt x="500" y="458"/>
                  <a:pt x="535" y="448"/>
                  <a:pt x="560" y="417"/>
                </a:cubicBezTo>
                <a:cubicBezTo>
                  <a:pt x="624" y="309"/>
                  <a:pt x="531" y="108"/>
                  <a:pt x="422" y="44"/>
                </a:cubicBezTo>
                <a:cubicBezTo>
                  <a:pt x="380" y="14"/>
                  <a:pt x="334" y="0"/>
                  <a:pt x="288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-4073528">
            <a:off x="578413" y="2913425"/>
            <a:ext cx="591426" cy="435050"/>
          </a:xfrm>
          <a:custGeom>
            <a:rect b="b" l="l" r="r" t="t"/>
            <a:pathLst>
              <a:path extrusionOk="0" h="459" w="624">
                <a:moveTo>
                  <a:pt x="288" y="0"/>
                </a:moveTo>
                <a:cubicBezTo>
                  <a:pt x="214" y="0"/>
                  <a:pt x="143" y="38"/>
                  <a:pt x="94" y="108"/>
                </a:cubicBezTo>
                <a:cubicBezTo>
                  <a:pt x="16" y="216"/>
                  <a:pt x="1" y="402"/>
                  <a:pt x="187" y="402"/>
                </a:cubicBezTo>
                <a:cubicBezTo>
                  <a:pt x="270" y="412"/>
                  <a:pt x="376" y="458"/>
                  <a:pt x="459" y="458"/>
                </a:cubicBezTo>
                <a:cubicBezTo>
                  <a:pt x="500" y="458"/>
                  <a:pt x="535" y="448"/>
                  <a:pt x="560" y="417"/>
                </a:cubicBezTo>
                <a:cubicBezTo>
                  <a:pt x="624" y="309"/>
                  <a:pt x="531" y="108"/>
                  <a:pt x="422" y="44"/>
                </a:cubicBezTo>
                <a:cubicBezTo>
                  <a:pt x="380" y="14"/>
                  <a:pt x="334" y="0"/>
                  <a:pt x="288" y="0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 rot="10800000">
            <a:off x="512305" y="1273976"/>
            <a:ext cx="8376625" cy="2423998"/>
            <a:chOff x="916725" y="1641996"/>
            <a:chExt cx="679700" cy="196689"/>
          </a:xfrm>
        </p:grpSpPr>
        <p:sp>
          <p:nvSpPr>
            <p:cNvPr id="170" name="Google Shape;170;p7"/>
            <p:cNvSpPr/>
            <p:nvPr/>
          </p:nvSpPr>
          <p:spPr>
            <a:xfrm>
              <a:off x="924724" y="1743976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53903" y="1825237"/>
              <a:ext cx="9350" cy="9389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86176" y="1752576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943802" y="1682956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951477" y="1641996"/>
              <a:ext cx="6274" cy="6707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554877" y="1832883"/>
              <a:ext cx="5799" cy="5802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560676" y="1726789"/>
              <a:ext cx="6275" cy="6593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585975" y="1649033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573297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7"/>
          <p:cNvSpPr/>
          <p:nvPr/>
        </p:nvSpPr>
        <p:spPr>
          <a:xfrm rot="10800000">
            <a:off x="512288" y="1329381"/>
            <a:ext cx="172844" cy="177466"/>
          </a:xfrm>
          <a:custGeom>
            <a:rect b="b" l="l" r="r" t="t"/>
            <a:pathLst>
              <a:path extrusionOk="0" h="576" w="561">
                <a:moveTo>
                  <a:pt x="281" y="1"/>
                </a:moveTo>
                <a:cubicBezTo>
                  <a:pt x="124" y="1"/>
                  <a:pt x="1" y="124"/>
                  <a:pt x="1" y="296"/>
                </a:cubicBezTo>
                <a:cubicBezTo>
                  <a:pt x="1" y="452"/>
                  <a:pt x="124" y="576"/>
                  <a:pt x="281" y="576"/>
                </a:cubicBezTo>
                <a:cubicBezTo>
                  <a:pt x="434" y="576"/>
                  <a:pt x="560" y="452"/>
                  <a:pt x="560" y="296"/>
                </a:cubicBezTo>
                <a:cubicBezTo>
                  <a:pt x="560" y="124"/>
                  <a:pt x="434" y="1"/>
                  <a:pt x="281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2736150" y="1789650"/>
            <a:ext cx="3671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8"/>
          <p:cNvSpPr txBox="1"/>
          <p:nvPr>
            <p:ph idx="1" type="subTitle"/>
          </p:nvPr>
        </p:nvSpPr>
        <p:spPr>
          <a:xfrm>
            <a:off x="2736200" y="2290938"/>
            <a:ext cx="36717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8"/>
          <p:cNvSpPr/>
          <p:nvPr/>
        </p:nvSpPr>
        <p:spPr>
          <a:xfrm rot="-8999983">
            <a:off x="6843064" y="-877696"/>
            <a:ext cx="3709640" cy="2642729"/>
          </a:xfrm>
          <a:custGeom>
            <a:rect b="b" l="l" r="r" t="t"/>
            <a:pathLst>
              <a:path extrusionOk="0" h="3334" w="4680">
                <a:moveTo>
                  <a:pt x="1374" y="1"/>
                </a:moveTo>
                <a:cubicBezTo>
                  <a:pt x="1295" y="1"/>
                  <a:pt x="1215" y="8"/>
                  <a:pt x="1135" y="23"/>
                </a:cubicBezTo>
                <a:cubicBezTo>
                  <a:pt x="776" y="87"/>
                  <a:pt x="482" y="333"/>
                  <a:pt x="452" y="676"/>
                </a:cubicBezTo>
                <a:cubicBezTo>
                  <a:pt x="437" y="814"/>
                  <a:pt x="403" y="1049"/>
                  <a:pt x="359" y="1206"/>
                </a:cubicBezTo>
                <a:cubicBezTo>
                  <a:pt x="310" y="1344"/>
                  <a:pt x="0" y="1840"/>
                  <a:pt x="123" y="2169"/>
                </a:cubicBezTo>
                <a:cubicBezTo>
                  <a:pt x="466" y="3066"/>
                  <a:pt x="1354" y="3334"/>
                  <a:pt x="2162" y="3334"/>
                </a:cubicBezTo>
                <a:cubicBezTo>
                  <a:pt x="2822" y="3334"/>
                  <a:pt x="3428" y="3154"/>
                  <a:pt x="3638" y="2993"/>
                </a:cubicBezTo>
                <a:cubicBezTo>
                  <a:pt x="4026" y="2698"/>
                  <a:pt x="4523" y="1904"/>
                  <a:pt x="4601" y="1732"/>
                </a:cubicBezTo>
                <a:cubicBezTo>
                  <a:pt x="4664" y="1579"/>
                  <a:pt x="4679" y="1407"/>
                  <a:pt x="4664" y="1236"/>
                </a:cubicBezTo>
                <a:cubicBezTo>
                  <a:pt x="4649" y="1019"/>
                  <a:pt x="4541" y="784"/>
                  <a:pt x="4355" y="628"/>
                </a:cubicBezTo>
                <a:cubicBezTo>
                  <a:pt x="4132" y="432"/>
                  <a:pt x="3800" y="351"/>
                  <a:pt x="3486" y="351"/>
                </a:cubicBezTo>
                <a:cubicBezTo>
                  <a:pt x="3405" y="351"/>
                  <a:pt x="3326" y="357"/>
                  <a:pt x="3250" y="366"/>
                </a:cubicBezTo>
                <a:cubicBezTo>
                  <a:pt x="3102" y="392"/>
                  <a:pt x="2965" y="429"/>
                  <a:pt x="2832" y="429"/>
                </a:cubicBezTo>
                <a:cubicBezTo>
                  <a:pt x="2811" y="429"/>
                  <a:pt x="2790" y="428"/>
                  <a:pt x="2769" y="426"/>
                </a:cubicBezTo>
                <a:cubicBezTo>
                  <a:pt x="2519" y="396"/>
                  <a:pt x="2317" y="273"/>
                  <a:pt x="2097" y="161"/>
                </a:cubicBezTo>
                <a:cubicBezTo>
                  <a:pt x="1863" y="68"/>
                  <a:pt x="1621" y="1"/>
                  <a:pt x="1374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-1421350" y="3529139"/>
            <a:ext cx="3217499" cy="1951478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260906" y="2494963"/>
            <a:ext cx="8622178" cy="2454935"/>
            <a:chOff x="916725" y="1693928"/>
            <a:chExt cx="699625" cy="199200"/>
          </a:xfrm>
        </p:grpSpPr>
        <p:sp>
          <p:nvSpPr>
            <p:cNvPr id="187" name="Google Shape;187;p8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55428" y="1742642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004865" y="1855801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77350" y="1759350"/>
              <a:ext cx="5900" cy="5825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230590" y="1841588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536103" y="1865802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21707" y="1810563"/>
              <a:ext cx="5800" cy="6200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588726" y="174493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549900" y="1759350"/>
              <a:ext cx="5825" cy="5825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493574" y="1839439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>
            <a:off x="2527474" y="4310962"/>
            <a:ext cx="511840" cy="585068"/>
            <a:chOff x="6144600" y="3520075"/>
            <a:chExt cx="29600" cy="33825"/>
          </a:xfrm>
        </p:grpSpPr>
        <p:sp>
          <p:nvSpPr>
            <p:cNvPr id="204" name="Google Shape;204;p8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8"/>
          <p:cNvSpPr/>
          <p:nvPr/>
        </p:nvSpPr>
        <p:spPr>
          <a:xfrm rot="7052874">
            <a:off x="-1065524" y="-281615"/>
            <a:ext cx="3217496" cy="1951479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 rot="-3751670">
            <a:off x="7612926" y="3907089"/>
            <a:ext cx="3217498" cy="1951476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4572000" y="1878250"/>
            <a:ext cx="2743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4" name="Google Shape;224;p9"/>
          <p:cNvSpPr txBox="1"/>
          <p:nvPr>
            <p:ph idx="1" type="subTitle"/>
          </p:nvPr>
        </p:nvSpPr>
        <p:spPr>
          <a:xfrm>
            <a:off x="4572000" y="2672780"/>
            <a:ext cx="2743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9"/>
          <p:cNvSpPr txBox="1"/>
          <p:nvPr>
            <p:ph hasCustomPrompt="1" idx="2" type="title"/>
          </p:nvPr>
        </p:nvSpPr>
        <p:spPr>
          <a:xfrm>
            <a:off x="4571988" y="1350638"/>
            <a:ext cx="12033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Font typeface="Mukta"/>
              <a:buNone/>
              <a:defRPr sz="12000">
                <a:latin typeface="Mukta"/>
                <a:ea typeface="Mukta"/>
                <a:cs typeface="Mukta"/>
                <a:sym typeface="Mukta"/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9"/>
          <p:cNvSpPr/>
          <p:nvPr/>
        </p:nvSpPr>
        <p:spPr>
          <a:xfrm flipH="1" rot="5400000">
            <a:off x="-3074787" y="321247"/>
            <a:ext cx="5034995" cy="3053822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 rot="865811">
            <a:off x="-182304" y="3876947"/>
            <a:ext cx="10092171" cy="6090810"/>
          </a:xfrm>
          <a:custGeom>
            <a:rect b="b" l="l" r="r" t="t"/>
            <a:pathLst>
              <a:path extrusionOk="0" h="5180" w="8583">
                <a:moveTo>
                  <a:pt x="6070" y="0"/>
                </a:moveTo>
                <a:cubicBezTo>
                  <a:pt x="5442" y="0"/>
                  <a:pt x="4759" y="364"/>
                  <a:pt x="4183" y="401"/>
                </a:cubicBezTo>
                <a:cubicBezTo>
                  <a:pt x="4115" y="406"/>
                  <a:pt x="4044" y="409"/>
                  <a:pt x="3971" y="409"/>
                </a:cubicBezTo>
                <a:cubicBezTo>
                  <a:pt x="3720" y="409"/>
                  <a:pt x="3444" y="383"/>
                  <a:pt x="3172" y="383"/>
                </a:cubicBezTo>
                <a:cubicBezTo>
                  <a:pt x="2692" y="383"/>
                  <a:pt x="2225" y="464"/>
                  <a:pt x="1929" y="912"/>
                </a:cubicBezTo>
                <a:cubicBezTo>
                  <a:pt x="1321" y="1845"/>
                  <a:pt x="0" y="1643"/>
                  <a:pt x="0" y="3042"/>
                </a:cubicBezTo>
                <a:cubicBezTo>
                  <a:pt x="0" y="3975"/>
                  <a:pt x="1400" y="4643"/>
                  <a:pt x="2441" y="5031"/>
                </a:cubicBezTo>
                <a:cubicBezTo>
                  <a:pt x="2727" y="5138"/>
                  <a:pt x="2969" y="5179"/>
                  <a:pt x="3183" y="5179"/>
                </a:cubicBezTo>
                <a:cubicBezTo>
                  <a:pt x="3871" y="5179"/>
                  <a:pt x="4272" y="4756"/>
                  <a:pt x="4942" y="4756"/>
                </a:cubicBezTo>
                <a:cubicBezTo>
                  <a:pt x="5092" y="4756"/>
                  <a:pt x="5256" y="4777"/>
                  <a:pt x="5441" y="4830"/>
                </a:cubicBezTo>
                <a:cubicBezTo>
                  <a:pt x="5720" y="4914"/>
                  <a:pt x="6060" y="4970"/>
                  <a:pt x="6397" y="4970"/>
                </a:cubicBezTo>
                <a:cubicBezTo>
                  <a:pt x="7002" y="4970"/>
                  <a:pt x="7595" y="4790"/>
                  <a:pt x="7806" y="4270"/>
                </a:cubicBezTo>
                <a:cubicBezTo>
                  <a:pt x="8582" y="2311"/>
                  <a:pt x="7276" y="460"/>
                  <a:pt x="6653" y="136"/>
                </a:cubicBezTo>
                <a:cubicBezTo>
                  <a:pt x="6468" y="38"/>
                  <a:pt x="6272" y="0"/>
                  <a:pt x="6070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9"/>
          <p:cNvGrpSpPr/>
          <p:nvPr/>
        </p:nvGrpSpPr>
        <p:grpSpPr>
          <a:xfrm>
            <a:off x="389174" y="4310974"/>
            <a:ext cx="511840" cy="585068"/>
            <a:chOff x="6144600" y="3520075"/>
            <a:chExt cx="29600" cy="33825"/>
          </a:xfrm>
        </p:grpSpPr>
        <p:sp>
          <p:nvSpPr>
            <p:cNvPr id="229" name="Google Shape;229;p9"/>
            <p:cNvSpPr/>
            <p:nvPr/>
          </p:nvSpPr>
          <p:spPr>
            <a:xfrm>
              <a:off x="6155050" y="3520075"/>
              <a:ext cx="5475" cy="4350"/>
            </a:xfrm>
            <a:custGeom>
              <a:rect b="b" l="l" r="r" t="t"/>
              <a:pathLst>
                <a:path extrusionOk="0" h="174" w="219">
                  <a:moveTo>
                    <a:pt x="128" y="0"/>
                  </a:moveTo>
                  <a:cubicBezTo>
                    <a:pt x="123" y="0"/>
                    <a:pt x="118" y="1"/>
                    <a:pt x="113" y="2"/>
                  </a:cubicBezTo>
                  <a:cubicBezTo>
                    <a:pt x="79" y="2"/>
                    <a:pt x="49" y="21"/>
                    <a:pt x="49" y="36"/>
                  </a:cubicBezTo>
                  <a:cubicBezTo>
                    <a:pt x="1" y="95"/>
                    <a:pt x="49" y="174"/>
                    <a:pt x="128" y="174"/>
                  </a:cubicBezTo>
                  <a:cubicBezTo>
                    <a:pt x="143" y="174"/>
                    <a:pt x="173" y="159"/>
                    <a:pt x="187" y="129"/>
                  </a:cubicBezTo>
                  <a:cubicBezTo>
                    <a:pt x="218" y="71"/>
                    <a:pt x="180" y="0"/>
                    <a:pt x="128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152350" y="3549675"/>
              <a:ext cx="4700" cy="4225"/>
            </a:xfrm>
            <a:custGeom>
              <a:rect b="b" l="l" r="r" t="t"/>
              <a:pathLst>
                <a:path extrusionOk="0" h="169" w="188">
                  <a:moveTo>
                    <a:pt x="64" y="1"/>
                  </a:moveTo>
                  <a:cubicBezTo>
                    <a:pt x="1" y="31"/>
                    <a:pt x="1" y="109"/>
                    <a:pt x="49" y="158"/>
                  </a:cubicBezTo>
                  <a:cubicBezTo>
                    <a:pt x="64" y="165"/>
                    <a:pt x="79" y="169"/>
                    <a:pt x="93" y="169"/>
                  </a:cubicBezTo>
                  <a:cubicBezTo>
                    <a:pt x="106" y="169"/>
                    <a:pt x="118" y="165"/>
                    <a:pt x="128" y="158"/>
                  </a:cubicBezTo>
                  <a:cubicBezTo>
                    <a:pt x="187" y="124"/>
                    <a:pt x="187" y="49"/>
                    <a:pt x="142" y="16"/>
                  </a:cubicBezTo>
                  <a:cubicBezTo>
                    <a:pt x="109" y="1"/>
                    <a:pt x="94" y="1"/>
                    <a:pt x="64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6144975" y="3526050"/>
              <a:ext cx="5450" cy="5350"/>
            </a:xfrm>
            <a:custGeom>
              <a:rect b="b" l="l" r="r" t="t"/>
              <a:pathLst>
                <a:path extrusionOk="0" h="214" w="218">
                  <a:moveTo>
                    <a:pt x="116" y="1"/>
                  </a:moveTo>
                  <a:cubicBezTo>
                    <a:pt x="86" y="1"/>
                    <a:pt x="55" y="14"/>
                    <a:pt x="31" y="43"/>
                  </a:cubicBezTo>
                  <a:cubicBezTo>
                    <a:pt x="16" y="62"/>
                    <a:pt x="1" y="92"/>
                    <a:pt x="1" y="121"/>
                  </a:cubicBezTo>
                  <a:cubicBezTo>
                    <a:pt x="10" y="179"/>
                    <a:pt x="55" y="214"/>
                    <a:pt x="102" y="214"/>
                  </a:cubicBezTo>
                  <a:cubicBezTo>
                    <a:pt x="132" y="214"/>
                    <a:pt x="163" y="200"/>
                    <a:pt x="187" y="170"/>
                  </a:cubicBezTo>
                  <a:cubicBezTo>
                    <a:pt x="202" y="155"/>
                    <a:pt x="217" y="121"/>
                    <a:pt x="217" y="92"/>
                  </a:cubicBezTo>
                  <a:cubicBezTo>
                    <a:pt x="208" y="34"/>
                    <a:pt x="164" y="1"/>
                    <a:pt x="11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168025" y="3545825"/>
              <a:ext cx="5625" cy="5050"/>
            </a:xfrm>
            <a:custGeom>
              <a:rect b="b" l="l" r="r" t="t"/>
              <a:pathLst>
                <a:path extrusionOk="0" h="202" w="225">
                  <a:moveTo>
                    <a:pt x="115" y="0"/>
                  </a:moveTo>
                  <a:cubicBezTo>
                    <a:pt x="97" y="0"/>
                    <a:pt x="78" y="5"/>
                    <a:pt x="60" y="17"/>
                  </a:cubicBezTo>
                  <a:cubicBezTo>
                    <a:pt x="27" y="32"/>
                    <a:pt x="12" y="62"/>
                    <a:pt x="12" y="77"/>
                  </a:cubicBezTo>
                  <a:cubicBezTo>
                    <a:pt x="0" y="148"/>
                    <a:pt x="52" y="202"/>
                    <a:pt x="112" y="202"/>
                  </a:cubicBezTo>
                  <a:cubicBezTo>
                    <a:pt x="130" y="202"/>
                    <a:pt x="150" y="196"/>
                    <a:pt x="168" y="185"/>
                  </a:cubicBezTo>
                  <a:cubicBezTo>
                    <a:pt x="183" y="170"/>
                    <a:pt x="213" y="155"/>
                    <a:pt x="213" y="125"/>
                  </a:cubicBezTo>
                  <a:cubicBezTo>
                    <a:pt x="225" y="54"/>
                    <a:pt x="173" y="0"/>
                    <a:pt x="1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171000" y="3528325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79" y="1"/>
                  </a:moveTo>
                  <a:cubicBezTo>
                    <a:pt x="35" y="1"/>
                    <a:pt x="1" y="30"/>
                    <a:pt x="16" y="79"/>
                  </a:cubicBezTo>
                  <a:cubicBezTo>
                    <a:pt x="35" y="94"/>
                    <a:pt x="49" y="109"/>
                    <a:pt x="64" y="109"/>
                  </a:cubicBezTo>
                  <a:cubicBezTo>
                    <a:pt x="109" y="109"/>
                    <a:pt x="128" y="64"/>
                    <a:pt x="128" y="30"/>
                  </a:cubicBezTo>
                  <a:cubicBezTo>
                    <a:pt x="109" y="1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144600" y="3536050"/>
              <a:ext cx="2750" cy="2700"/>
            </a:xfrm>
            <a:custGeom>
              <a:rect b="b" l="l" r="r" t="t"/>
              <a:pathLst>
                <a:path extrusionOk="0" h="108" w="110">
                  <a:moveTo>
                    <a:pt x="55" y="1"/>
                  </a:moveTo>
                  <a:cubicBezTo>
                    <a:pt x="28" y="1"/>
                    <a:pt x="1" y="18"/>
                    <a:pt x="1" y="50"/>
                  </a:cubicBezTo>
                  <a:cubicBezTo>
                    <a:pt x="1" y="65"/>
                    <a:pt x="1" y="80"/>
                    <a:pt x="16" y="80"/>
                  </a:cubicBezTo>
                  <a:cubicBezTo>
                    <a:pt x="28" y="99"/>
                    <a:pt x="44" y="107"/>
                    <a:pt x="61" y="107"/>
                  </a:cubicBezTo>
                  <a:cubicBezTo>
                    <a:pt x="86" y="107"/>
                    <a:pt x="109" y="86"/>
                    <a:pt x="109" y="50"/>
                  </a:cubicBezTo>
                  <a:cubicBezTo>
                    <a:pt x="109" y="50"/>
                    <a:pt x="109" y="35"/>
                    <a:pt x="94" y="16"/>
                  </a:cubicBezTo>
                  <a:cubicBezTo>
                    <a:pt x="84" y="6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147700" y="3526375"/>
              <a:ext cx="25675" cy="21375"/>
            </a:xfrm>
            <a:custGeom>
              <a:rect b="b" l="l" r="r" t="t"/>
              <a:pathLst>
                <a:path extrusionOk="0" h="855" w="1027">
                  <a:moveTo>
                    <a:pt x="530" y="0"/>
                  </a:moveTo>
                  <a:cubicBezTo>
                    <a:pt x="358" y="0"/>
                    <a:pt x="202" y="93"/>
                    <a:pt x="127" y="250"/>
                  </a:cubicBezTo>
                  <a:cubicBezTo>
                    <a:pt x="0" y="530"/>
                    <a:pt x="187" y="840"/>
                    <a:pt x="500" y="855"/>
                  </a:cubicBezTo>
                  <a:cubicBezTo>
                    <a:pt x="668" y="855"/>
                    <a:pt x="825" y="761"/>
                    <a:pt x="903" y="608"/>
                  </a:cubicBezTo>
                  <a:cubicBezTo>
                    <a:pt x="1026" y="329"/>
                    <a:pt x="840" y="15"/>
                    <a:pt x="530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166350" y="3534100"/>
              <a:ext cx="3575" cy="3200"/>
            </a:xfrm>
            <a:custGeom>
              <a:rect b="b" l="l" r="r" t="t"/>
              <a:pathLst>
                <a:path extrusionOk="0" h="128" w="143">
                  <a:moveTo>
                    <a:pt x="79" y="1"/>
                  </a:moveTo>
                  <a:cubicBezTo>
                    <a:pt x="73" y="1"/>
                    <a:pt x="70" y="1"/>
                    <a:pt x="67" y="2"/>
                  </a:cubicBezTo>
                  <a:lnTo>
                    <a:pt x="67" y="2"/>
                  </a:lnTo>
                  <a:cubicBezTo>
                    <a:pt x="71" y="1"/>
                    <a:pt x="75" y="1"/>
                    <a:pt x="79" y="1"/>
                  </a:cubicBezTo>
                  <a:close/>
                  <a:moveTo>
                    <a:pt x="79" y="1"/>
                  </a:moveTo>
                  <a:cubicBezTo>
                    <a:pt x="109" y="1"/>
                    <a:pt x="127" y="34"/>
                    <a:pt x="109" y="64"/>
                  </a:cubicBezTo>
                  <a:lnTo>
                    <a:pt x="79" y="64"/>
                  </a:lnTo>
                  <a:cubicBezTo>
                    <a:pt x="49" y="64"/>
                    <a:pt x="34" y="34"/>
                    <a:pt x="49" y="20"/>
                  </a:cubicBezTo>
                  <a:cubicBezTo>
                    <a:pt x="58" y="8"/>
                    <a:pt x="62" y="3"/>
                    <a:pt x="67" y="2"/>
                  </a:cubicBezTo>
                  <a:lnTo>
                    <a:pt x="67" y="2"/>
                  </a:lnTo>
                  <a:cubicBezTo>
                    <a:pt x="41" y="6"/>
                    <a:pt x="15" y="24"/>
                    <a:pt x="15" y="49"/>
                  </a:cubicBezTo>
                  <a:cubicBezTo>
                    <a:pt x="0" y="79"/>
                    <a:pt x="15" y="113"/>
                    <a:pt x="64" y="128"/>
                  </a:cubicBezTo>
                  <a:lnTo>
                    <a:pt x="79" y="128"/>
                  </a:lnTo>
                  <a:cubicBezTo>
                    <a:pt x="109" y="128"/>
                    <a:pt x="127" y="113"/>
                    <a:pt x="142" y="79"/>
                  </a:cubicBezTo>
                  <a:cubicBezTo>
                    <a:pt x="142" y="49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167175" y="3534100"/>
              <a:ext cx="2375" cy="1625"/>
            </a:xfrm>
            <a:custGeom>
              <a:rect b="b" l="l" r="r" t="t"/>
              <a:pathLst>
                <a:path extrusionOk="0" h="65" w="95">
                  <a:moveTo>
                    <a:pt x="46" y="1"/>
                  </a:moveTo>
                  <a:cubicBezTo>
                    <a:pt x="31" y="1"/>
                    <a:pt x="31" y="1"/>
                    <a:pt x="16" y="20"/>
                  </a:cubicBezTo>
                  <a:cubicBezTo>
                    <a:pt x="1" y="34"/>
                    <a:pt x="16" y="64"/>
                    <a:pt x="46" y="64"/>
                  </a:cubicBezTo>
                  <a:lnTo>
                    <a:pt x="76" y="64"/>
                  </a:lnTo>
                  <a:cubicBezTo>
                    <a:pt x="94" y="34"/>
                    <a:pt x="76" y="1"/>
                    <a:pt x="46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165975" y="3531400"/>
              <a:ext cx="2350" cy="2000"/>
            </a:xfrm>
            <a:custGeom>
              <a:rect b="b" l="l" r="r" t="t"/>
              <a:pathLst>
                <a:path extrusionOk="0" h="80" w="94">
                  <a:moveTo>
                    <a:pt x="30" y="1"/>
                  </a:moveTo>
                  <a:cubicBezTo>
                    <a:pt x="0" y="1"/>
                    <a:pt x="0" y="49"/>
                    <a:pt x="15" y="64"/>
                  </a:cubicBezTo>
                  <a:cubicBezTo>
                    <a:pt x="30" y="79"/>
                    <a:pt x="30" y="79"/>
                    <a:pt x="49" y="79"/>
                  </a:cubicBezTo>
                  <a:cubicBezTo>
                    <a:pt x="79" y="64"/>
                    <a:pt x="94" y="34"/>
                    <a:pt x="6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161300" y="3534100"/>
              <a:ext cx="5075" cy="4325"/>
            </a:xfrm>
            <a:custGeom>
              <a:rect b="b" l="l" r="r" t="t"/>
              <a:pathLst>
                <a:path extrusionOk="0" h="173" w="203">
                  <a:moveTo>
                    <a:pt x="109" y="1"/>
                  </a:moveTo>
                  <a:cubicBezTo>
                    <a:pt x="64" y="1"/>
                    <a:pt x="31" y="34"/>
                    <a:pt x="16" y="64"/>
                  </a:cubicBezTo>
                  <a:cubicBezTo>
                    <a:pt x="1" y="113"/>
                    <a:pt x="31" y="158"/>
                    <a:pt x="79" y="173"/>
                  </a:cubicBezTo>
                  <a:lnTo>
                    <a:pt x="94" y="173"/>
                  </a:lnTo>
                  <a:cubicBezTo>
                    <a:pt x="143" y="173"/>
                    <a:pt x="173" y="143"/>
                    <a:pt x="187" y="113"/>
                  </a:cubicBezTo>
                  <a:cubicBezTo>
                    <a:pt x="202" y="64"/>
                    <a:pt x="173" y="20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155350" y="3528325"/>
              <a:ext cx="6725" cy="5425"/>
            </a:xfrm>
            <a:custGeom>
              <a:rect b="b" l="l" r="r" t="t"/>
              <a:pathLst>
                <a:path extrusionOk="0" h="217" w="269">
                  <a:moveTo>
                    <a:pt x="8" y="79"/>
                  </a:moveTo>
                  <a:lnTo>
                    <a:pt x="8" y="79"/>
                  </a:lnTo>
                  <a:cubicBezTo>
                    <a:pt x="2" y="88"/>
                    <a:pt x="1" y="98"/>
                    <a:pt x="4" y="107"/>
                  </a:cubicBezTo>
                  <a:lnTo>
                    <a:pt x="4" y="107"/>
                  </a:lnTo>
                  <a:cubicBezTo>
                    <a:pt x="3" y="97"/>
                    <a:pt x="4" y="88"/>
                    <a:pt x="8" y="79"/>
                  </a:cubicBezTo>
                  <a:close/>
                  <a:moveTo>
                    <a:pt x="116" y="1"/>
                  </a:moveTo>
                  <a:cubicBezTo>
                    <a:pt x="52" y="1"/>
                    <a:pt x="8" y="30"/>
                    <a:pt x="8" y="79"/>
                  </a:cubicBezTo>
                  <a:cubicBezTo>
                    <a:pt x="8" y="45"/>
                    <a:pt x="37" y="30"/>
                    <a:pt x="67" y="30"/>
                  </a:cubicBezTo>
                  <a:lnTo>
                    <a:pt x="82" y="30"/>
                  </a:lnTo>
                  <a:cubicBezTo>
                    <a:pt x="116" y="45"/>
                    <a:pt x="146" y="79"/>
                    <a:pt x="131" y="109"/>
                  </a:cubicBezTo>
                  <a:cubicBezTo>
                    <a:pt x="131" y="139"/>
                    <a:pt x="101" y="157"/>
                    <a:pt x="67" y="157"/>
                  </a:cubicBezTo>
                  <a:lnTo>
                    <a:pt x="52" y="139"/>
                  </a:lnTo>
                  <a:cubicBezTo>
                    <a:pt x="32" y="139"/>
                    <a:pt x="10" y="125"/>
                    <a:pt x="4" y="107"/>
                  </a:cubicBezTo>
                  <a:lnTo>
                    <a:pt x="4" y="107"/>
                  </a:lnTo>
                  <a:cubicBezTo>
                    <a:pt x="8" y="147"/>
                    <a:pt x="50" y="193"/>
                    <a:pt x="101" y="217"/>
                  </a:cubicBezTo>
                  <a:lnTo>
                    <a:pt x="146" y="217"/>
                  </a:lnTo>
                  <a:cubicBezTo>
                    <a:pt x="194" y="217"/>
                    <a:pt x="254" y="187"/>
                    <a:pt x="254" y="139"/>
                  </a:cubicBezTo>
                  <a:cubicBezTo>
                    <a:pt x="269" y="79"/>
                    <a:pt x="224" y="15"/>
                    <a:pt x="161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155050" y="3529075"/>
              <a:ext cx="3950" cy="3200"/>
            </a:xfrm>
            <a:custGeom>
              <a:rect b="b" l="l" r="r" t="t"/>
              <a:pathLst>
                <a:path extrusionOk="0" h="128" w="158">
                  <a:moveTo>
                    <a:pt x="79" y="0"/>
                  </a:moveTo>
                  <a:cubicBezTo>
                    <a:pt x="49" y="0"/>
                    <a:pt x="20" y="15"/>
                    <a:pt x="20" y="49"/>
                  </a:cubicBezTo>
                  <a:cubicBezTo>
                    <a:pt x="1" y="79"/>
                    <a:pt x="34" y="109"/>
                    <a:pt x="64" y="109"/>
                  </a:cubicBezTo>
                  <a:lnTo>
                    <a:pt x="79" y="127"/>
                  </a:lnTo>
                  <a:cubicBezTo>
                    <a:pt x="113" y="127"/>
                    <a:pt x="143" y="109"/>
                    <a:pt x="143" y="79"/>
                  </a:cubicBezTo>
                  <a:cubicBezTo>
                    <a:pt x="158" y="49"/>
                    <a:pt x="128" y="15"/>
                    <a:pt x="9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165225" y="3539975"/>
              <a:ext cx="3475" cy="2750"/>
            </a:xfrm>
            <a:custGeom>
              <a:rect b="b" l="l" r="r" t="t"/>
              <a:pathLst>
                <a:path extrusionOk="0" h="110" w="139">
                  <a:moveTo>
                    <a:pt x="79" y="1"/>
                  </a:moveTo>
                  <a:cubicBezTo>
                    <a:pt x="45" y="1"/>
                    <a:pt x="16" y="16"/>
                    <a:pt x="16" y="46"/>
                  </a:cubicBezTo>
                  <a:cubicBezTo>
                    <a:pt x="1" y="64"/>
                    <a:pt x="30" y="94"/>
                    <a:pt x="60" y="109"/>
                  </a:cubicBezTo>
                  <a:lnTo>
                    <a:pt x="79" y="109"/>
                  </a:lnTo>
                  <a:cubicBezTo>
                    <a:pt x="109" y="109"/>
                    <a:pt x="124" y="94"/>
                    <a:pt x="139" y="64"/>
                  </a:cubicBezTo>
                  <a:cubicBezTo>
                    <a:pt x="139" y="46"/>
                    <a:pt x="124" y="16"/>
                    <a:pt x="9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152350" y="3539975"/>
              <a:ext cx="2000" cy="1625"/>
            </a:xfrm>
            <a:custGeom>
              <a:rect b="b" l="l" r="r" t="t"/>
              <a:pathLst>
                <a:path extrusionOk="0" h="65" w="80">
                  <a:moveTo>
                    <a:pt x="34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6"/>
                    <a:pt x="16" y="64"/>
                    <a:pt x="34" y="64"/>
                  </a:cubicBezTo>
                  <a:lnTo>
                    <a:pt x="49" y="64"/>
                  </a:lnTo>
                  <a:cubicBezTo>
                    <a:pt x="64" y="64"/>
                    <a:pt x="64" y="64"/>
                    <a:pt x="79" y="46"/>
                  </a:cubicBezTo>
                  <a:cubicBezTo>
                    <a:pt x="79" y="31"/>
                    <a:pt x="64" y="16"/>
                    <a:pt x="4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162525" y="3541950"/>
              <a:ext cx="1875" cy="1500"/>
            </a:xfrm>
            <a:custGeom>
              <a:rect b="b" l="l" r="r" t="t"/>
              <a:pathLst>
                <a:path extrusionOk="0" h="60" w="75">
                  <a:moveTo>
                    <a:pt x="30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0" y="30"/>
                    <a:pt x="0" y="60"/>
                    <a:pt x="30" y="60"/>
                  </a:cubicBezTo>
                  <a:cubicBezTo>
                    <a:pt x="45" y="60"/>
                    <a:pt x="60" y="45"/>
                    <a:pt x="60" y="45"/>
                  </a:cubicBezTo>
                  <a:cubicBezTo>
                    <a:pt x="75" y="30"/>
                    <a:pt x="60" y="0"/>
                    <a:pt x="30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9"/>
          <p:cNvGrpSpPr/>
          <p:nvPr/>
        </p:nvGrpSpPr>
        <p:grpSpPr>
          <a:xfrm>
            <a:off x="260906" y="2494963"/>
            <a:ext cx="8622178" cy="2454935"/>
            <a:chOff x="916725" y="1693928"/>
            <a:chExt cx="699625" cy="199200"/>
          </a:xfrm>
        </p:grpSpPr>
        <p:sp>
          <p:nvSpPr>
            <p:cNvPr id="246" name="Google Shape;246;p9"/>
            <p:cNvSpPr/>
            <p:nvPr/>
          </p:nvSpPr>
          <p:spPr>
            <a:xfrm>
              <a:off x="935563" y="1693928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586402" y="1827225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588726" y="1744930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610075" y="1787725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720000" y="540000"/>
            <a:ext cx="38520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chemeClr val="accent1"/>
                </a:solidFill>
                <a:latin typeface="Mukta"/>
                <a:ea typeface="Mukta"/>
                <a:cs typeface="Mukta"/>
                <a:sym typeface="Mukta"/>
              </a:defRPr>
            </a:lvl1pPr>
          </a:lstStyle>
          <a:p/>
        </p:txBody>
      </p:sp>
      <p:sp>
        <p:nvSpPr>
          <p:cNvPr id="256" name="Google Shape;256;p10"/>
          <p:cNvSpPr/>
          <p:nvPr/>
        </p:nvSpPr>
        <p:spPr>
          <a:xfrm rot="2700000">
            <a:off x="2998619" y="4835566"/>
            <a:ext cx="2684723" cy="1628333"/>
          </a:xfrm>
          <a:custGeom>
            <a:rect b="b" l="l" r="r" t="t"/>
            <a:pathLst>
              <a:path extrusionOk="0" h="2773" w="4572">
                <a:moveTo>
                  <a:pt x="1260" y="1"/>
                </a:moveTo>
                <a:cubicBezTo>
                  <a:pt x="1182" y="1"/>
                  <a:pt x="1104" y="8"/>
                  <a:pt x="1027" y="23"/>
                </a:cubicBezTo>
                <a:cubicBezTo>
                  <a:pt x="669" y="83"/>
                  <a:pt x="374" y="333"/>
                  <a:pt x="344" y="676"/>
                </a:cubicBezTo>
                <a:cubicBezTo>
                  <a:pt x="329" y="829"/>
                  <a:pt x="482" y="1094"/>
                  <a:pt x="438" y="1236"/>
                </a:cubicBezTo>
                <a:cubicBezTo>
                  <a:pt x="389" y="1374"/>
                  <a:pt x="1" y="1825"/>
                  <a:pt x="16" y="2168"/>
                </a:cubicBezTo>
                <a:cubicBezTo>
                  <a:pt x="35" y="2493"/>
                  <a:pt x="109" y="2601"/>
                  <a:pt x="236" y="2773"/>
                </a:cubicBezTo>
                <a:lnTo>
                  <a:pt x="4247" y="2773"/>
                </a:lnTo>
                <a:cubicBezTo>
                  <a:pt x="4325" y="2601"/>
                  <a:pt x="4385" y="2463"/>
                  <a:pt x="4292" y="2228"/>
                </a:cubicBezTo>
                <a:cubicBezTo>
                  <a:pt x="4213" y="2057"/>
                  <a:pt x="4419" y="1904"/>
                  <a:pt x="4478" y="1732"/>
                </a:cubicBezTo>
                <a:cubicBezTo>
                  <a:pt x="4557" y="1575"/>
                  <a:pt x="4572" y="1404"/>
                  <a:pt x="4557" y="1236"/>
                </a:cubicBezTo>
                <a:cubicBezTo>
                  <a:pt x="4542" y="1016"/>
                  <a:pt x="4434" y="784"/>
                  <a:pt x="4247" y="627"/>
                </a:cubicBezTo>
                <a:cubicBezTo>
                  <a:pt x="4011" y="427"/>
                  <a:pt x="3683" y="349"/>
                  <a:pt x="3370" y="349"/>
                </a:cubicBezTo>
                <a:cubicBezTo>
                  <a:pt x="3293" y="349"/>
                  <a:pt x="3217" y="354"/>
                  <a:pt x="3143" y="363"/>
                </a:cubicBezTo>
                <a:cubicBezTo>
                  <a:pt x="2994" y="392"/>
                  <a:pt x="2857" y="429"/>
                  <a:pt x="2714" y="429"/>
                </a:cubicBezTo>
                <a:cubicBezTo>
                  <a:pt x="2692" y="429"/>
                  <a:pt x="2669" y="428"/>
                  <a:pt x="2646" y="426"/>
                </a:cubicBezTo>
                <a:cubicBezTo>
                  <a:pt x="2411" y="411"/>
                  <a:pt x="2195" y="269"/>
                  <a:pt x="1975" y="161"/>
                </a:cubicBezTo>
                <a:cubicBezTo>
                  <a:pt x="1752" y="68"/>
                  <a:pt x="1504" y="1"/>
                  <a:pt x="1260" y="1"/>
                </a:cubicBezTo>
                <a:close/>
              </a:path>
            </a:pathLst>
          </a:custGeom>
          <a:solidFill>
            <a:srgbClr val="F5AD9A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 rot="-1773685">
            <a:off x="-1944302" y="3324149"/>
            <a:ext cx="3722374" cy="4034702"/>
          </a:xfrm>
          <a:custGeom>
            <a:rect b="b" l="l" r="r" t="t"/>
            <a:pathLst>
              <a:path extrusionOk="0" h="6136" w="5661">
                <a:moveTo>
                  <a:pt x="4561" y="0"/>
                </a:moveTo>
                <a:cubicBezTo>
                  <a:pt x="4195" y="0"/>
                  <a:pt x="3635" y="144"/>
                  <a:pt x="2862" y="416"/>
                </a:cubicBezTo>
                <a:cubicBezTo>
                  <a:pt x="2862" y="416"/>
                  <a:pt x="840" y="1226"/>
                  <a:pt x="840" y="1879"/>
                </a:cubicBezTo>
                <a:cubicBezTo>
                  <a:pt x="840" y="2013"/>
                  <a:pt x="934" y="2061"/>
                  <a:pt x="1079" y="2061"/>
                </a:cubicBezTo>
                <a:cubicBezTo>
                  <a:pt x="1419" y="2061"/>
                  <a:pt x="2040" y="1798"/>
                  <a:pt x="2366" y="1798"/>
                </a:cubicBezTo>
                <a:cubicBezTo>
                  <a:pt x="2557" y="1798"/>
                  <a:pt x="2646" y="1888"/>
                  <a:pt x="2519" y="2174"/>
                </a:cubicBezTo>
                <a:cubicBezTo>
                  <a:pt x="2082" y="3136"/>
                  <a:pt x="0" y="3323"/>
                  <a:pt x="0" y="4196"/>
                </a:cubicBezTo>
                <a:cubicBezTo>
                  <a:pt x="0" y="5080"/>
                  <a:pt x="1571" y="4629"/>
                  <a:pt x="1168" y="5315"/>
                </a:cubicBezTo>
                <a:cubicBezTo>
                  <a:pt x="912" y="5752"/>
                  <a:pt x="1754" y="6136"/>
                  <a:pt x="2690" y="6136"/>
                </a:cubicBezTo>
                <a:cubicBezTo>
                  <a:pt x="3185" y="6136"/>
                  <a:pt x="3707" y="6028"/>
                  <a:pt x="4105" y="5763"/>
                </a:cubicBezTo>
                <a:cubicBezTo>
                  <a:pt x="5254" y="5017"/>
                  <a:pt x="5661" y="4644"/>
                  <a:pt x="5612" y="4084"/>
                </a:cubicBezTo>
                <a:cubicBezTo>
                  <a:pt x="5552" y="3524"/>
                  <a:pt x="4153" y="3651"/>
                  <a:pt x="4571" y="3043"/>
                </a:cubicBezTo>
                <a:cubicBezTo>
                  <a:pt x="4993" y="2453"/>
                  <a:pt x="5612" y="1737"/>
                  <a:pt x="5381" y="1349"/>
                </a:cubicBezTo>
                <a:cubicBezTo>
                  <a:pt x="5319" y="1248"/>
                  <a:pt x="5215" y="1214"/>
                  <a:pt x="5095" y="1214"/>
                </a:cubicBezTo>
                <a:cubicBezTo>
                  <a:pt x="4856" y="1214"/>
                  <a:pt x="4554" y="1348"/>
                  <a:pt x="4408" y="1348"/>
                </a:cubicBezTo>
                <a:cubicBezTo>
                  <a:pt x="4346" y="1348"/>
                  <a:pt x="4311" y="1324"/>
                  <a:pt x="4321" y="1256"/>
                </a:cubicBezTo>
                <a:cubicBezTo>
                  <a:pt x="4355" y="946"/>
                  <a:pt x="5209" y="651"/>
                  <a:pt x="5067" y="260"/>
                </a:cubicBezTo>
                <a:cubicBezTo>
                  <a:pt x="5007" y="85"/>
                  <a:pt x="4841" y="0"/>
                  <a:pt x="4561" y="0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0"/>
          <p:cNvGrpSpPr/>
          <p:nvPr/>
        </p:nvGrpSpPr>
        <p:grpSpPr>
          <a:xfrm>
            <a:off x="186624" y="1638257"/>
            <a:ext cx="8773798" cy="3311641"/>
            <a:chOff x="910697" y="1624413"/>
            <a:chExt cx="711928" cy="268715"/>
          </a:xfrm>
        </p:grpSpPr>
        <p:sp>
          <p:nvSpPr>
            <p:cNvPr id="259" name="Google Shape;259;p10"/>
            <p:cNvSpPr/>
            <p:nvPr/>
          </p:nvSpPr>
          <p:spPr>
            <a:xfrm>
              <a:off x="920046" y="1693146"/>
              <a:ext cx="14375" cy="14025"/>
            </a:xfrm>
            <a:custGeom>
              <a:rect b="b" l="l" r="r" t="t"/>
              <a:pathLst>
                <a:path extrusionOk="0" h="561" w="575">
                  <a:moveTo>
                    <a:pt x="280" y="0"/>
                  </a:moveTo>
                  <a:cubicBezTo>
                    <a:pt x="123" y="0"/>
                    <a:pt x="0" y="127"/>
                    <a:pt x="0" y="280"/>
                  </a:cubicBezTo>
                  <a:cubicBezTo>
                    <a:pt x="0" y="437"/>
                    <a:pt x="123" y="560"/>
                    <a:pt x="280" y="560"/>
                  </a:cubicBezTo>
                  <a:cubicBezTo>
                    <a:pt x="452" y="560"/>
                    <a:pt x="575" y="437"/>
                    <a:pt x="575" y="280"/>
                  </a:cubicBezTo>
                  <a:cubicBezTo>
                    <a:pt x="575" y="127"/>
                    <a:pt x="452" y="0"/>
                    <a:pt x="280" y="0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32803" y="1837287"/>
              <a:ext cx="14025" cy="14400"/>
            </a:xfrm>
            <a:custGeom>
              <a:rect b="b" l="l" r="r" t="t"/>
              <a:pathLst>
                <a:path extrusionOk="0" h="576" w="561">
                  <a:moveTo>
                    <a:pt x="281" y="1"/>
                  </a:moveTo>
                  <a:cubicBezTo>
                    <a:pt x="124" y="1"/>
                    <a:pt x="1" y="124"/>
                    <a:pt x="1" y="296"/>
                  </a:cubicBezTo>
                  <a:cubicBezTo>
                    <a:pt x="1" y="452"/>
                    <a:pt x="124" y="576"/>
                    <a:pt x="281" y="576"/>
                  </a:cubicBezTo>
                  <a:cubicBezTo>
                    <a:pt x="434" y="576"/>
                    <a:pt x="560" y="452"/>
                    <a:pt x="560" y="296"/>
                  </a:cubicBezTo>
                  <a:cubicBezTo>
                    <a:pt x="560" y="124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004865" y="1855801"/>
              <a:ext cx="6175" cy="6200"/>
            </a:xfrm>
            <a:custGeom>
              <a:rect b="b" l="l" r="r" t="t"/>
              <a:pathLst>
                <a:path extrusionOk="0" h="248" w="247">
                  <a:moveTo>
                    <a:pt x="124" y="1"/>
                  </a:moveTo>
                  <a:cubicBezTo>
                    <a:pt x="60" y="1"/>
                    <a:pt x="0" y="61"/>
                    <a:pt x="0" y="124"/>
                  </a:cubicBezTo>
                  <a:cubicBezTo>
                    <a:pt x="0" y="187"/>
                    <a:pt x="60" y="247"/>
                    <a:pt x="124" y="247"/>
                  </a:cubicBezTo>
                  <a:cubicBezTo>
                    <a:pt x="187" y="247"/>
                    <a:pt x="247" y="187"/>
                    <a:pt x="247" y="124"/>
                  </a:cubicBezTo>
                  <a:cubicBezTo>
                    <a:pt x="247" y="61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996328" y="1810360"/>
              <a:ext cx="8206" cy="8102"/>
            </a:xfrm>
            <a:custGeom>
              <a:rect b="b" l="l" r="r" t="t"/>
              <a:pathLst>
                <a:path extrusionOk="0" h="233" w="236">
                  <a:moveTo>
                    <a:pt x="109" y="1"/>
                  </a:moveTo>
                  <a:cubicBezTo>
                    <a:pt x="49" y="1"/>
                    <a:pt x="1" y="46"/>
                    <a:pt x="1" y="109"/>
                  </a:cubicBezTo>
                  <a:cubicBezTo>
                    <a:pt x="1" y="187"/>
                    <a:pt x="49" y="232"/>
                    <a:pt x="109" y="232"/>
                  </a:cubicBezTo>
                  <a:cubicBezTo>
                    <a:pt x="172" y="232"/>
                    <a:pt x="236" y="187"/>
                    <a:pt x="236" y="109"/>
                  </a:cubicBezTo>
                  <a:cubicBezTo>
                    <a:pt x="236" y="46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 flipH="1">
              <a:off x="1054466" y="1870509"/>
              <a:ext cx="5799" cy="6274"/>
            </a:xfrm>
            <a:custGeom>
              <a:rect b="b" l="l" r="r" t="t"/>
              <a:pathLst>
                <a:path extrusionOk="0" h="251" w="232">
                  <a:moveTo>
                    <a:pt x="124" y="1"/>
                  </a:moveTo>
                  <a:cubicBezTo>
                    <a:pt x="45" y="1"/>
                    <a:pt x="1" y="64"/>
                    <a:pt x="1" y="128"/>
                  </a:cubicBezTo>
                  <a:cubicBezTo>
                    <a:pt x="1" y="188"/>
                    <a:pt x="45" y="251"/>
                    <a:pt x="124" y="251"/>
                  </a:cubicBezTo>
                  <a:cubicBezTo>
                    <a:pt x="187" y="251"/>
                    <a:pt x="232" y="188"/>
                    <a:pt x="232" y="128"/>
                  </a:cubicBezTo>
                  <a:cubicBezTo>
                    <a:pt x="232" y="64"/>
                    <a:pt x="187" y="1"/>
                    <a:pt x="12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230590" y="1841588"/>
              <a:ext cx="6275" cy="5800"/>
            </a:xfrm>
            <a:custGeom>
              <a:rect b="b" l="l" r="r" t="t"/>
              <a:pathLst>
                <a:path extrusionOk="0" h="232" w="251">
                  <a:moveTo>
                    <a:pt x="128" y="0"/>
                  </a:moveTo>
                  <a:cubicBezTo>
                    <a:pt x="64" y="0"/>
                    <a:pt x="1" y="45"/>
                    <a:pt x="1" y="109"/>
                  </a:cubicBezTo>
                  <a:cubicBezTo>
                    <a:pt x="1" y="187"/>
                    <a:pt x="64" y="232"/>
                    <a:pt x="128" y="232"/>
                  </a:cubicBezTo>
                  <a:cubicBezTo>
                    <a:pt x="187" y="232"/>
                    <a:pt x="251" y="187"/>
                    <a:pt x="251" y="109"/>
                  </a:cubicBezTo>
                  <a:cubicBezTo>
                    <a:pt x="251" y="45"/>
                    <a:pt x="187" y="0"/>
                    <a:pt x="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948916" y="1820613"/>
              <a:ext cx="10100" cy="10100"/>
            </a:xfrm>
            <a:custGeom>
              <a:rect b="b" l="l" r="r" t="t"/>
              <a:pathLst>
                <a:path extrusionOk="0" h="404" w="404">
                  <a:moveTo>
                    <a:pt x="202" y="0"/>
                  </a:moveTo>
                  <a:cubicBezTo>
                    <a:pt x="94" y="0"/>
                    <a:pt x="1" y="94"/>
                    <a:pt x="1" y="202"/>
                  </a:cubicBezTo>
                  <a:cubicBezTo>
                    <a:pt x="1" y="325"/>
                    <a:pt x="94" y="403"/>
                    <a:pt x="202" y="403"/>
                  </a:cubicBezTo>
                  <a:cubicBezTo>
                    <a:pt x="311" y="403"/>
                    <a:pt x="404" y="325"/>
                    <a:pt x="404" y="202"/>
                  </a:cubicBezTo>
                  <a:cubicBezTo>
                    <a:pt x="404" y="94"/>
                    <a:pt x="311" y="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916725" y="1787725"/>
              <a:ext cx="5900" cy="6175"/>
            </a:xfrm>
            <a:custGeom>
              <a:rect b="b" l="l" r="r" t="t"/>
              <a:pathLst>
                <a:path extrusionOk="0" h="247" w="236">
                  <a:moveTo>
                    <a:pt x="109" y="0"/>
                  </a:moveTo>
                  <a:cubicBezTo>
                    <a:pt x="49" y="0"/>
                    <a:pt x="0" y="60"/>
                    <a:pt x="0" y="123"/>
                  </a:cubicBezTo>
                  <a:cubicBezTo>
                    <a:pt x="0" y="187"/>
                    <a:pt x="49" y="246"/>
                    <a:pt x="109" y="246"/>
                  </a:cubicBezTo>
                  <a:cubicBezTo>
                    <a:pt x="187" y="246"/>
                    <a:pt x="236" y="187"/>
                    <a:pt x="236" y="123"/>
                  </a:cubicBezTo>
                  <a:cubicBezTo>
                    <a:pt x="236" y="60"/>
                    <a:pt x="187" y="0"/>
                    <a:pt x="109" y="0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103257" y="1841588"/>
              <a:ext cx="14000" cy="14400"/>
            </a:xfrm>
            <a:custGeom>
              <a:rect b="b" l="l" r="r" t="t"/>
              <a:pathLst>
                <a:path extrusionOk="0" h="576" w="560">
                  <a:moveTo>
                    <a:pt x="280" y="1"/>
                  </a:moveTo>
                  <a:cubicBezTo>
                    <a:pt x="123" y="1"/>
                    <a:pt x="0" y="124"/>
                    <a:pt x="0" y="296"/>
                  </a:cubicBezTo>
                  <a:cubicBezTo>
                    <a:pt x="0" y="452"/>
                    <a:pt x="123" y="576"/>
                    <a:pt x="280" y="576"/>
                  </a:cubicBezTo>
                  <a:cubicBezTo>
                    <a:pt x="433" y="576"/>
                    <a:pt x="560" y="452"/>
                    <a:pt x="560" y="296"/>
                  </a:cubicBezTo>
                  <a:cubicBezTo>
                    <a:pt x="560" y="124"/>
                    <a:pt x="433" y="1"/>
                    <a:pt x="280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910697" y="1624413"/>
              <a:ext cx="9350" cy="9994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7"/>
                    <a:pt x="45" y="247"/>
                    <a:pt x="123" y="247"/>
                  </a:cubicBezTo>
                  <a:cubicBezTo>
                    <a:pt x="187" y="247"/>
                    <a:pt x="232" y="187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287918" y="1864234"/>
              <a:ext cx="6274" cy="6707"/>
            </a:xfrm>
            <a:custGeom>
              <a:rect b="b" l="l" r="r" t="t"/>
              <a:pathLst>
                <a:path extrusionOk="0" h="248" w="232">
                  <a:moveTo>
                    <a:pt x="123" y="1"/>
                  </a:moveTo>
                  <a:cubicBezTo>
                    <a:pt x="45" y="1"/>
                    <a:pt x="0" y="61"/>
                    <a:pt x="0" y="124"/>
                  </a:cubicBezTo>
                  <a:cubicBezTo>
                    <a:pt x="0" y="188"/>
                    <a:pt x="45" y="247"/>
                    <a:pt x="123" y="247"/>
                  </a:cubicBezTo>
                  <a:cubicBezTo>
                    <a:pt x="187" y="247"/>
                    <a:pt x="232" y="188"/>
                    <a:pt x="232" y="124"/>
                  </a:cubicBezTo>
                  <a:cubicBezTo>
                    <a:pt x="232" y="61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156518" y="1863988"/>
              <a:ext cx="9350" cy="9825"/>
            </a:xfrm>
            <a:custGeom>
              <a:rect b="b" l="l" r="r" t="t"/>
              <a:pathLst>
                <a:path extrusionOk="0" h="393" w="374">
                  <a:moveTo>
                    <a:pt x="187" y="1"/>
                  </a:moveTo>
                  <a:cubicBezTo>
                    <a:pt x="79" y="1"/>
                    <a:pt x="0" y="94"/>
                    <a:pt x="0" y="206"/>
                  </a:cubicBezTo>
                  <a:cubicBezTo>
                    <a:pt x="0" y="299"/>
                    <a:pt x="79" y="392"/>
                    <a:pt x="187" y="392"/>
                  </a:cubicBezTo>
                  <a:cubicBezTo>
                    <a:pt x="295" y="392"/>
                    <a:pt x="374" y="299"/>
                    <a:pt x="374" y="206"/>
                  </a:cubicBezTo>
                  <a:cubicBezTo>
                    <a:pt x="374" y="94"/>
                    <a:pt x="295" y="1"/>
                    <a:pt x="187" y="1"/>
                  </a:cubicBezTo>
                  <a:close/>
                </a:path>
              </a:pathLst>
            </a:custGeom>
            <a:solidFill>
              <a:srgbClr val="AADBEE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1610526" y="1822750"/>
              <a:ext cx="5825" cy="5825"/>
            </a:xfrm>
            <a:custGeom>
              <a:rect b="b" l="l" r="r" t="t"/>
              <a:pathLst>
                <a:path extrusionOk="0" h="233" w="233">
                  <a:moveTo>
                    <a:pt x="109" y="1"/>
                  </a:moveTo>
                  <a:cubicBezTo>
                    <a:pt x="46" y="1"/>
                    <a:pt x="1" y="46"/>
                    <a:pt x="1" y="109"/>
                  </a:cubicBezTo>
                  <a:cubicBezTo>
                    <a:pt x="1" y="187"/>
                    <a:pt x="46" y="232"/>
                    <a:pt x="109" y="232"/>
                  </a:cubicBezTo>
                  <a:cubicBezTo>
                    <a:pt x="187" y="232"/>
                    <a:pt x="232" y="187"/>
                    <a:pt x="232" y="109"/>
                  </a:cubicBezTo>
                  <a:cubicBezTo>
                    <a:pt x="232" y="46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1438371" y="1882678"/>
              <a:ext cx="10449" cy="10449"/>
            </a:xfrm>
            <a:custGeom>
              <a:rect b="b" l="l" r="r" t="t"/>
              <a:pathLst>
                <a:path extrusionOk="0" h="251" w="251">
                  <a:moveTo>
                    <a:pt x="123" y="1"/>
                  </a:moveTo>
                  <a:cubicBezTo>
                    <a:pt x="64" y="1"/>
                    <a:pt x="0" y="64"/>
                    <a:pt x="0" y="128"/>
                  </a:cubicBezTo>
                  <a:cubicBezTo>
                    <a:pt x="0" y="188"/>
                    <a:pt x="64" y="251"/>
                    <a:pt x="123" y="251"/>
                  </a:cubicBezTo>
                  <a:cubicBezTo>
                    <a:pt x="187" y="251"/>
                    <a:pt x="250" y="188"/>
                    <a:pt x="250" y="128"/>
                  </a:cubicBezTo>
                  <a:cubicBezTo>
                    <a:pt x="250" y="64"/>
                    <a:pt x="187" y="1"/>
                    <a:pt x="12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1165868" y="1769880"/>
              <a:ext cx="10450" cy="10100"/>
            </a:xfrm>
            <a:custGeom>
              <a:rect b="b" l="l" r="r" t="t"/>
              <a:pathLst>
                <a:path extrusionOk="0" h="404" w="418">
                  <a:moveTo>
                    <a:pt x="216" y="0"/>
                  </a:moveTo>
                  <a:cubicBezTo>
                    <a:pt x="93" y="0"/>
                    <a:pt x="0" y="94"/>
                    <a:pt x="0" y="202"/>
                  </a:cubicBezTo>
                  <a:cubicBezTo>
                    <a:pt x="0" y="325"/>
                    <a:pt x="93" y="403"/>
                    <a:pt x="216" y="403"/>
                  </a:cubicBezTo>
                  <a:cubicBezTo>
                    <a:pt x="325" y="403"/>
                    <a:pt x="418" y="325"/>
                    <a:pt x="418" y="202"/>
                  </a:cubicBezTo>
                  <a:cubicBezTo>
                    <a:pt x="418" y="94"/>
                    <a:pt x="325" y="0"/>
                    <a:pt x="21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1616349" y="1757043"/>
              <a:ext cx="6275" cy="6175"/>
            </a:xfrm>
            <a:custGeom>
              <a:rect b="b" l="l" r="r" t="t"/>
              <a:pathLst>
                <a:path extrusionOk="0" h="247" w="251">
                  <a:moveTo>
                    <a:pt x="127" y="0"/>
                  </a:moveTo>
                  <a:cubicBezTo>
                    <a:pt x="64" y="0"/>
                    <a:pt x="0" y="60"/>
                    <a:pt x="0" y="123"/>
                  </a:cubicBezTo>
                  <a:cubicBezTo>
                    <a:pt x="0" y="187"/>
                    <a:pt x="64" y="246"/>
                    <a:pt x="127" y="246"/>
                  </a:cubicBezTo>
                  <a:cubicBezTo>
                    <a:pt x="187" y="246"/>
                    <a:pt x="250" y="187"/>
                    <a:pt x="250" y="123"/>
                  </a:cubicBezTo>
                  <a:cubicBezTo>
                    <a:pt x="250" y="60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2ACD0">
                <a:alpha val="6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>
            <a:alpha val="477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ukta"/>
              <a:buNone/>
              <a:defRPr b="1" sz="2800">
                <a:solidFill>
                  <a:schemeClr val="accent1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kta"/>
              <a:buNone/>
              <a:defRPr sz="28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1.png"/><Relationship Id="rId10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9820"/>
          </a:srgbClr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28"/>
          <p:cNvGrpSpPr/>
          <p:nvPr/>
        </p:nvGrpSpPr>
        <p:grpSpPr>
          <a:xfrm flipH="1">
            <a:off x="2994477" y="514003"/>
            <a:ext cx="1854572" cy="2108054"/>
            <a:chOff x="5912600" y="3521075"/>
            <a:chExt cx="50150" cy="57000"/>
          </a:xfrm>
        </p:grpSpPr>
        <p:sp>
          <p:nvSpPr>
            <p:cNvPr id="869" name="Google Shape;869;p28"/>
            <p:cNvSpPr/>
            <p:nvPr/>
          </p:nvSpPr>
          <p:spPr>
            <a:xfrm>
              <a:off x="5935850" y="3570675"/>
              <a:ext cx="8975" cy="7400"/>
            </a:xfrm>
            <a:custGeom>
              <a:rect b="b" l="l" r="r" t="t"/>
              <a:pathLst>
                <a:path extrusionOk="0" h="296" w="359">
                  <a:moveTo>
                    <a:pt x="187" y="0"/>
                  </a:moveTo>
                  <a:cubicBezTo>
                    <a:pt x="127" y="0"/>
                    <a:pt x="79" y="30"/>
                    <a:pt x="49" y="79"/>
                  </a:cubicBezTo>
                  <a:cubicBezTo>
                    <a:pt x="1" y="172"/>
                    <a:pt x="64" y="295"/>
                    <a:pt x="187" y="295"/>
                  </a:cubicBezTo>
                  <a:cubicBezTo>
                    <a:pt x="236" y="295"/>
                    <a:pt x="280" y="265"/>
                    <a:pt x="314" y="217"/>
                  </a:cubicBezTo>
                  <a:cubicBezTo>
                    <a:pt x="359" y="109"/>
                    <a:pt x="299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5941725" y="3521075"/>
              <a:ext cx="8150" cy="7100"/>
            </a:xfrm>
            <a:custGeom>
              <a:rect b="b" l="l" r="r" t="t"/>
              <a:pathLst>
                <a:path extrusionOk="0" h="284" w="326">
                  <a:moveTo>
                    <a:pt x="155" y="1"/>
                  </a:moveTo>
                  <a:cubicBezTo>
                    <a:pt x="134" y="1"/>
                    <a:pt x="112" y="5"/>
                    <a:pt x="94" y="11"/>
                  </a:cubicBezTo>
                  <a:cubicBezTo>
                    <a:pt x="1" y="74"/>
                    <a:pt x="1" y="197"/>
                    <a:pt x="79" y="261"/>
                  </a:cubicBezTo>
                  <a:cubicBezTo>
                    <a:pt x="101" y="276"/>
                    <a:pt x="128" y="283"/>
                    <a:pt x="154" y="283"/>
                  </a:cubicBezTo>
                  <a:cubicBezTo>
                    <a:pt x="179" y="283"/>
                    <a:pt x="202" y="276"/>
                    <a:pt x="217" y="261"/>
                  </a:cubicBezTo>
                  <a:cubicBezTo>
                    <a:pt x="310" y="212"/>
                    <a:pt x="325" y="89"/>
                    <a:pt x="232" y="26"/>
                  </a:cubicBezTo>
                  <a:cubicBezTo>
                    <a:pt x="214" y="8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5953025" y="3559150"/>
              <a:ext cx="9350" cy="8625"/>
            </a:xfrm>
            <a:custGeom>
              <a:rect b="b" l="l" r="r" t="t"/>
              <a:pathLst>
                <a:path extrusionOk="0" h="345" w="374">
                  <a:moveTo>
                    <a:pt x="194" y="0"/>
                  </a:moveTo>
                  <a:cubicBezTo>
                    <a:pt x="154" y="0"/>
                    <a:pt x="113" y="14"/>
                    <a:pt x="78" y="44"/>
                  </a:cubicBezTo>
                  <a:cubicBezTo>
                    <a:pt x="15" y="88"/>
                    <a:pt x="0" y="152"/>
                    <a:pt x="15" y="230"/>
                  </a:cubicBezTo>
                  <a:cubicBezTo>
                    <a:pt x="44" y="301"/>
                    <a:pt x="115" y="344"/>
                    <a:pt x="186" y="344"/>
                  </a:cubicBezTo>
                  <a:cubicBezTo>
                    <a:pt x="224" y="344"/>
                    <a:pt x="262" y="332"/>
                    <a:pt x="295" y="305"/>
                  </a:cubicBezTo>
                  <a:cubicBezTo>
                    <a:pt x="358" y="260"/>
                    <a:pt x="373" y="182"/>
                    <a:pt x="358" y="118"/>
                  </a:cubicBezTo>
                  <a:cubicBezTo>
                    <a:pt x="328" y="41"/>
                    <a:pt x="262" y="0"/>
                    <a:pt x="19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914125" y="3525675"/>
              <a:ext cx="8975" cy="8825"/>
            </a:xfrm>
            <a:custGeom>
              <a:rect b="b" l="l" r="r" t="t"/>
              <a:pathLst>
                <a:path extrusionOk="0" h="353" w="359">
                  <a:moveTo>
                    <a:pt x="177" y="0"/>
                  </a:moveTo>
                  <a:cubicBezTo>
                    <a:pt x="155" y="0"/>
                    <a:pt x="132" y="4"/>
                    <a:pt x="108" y="13"/>
                  </a:cubicBezTo>
                  <a:cubicBezTo>
                    <a:pt x="49" y="43"/>
                    <a:pt x="0" y="107"/>
                    <a:pt x="0" y="185"/>
                  </a:cubicBezTo>
                  <a:cubicBezTo>
                    <a:pt x="12" y="283"/>
                    <a:pt x="83" y="352"/>
                    <a:pt x="175" y="352"/>
                  </a:cubicBezTo>
                  <a:cubicBezTo>
                    <a:pt x="199" y="352"/>
                    <a:pt x="224" y="348"/>
                    <a:pt x="250" y="338"/>
                  </a:cubicBezTo>
                  <a:cubicBezTo>
                    <a:pt x="310" y="323"/>
                    <a:pt x="358" y="245"/>
                    <a:pt x="358" y="185"/>
                  </a:cubicBezTo>
                  <a:cubicBezTo>
                    <a:pt x="358" y="81"/>
                    <a:pt x="276" y="0"/>
                    <a:pt x="17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912600" y="3559725"/>
              <a:ext cx="5375" cy="4400"/>
            </a:xfrm>
            <a:custGeom>
              <a:rect b="b" l="l" r="r" t="t"/>
              <a:pathLst>
                <a:path extrusionOk="0" h="176" w="215">
                  <a:moveTo>
                    <a:pt x="106" y="0"/>
                  </a:moveTo>
                  <a:cubicBezTo>
                    <a:pt x="39" y="0"/>
                    <a:pt x="1" y="71"/>
                    <a:pt x="31" y="129"/>
                  </a:cubicBezTo>
                  <a:cubicBezTo>
                    <a:pt x="46" y="144"/>
                    <a:pt x="61" y="174"/>
                    <a:pt x="91" y="174"/>
                  </a:cubicBezTo>
                  <a:cubicBezTo>
                    <a:pt x="98" y="175"/>
                    <a:pt x="104" y="175"/>
                    <a:pt x="111" y="175"/>
                  </a:cubicBezTo>
                  <a:cubicBezTo>
                    <a:pt x="177" y="175"/>
                    <a:pt x="215" y="107"/>
                    <a:pt x="184" y="36"/>
                  </a:cubicBezTo>
                  <a:cubicBezTo>
                    <a:pt x="169" y="21"/>
                    <a:pt x="154" y="2"/>
                    <a:pt x="125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5958425" y="3546425"/>
              <a:ext cx="4325" cy="4625"/>
            </a:xfrm>
            <a:custGeom>
              <a:rect b="b" l="l" r="r" t="t"/>
              <a:pathLst>
                <a:path extrusionOk="0" h="185" w="173">
                  <a:moveTo>
                    <a:pt x="87" y="0"/>
                  </a:moveTo>
                  <a:cubicBezTo>
                    <a:pt x="44" y="0"/>
                    <a:pt x="1" y="33"/>
                    <a:pt x="1" y="86"/>
                  </a:cubicBezTo>
                  <a:cubicBezTo>
                    <a:pt x="1" y="116"/>
                    <a:pt x="1" y="131"/>
                    <a:pt x="15" y="161"/>
                  </a:cubicBezTo>
                  <a:cubicBezTo>
                    <a:pt x="36" y="177"/>
                    <a:pt x="59" y="184"/>
                    <a:pt x="80" y="184"/>
                  </a:cubicBezTo>
                  <a:cubicBezTo>
                    <a:pt x="124" y="184"/>
                    <a:pt x="162" y="154"/>
                    <a:pt x="172" y="101"/>
                  </a:cubicBezTo>
                  <a:cubicBezTo>
                    <a:pt x="172" y="68"/>
                    <a:pt x="172" y="53"/>
                    <a:pt x="142" y="23"/>
                  </a:cubicBezTo>
                  <a:cubicBezTo>
                    <a:pt x="127" y="7"/>
                    <a:pt x="107" y="0"/>
                    <a:pt x="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914875" y="3531375"/>
              <a:ext cx="42450" cy="35900"/>
            </a:xfrm>
            <a:custGeom>
              <a:rect b="b" l="l" r="r" t="t"/>
              <a:pathLst>
                <a:path extrusionOk="0" h="1436" w="1698">
                  <a:moveTo>
                    <a:pt x="866" y="1"/>
                  </a:moveTo>
                  <a:cubicBezTo>
                    <a:pt x="571" y="1"/>
                    <a:pt x="308" y="170"/>
                    <a:pt x="187" y="438"/>
                  </a:cubicBezTo>
                  <a:cubicBezTo>
                    <a:pt x="0" y="890"/>
                    <a:pt x="299" y="1386"/>
                    <a:pt x="795" y="1434"/>
                  </a:cubicBezTo>
                  <a:cubicBezTo>
                    <a:pt x="807" y="1435"/>
                    <a:pt x="819" y="1435"/>
                    <a:pt x="830" y="1435"/>
                  </a:cubicBezTo>
                  <a:cubicBezTo>
                    <a:pt x="1113" y="1435"/>
                    <a:pt x="1389" y="1266"/>
                    <a:pt x="1493" y="998"/>
                  </a:cubicBezTo>
                  <a:cubicBezTo>
                    <a:pt x="1698" y="546"/>
                    <a:pt x="1384" y="50"/>
                    <a:pt x="903" y="2"/>
                  </a:cubicBezTo>
                  <a:cubicBezTo>
                    <a:pt x="891" y="1"/>
                    <a:pt x="878" y="1"/>
                    <a:pt x="86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5921125" y="3551275"/>
              <a:ext cx="3100" cy="3100"/>
            </a:xfrm>
            <a:custGeom>
              <a:rect b="b" l="l" r="r" t="t"/>
              <a:pathLst>
                <a:path extrusionOk="0" h="124" w="124">
                  <a:moveTo>
                    <a:pt x="63" y="0"/>
                  </a:moveTo>
                  <a:cubicBezTo>
                    <a:pt x="30" y="0"/>
                    <a:pt x="15" y="15"/>
                    <a:pt x="0" y="45"/>
                  </a:cubicBezTo>
                  <a:cubicBezTo>
                    <a:pt x="0" y="79"/>
                    <a:pt x="15" y="109"/>
                    <a:pt x="49" y="124"/>
                  </a:cubicBezTo>
                  <a:lnTo>
                    <a:pt x="63" y="124"/>
                  </a:lnTo>
                  <a:cubicBezTo>
                    <a:pt x="93" y="124"/>
                    <a:pt x="123" y="109"/>
                    <a:pt x="123" y="79"/>
                  </a:cubicBezTo>
                  <a:cubicBezTo>
                    <a:pt x="123" y="45"/>
                    <a:pt x="108" y="15"/>
                    <a:pt x="78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5923075" y="3555925"/>
              <a:ext cx="3950" cy="3125"/>
            </a:xfrm>
            <a:custGeom>
              <a:rect b="b" l="l" r="r" t="t"/>
              <a:pathLst>
                <a:path extrusionOk="0" h="125" w="158">
                  <a:moveTo>
                    <a:pt x="64" y="1"/>
                  </a:moveTo>
                  <a:cubicBezTo>
                    <a:pt x="15" y="16"/>
                    <a:pt x="0" y="61"/>
                    <a:pt x="30" y="109"/>
                  </a:cubicBezTo>
                  <a:cubicBezTo>
                    <a:pt x="45" y="109"/>
                    <a:pt x="64" y="124"/>
                    <a:pt x="79" y="124"/>
                  </a:cubicBezTo>
                  <a:cubicBezTo>
                    <a:pt x="79" y="124"/>
                    <a:pt x="94" y="124"/>
                    <a:pt x="94" y="109"/>
                  </a:cubicBezTo>
                  <a:cubicBezTo>
                    <a:pt x="138" y="109"/>
                    <a:pt x="157" y="46"/>
                    <a:pt x="124" y="16"/>
                  </a:cubicBezTo>
                  <a:cubicBezTo>
                    <a:pt x="109" y="1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5926525" y="3546975"/>
              <a:ext cx="7850" cy="7400"/>
            </a:xfrm>
            <a:custGeom>
              <a:rect b="b" l="l" r="r" t="t"/>
              <a:pathLst>
                <a:path extrusionOk="0" h="296" w="314">
                  <a:moveTo>
                    <a:pt x="157" y="1"/>
                  </a:moveTo>
                  <a:cubicBezTo>
                    <a:pt x="94" y="1"/>
                    <a:pt x="34" y="46"/>
                    <a:pt x="19" y="109"/>
                  </a:cubicBezTo>
                  <a:cubicBezTo>
                    <a:pt x="0" y="187"/>
                    <a:pt x="49" y="266"/>
                    <a:pt x="127" y="296"/>
                  </a:cubicBezTo>
                  <a:lnTo>
                    <a:pt x="157" y="296"/>
                  </a:lnTo>
                  <a:cubicBezTo>
                    <a:pt x="221" y="296"/>
                    <a:pt x="280" y="251"/>
                    <a:pt x="299" y="187"/>
                  </a:cubicBezTo>
                  <a:cubicBezTo>
                    <a:pt x="314" y="109"/>
                    <a:pt x="265" y="16"/>
                    <a:pt x="187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933150" y="3555100"/>
              <a:ext cx="12525" cy="8975"/>
            </a:xfrm>
            <a:custGeom>
              <a:rect b="b" l="l" r="r" t="t"/>
              <a:pathLst>
                <a:path extrusionOk="0" h="359" w="501">
                  <a:moveTo>
                    <a:pt x="221" y="0"/>
                  </a:moveTo>
                  <a:cubicBezTo>
                    <a:pt x="127" y="0"/>
                    <a:pt x="49" y="49"/>
                    <a:pt x="34" y="127"/>
                  </a:cubicBezTo>
                  <a:cubicBezTo>
                    <a:pt x="0" y="221"/>
                    <a:pt x="79" y="329"/>
                    <a:pt x="202" y="359"/>
                  </a:cubicBezTo>
                  <a:lnTo>
                    <a:pt x="265" y="359"/>
                  </a:lnTo>
                  <a:cubicBezTo>
                    <a:pt x="359" y="359"/>
                    <a:pt x="452" y="314"/>
                    <a:pt x="467" y="235"/>
                  </a:cubicBezTo>
                  <a:lnTo>
                    <a:pt x="467" y="235"/>
                  </a:lnTo>
                  <a:cubicBezTo>
                    <a:pt x="452" y="280"/>
                    <a:pt x="407" y="299"/>
                    <a:pt x="359" y="299"/>
                  </a:cubicBezTo>
                  <a:lnTo>
                    <a:pt x="329" y="299"/>
                  </a:lnTo>
                  <a:cubicBezTo>
                    <a:pt x="265" y="280"/>
                    <a:pt x="221" y="235"/>
                    <a:pt x="235" y="172"/>
                  </a:cubicBezTo>
                  <a:cubicBezTo>
                    <a:pt x="250" y="127"/>
                    <a:pt x="280" y="112"/>
                    <a:pt x="344" y="112"/>
                  </a:cubicBezTo>
                  <a:lnTo>
                    <a:pt x="373" y="112"/>
                  </a:lnTo>
                  <a:cubicBezTo>
                    <a:pt x="437" y="127"/>
                    <a:pt x="482" y="187"/>
                    <a:pt x="467" y="235"/>
                  </a:cubicBezTo>
                  <a:cubicBezTo>
                    <a:pt x="500" y="142"/>
                    <a:pt x="407" y="34"/>
                    <a:pt x="295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938650" y="3557900"/>
              <a:ext cx="6550" cy="4675"/>
            </a:xfrm>
            <a:custGeom>
              <a:rect b="b" l="l" r="r" t="t"/>
              <a:pathLst>
                <a:path extrusionOk="0" h="187" w="262">
                  <a:moveTo>
                    <a:pt x="124" y="0"/>
                  </a:moveTo>
                  <a:cubicBezTo>
                    <a:pt x="60" y="0"/>
                    <a:pt x="30" y="15"/>
                    <a:pt x="15" y="60"/>
                  </a:cubicBezTo>
                  <a:cubicBezTo>
                    <a:pt x="1" y="123"/>
                    <a:pt x="45" y="168"/>
                    <a:pt x="109" y="187"/>
                  </a:cubicBezTo>
                  <a:lnTo>
                    <a:pt x="139" y="187"/>
                  </a:lnTo>
                  <a:cubicBezTo>
                    <a:pt x="187" y="187"/>
                    <a:pt x="232" y="168"/>
                    <a:pt x="247" y="123"/>
                  </a:cubicBezTo>
                  <a:cubicBezTo>
                    <a:pt x="262" y="75"/>
                    <a:pt x="217" y="15"/>
                    <a:pt x="153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922325" y="3539975"/>
              <a:ext cx="5425" cy="4325"/>
            </a:xfrm>
            <a:custGeom>
              <a:rect b="b" l="l" r="r" t="t"/>
              <a:pathLst>
                <a:path extrusionOk="0" h="173" w="217">
                  <a:moveTo>
                    <a:pt x="109" y="1"/>
                  </a:moveTo>
                  <a:cubicBezTo>
                    <a:pt x="60" y="1"/>
                    <a:pt x="15" y="16"/>
                    <a:pt x="1" y="64"/>
                  </a:cubicBezTo>
                  <a:cubicBezTo>
                    <a:pt x="1" y="109"/>
                    <a:pt x="30" y="158"/>
                    <a:pt x="94" y="173"/>
                  </a:cubicBezTo>
                  <a:lnTo>
                    <a:pt x="109" y="173"/>
                  </a:lnTo>
                  <a:cubicBezTo>
                    <a:pt x="154" y="173"/>
                    <a:pt x="202" y="158"/>
                    <a:pt x="202" y="109"/>
                  </a:cubicBezTo>
                  <a:cubicBezTo>
                    <a:pt x="217" y="64"/>
                    <a:pt x="187" y="16"/>
                    <a:pt x="124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946400" y="3541575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4" y="0"/>
                  </a:moveTo>
                  <a:cubicBezTo>
                    <a:pt x="45" y="0"/>
                    <a:pt x="15" y="15"/>
                    <a:pt x="15" y="45"/>
                  </a:cubicBezTo>
                  <a:cubicBezTo>
                    <a:pt x="0" y="60"/>
                    <a:pt x="30" y="94"/>
                    <a:pt x="64" y="109"/>
                  </a:cubicBezTo>
                  <a:lnTo>
                    <a:pt x="79" y="109"/>
                  </a:lnTo>
                  <a:cubicBezTo>
                    <a:pt x="108" y="109"/>
                    <a:pt x="123" y="94"/>
                    <a:pt x="123" y="75"/>
                  </a:cubicBezTo>
                  <a:cubicBezTo>
                    <a:pt x="138" y="45"/>
                    <a:pt x="123" y="15"/>
                    <a:pt x="79" y="15"/>
                  </a:cubicBezTo>
                  <a:cubicBezTo>
                    <a:pt x="79" y="0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929700" y="3538400"/>
              <a:ext cx="3475" cy="2725"/>
            </a:xfrm>
            <a:custGeom>
              <a:rect b="b" l="l" r="r" t="t"/>
              <a:pathLst>
                <a:path extrusionOk="0" h="109" w="139">
                  <a:moveTo>
                    <a:pt x="60" y="1"/>
                  </a:moveTo>
                  <a:cubicBezTo>
                    <a:pt x="30" y="1"/>
                    <a:pt x="15" y="15"/>
                    <a:pt x="15" y="34"/>
                  </a:cubicBezTo>
                  <a:cubicBezTo>
                    <a:pt x="0" y="64"/>
                    <a:pt x="15" y="94"/>
                    <a:pt x="60" y="109"/>
                  </a:cubicBezTo>
                  <a:lnTo>
                    <a:pt x="79" y="109"/>
                  </a:lnTo>
                  <a:cubicBezTo>
                    <a:pt x="94" y="109"/>
                    <a:pt x="123" y="94"/>
                    <a:pt x="123" y="64"/>
                  </a:cubicBezTo>
                  <a:cubicBezTo>
                    <a:pt x="138" y="49"/>
                    <a:pt x="109" y="15"/>
                    <a:pt x="79" y="1"/>
                  </a:cubicBezTo>
                  <a:close/>
                </a:path>
              </a:pathLst>
            </a:custGeom>
            <a:solidFill>
              <a:srgbClr val="75C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8"/>
          <p:cNvSpPr txBox="1"/>
          <p:nvPr>
            <p:ph idx="1" type="subTitle"/>
          </p:nvPr>
        </p:nvSpPr>
        <p:spPr>
          <a:xfrm>
            <a:off x="5788875" y="3711300"/>
            <a:ext cx="29274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Jason Zhang</a:t>
            </a:r>
            <a:endParaRPr sz="1500"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2/3/2021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8"/>
          <p:cNvGrpSpPr/>
          <p:nvPr/>
        </p:nvGrpSpPr>
        <p:grpSpPr>
          <a:xfrm>
            <a:off x="7836675" y="3503537"/>
            <a:ext cx="449351" cy="134550"/>
            <a:chOff x="826998" y="3699099"/>
            <a:chExt cx="449351" cy="134550"/>
          </a:xfrm>
        </p:grpSpPr>
        <p:sp>
          <p:nvSpPr>
            <p:cNvPr id="886" name="Google Shape;886;p28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28"/>
          <p:cNvGrpSpPr/>
          <p:nvPr/>
        </p:nvGrpSpPr>
        <p:grpSpPr>
          <a:xfrm>
            <a:off x="969659" y="1787510"/>
            <a:ext cx="2256693" cy="2818052"/>
            <a:chOff x="336800" y="4151500"/>
            <a:chExt cx="292000" cy="364650"/>
          </a:xfrm>
        </p:grpSpPr>
        <p:sp>
          <p:nvSpPr>
            <p:cNvPr id="890" name="Google Shape;890;p28"/>
            <p:cNvSpPr/>
            <p:nvPr/>
          </p:nvSpPr>
          <p:spPr>
            <a:xfrm>
              <a:off x="396325" y="4168675"/>
              <a:ext cx="212600" cy="185375"/>
            </a:xfrm>
            <a:custGeom>
              <a:rect b="b" l="l" r="r" t="t"/>
              <a:pathLst>
                <a:path extrusionOk="0" h="7415" w="8504">
                  <a:moveTo>
                    <a:pt x="7261" y="0"/>
                  </a:moveTo>
                  <a:cubicBezTo>
                    <a:pt x="7011" y="0"/>
                    <a:pt x="6746" y="79"/>
                    <a:pt x="6545" y="265"/>
                  </a:cubicBezTo>
                  <a:lnTo>
                    <a:pt x="358" y="5548"/>
                  </a:lnTo>
                  <a:cubicBezTo>
                    <a:pt x="30" y="5813"/>
                    <a:pt x="0" y="6295"/>
                    <a:pt x="265" y="6623"/>
                  </a:cubicBezTo>
                  <a:lnTo>
                    <a:pt x="731" y="7149"/>
                  </a:lnTo>
                  <a:cubicBezTo>
                    <a:pt x="884" y="7321"/>
                    <a:pt x="1090" y="7414"/>
                    <a:pt x="1306" y="7414"/>
                  </a:cubicBezTo>
                  <a:cubicBezTo>
                    <a:pt x="1478" y="7414"/>
                    <a:pt x="1664" y="7354"/>
                    <a:pt x="1802" y="7242"/>
                  </a:cubicBezTo>
                  <a:lnTo>
                    <a:pt x="7992" y="1959"/>
                  </a:lnTo>
                  <a:cubicBezTo>
                    <a:pt x="8459" y="1552"/>
                    <a:pt x="8504" y="855"/>
                    <a:pt x="8101" y="388"/>
                  </a:cubicBezTo>
                  <a:cubicBezTo>
                    <a:pt x="7880" y="123"/>
                    <a:pt x="7571" y="0"/>
                    <a:pt x="7261" y="0"/>
                  </a:cubicBezTo>
                  <a:close/>
                </a:path>
              </a:pathLst>
            </a:custGeom>
            <a:solidFill>
              <a:srgbClr val="FD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396325" y="4168550"/>
              <a:ext cx="212600" cy="185650"/>
            </a:xfrm>
            <a:custGeom>
              <a:rect b="b" l="l" r="r" t="t"/>
              <a:pathLst>
                <a:path extrusionOk="0" h="7426" w="8504">
                  <a:moveTo>
                    <a:pt x="7262" y="1"/>
                  </a:moveTo>
                  <a:cubicBezTo>
                    <a:pt x="7008" y="1"/>
                    <a:pt x="6753" y="88"/>
                    <a:pt x="6545" y="270"/>
                  </a:cubicBezTo>
                  <a:lnTo>
                    <a:pt x="358" y="5553"/>
                  </a:lnTo>
                  <a:cubicBezTo>
                    <a:pt x="30" y="5818"/>
                    <a:pt x="0" y="6300"/>
                    <a:pt x="265" y="6628"/>
                  </a:cubicBezTo>
                  <a:lnTo>
                    <a:pt x="731" y="7154"/>
                  </a:lnTo>
                  <a:cubicBezTo>
                    <a:pt x="878" y="7335"/>
                    <a:pt x="1090" y="7426"/>
                    <a:pt x="1305" y="7426"/>
                  </a:cubicBezTo>
                  <a:cubicBezTo>
                    <a:pt x="1480" y="7426"/>
                    <a:pt x="1657" y="7366"/>
                    <a:pt x="1802" y="7247"/>
                  </a:cubicBezTo>
                  <a:lnTo>
                    <a:pt x="7992" y="1964"/>
                  </a:lnTo>
                  <a:cubicBezTo>
                    <a:pt x="8459" y="1557"/>
                    <a:pt x="8504" y="860"/>
                    <a:pt x="8101" y="393"/>
                  </a:cubicBezTo>
                  <a:cubicBezTo>
                    <a:pt x="7886" y="135"/>
                    <a:pt x="7575" y="1"/>
                    <a:pt x="72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400225" y="4180325"/>
              <a:ext cx="197775" cy="172600"/>
            </a:xfrm>
            <a:custGeom>
              <a:rect b="b" l="l" r="r" t="t"/>
              <a:pathLst>
                <a:path extrusionOk="0" h="6904" w="7911">
                  <a:moveTo>
                    <a:pt x="7110" y="1"/>
                  </a:moveTo>
                  <a:cubicBezTo>
                    <a:pt x="6849" y="1"/>
                    <a:pt x="6554" y="110"/>
                    <a:pt x="6295" y="325"/>
                  </a:cubicBezTo>
                  <a:lnTo>
                    <a:pt x="1" y="5720"/>
                  </a:lnTo>
                  <a:lnTo>
                    <a:pt x="1008" y="6903"/>
                  </a:lnTo>
                  <a:lnTo>
                    <a:pt x="7307" y="1523"/>
                  </a:lnTo>
                  <a:cubicBezTo>
                    <a:pt x="7773" y="1120"/>
                    <a:pt x="7911" y="545"/>
                    <a:pt x="7631" y="217"/>
                  </a:cubicBezTo>
                  <a:cubicBezTo>
                    <a:pt x="7506" y="72"/>
                    <a:pt x="7320" y="1"/>
                    <a:pt x="711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469350" y="4180700"/>
              <a:ext cx="127175" cy="112325"/>
            </a:xfrm>
            <a:custGeom>
              <a:rect b="b" l="l" r="r" t="t"/>
              <a:pathLst>
                <a:path extrusionOk="0" h="4493" w="5087">
                  <a:moveTo>
                    <a:pt x="4300" y="1"/>
                  </a:moveTo>
                  <a:cubicBezTo>
                    <a:pt x="4040" y="1"/>
                    <a:pt x="3744" y="110"/>
                    <a:pt x="3486" y="325"/>
                  </a:cubicBezTo>
                  <a:lnTo>
                    <a:pt x="1" y="3310"/>
                  </a:lnTo>
                  <a:lnTo>
                    <a:pt x="1012" y="4493"/>
                  </a:lnTo>
                  <a:lnTo>
                    <a:pt x="4493" y="1508"/>
                  </a:lnTo>
                  <a:cubicBezTo>
                    <a:pt x="4944" y="1120"/>
                    <a:pt x="5086" y="545"/>
                    <a:pt x="4821" y="217"/>
                  </a:cubicBezTo>
                  <a:cubicBezTo>
                    <a:pt x="4696" y="72"/>
                    <a:pt x="4510" y="1"/>
                    <a:pt x="4300" y="1"/>
                  </a:cubicBez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601900" y="4151500"/>
              <a:ext cx="26900" cy="23825"/>
            </a:xfrm>
            <a:custGeom>
              <a:rect b="b" l="l" r="r" t="t"/>
              <a:pathLst>
                <a:path extrusionOk="0" h="953" w="1076">
                  <a:moveTo>
                    <a:pt x="1027" y="1"/>
                  </a:moveTo>
                  <a:lnTo>
                    <a:pt x="1" y="904"/>
                  </a:lnTo>
                  <a:lnTo>
                    <a:pt x="49" y="952"/>
                  </a:lnTo>
                  <a:lnTo>
                    <a:pt x="1075" y="49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89875" y="4166050"/>
              <a:ext cx="19800" cy="20000"/>
            </a:xfrm>
            <a:custGeom>
              <a:rect b="b" l="l" r="r" t="t"/>
              <a:pathLst>
                <a:path extrusionOk="0" h="800" w="792">
                  <a:moveTo>
                    <a:pt x="366" y="1"/>
                  </a:moveTo>
                  <a:cubicBezTo>
                    <a:pt x="359" y="1"/>
                    <a:pt x="351" y="4"/>
                    <a:pt x="344" y="12"/>
                  </a:cubicBezTo>
                  <a:lnTo>
                    <a:pt x="15" y="277"/>
                  </a:lnTo>
                  <a:cubicBezTo>
                    <a:pt x="0" y="292"/>
                    <a:pt x="0" y="307"/>
                    <a:pt x="15" y="322"/>
                  </a:cubicBezTo>
                  <a:lnTo>
                    <a:pt x="403" y="788"/>
                  </a:lnTo>
                  <a:cubicBezTo>
                    <a:pt x="411" y="795"/>
                    <a:pt x="419" y="799"/>
                    <a:pt x="428" y="799"/>
                  </a:cubicBezTo>
                  <a:cubicBezTo>
                    <a:pt x="436" y="799"/>
                    <a:pt x="444" y="795"/>
                    <a:pt x="452" y="788"/>
                  </a:cubicBezTo>
                  <a:lnTo>
                    <a:pt x="776" y="523"/>
                  </a:lnTo>
                  <a:cubicBezTo>
                    <a:pt x="791" y="508"/>
                    <a:pt x="791" y="478"/>
                    <a:pt x="776" y="478"/>
                  </a:cubicBezTo>
                  <a:lnTo>
                    <a:pt x="388" y="12"/>
                  </a:lnTo>
                  <a:cubicBezTo>
                    <a:pt x="381" y="4"/>
                    <a:pt x="373" y="1"/>
                    <a:pt x="3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448750" y="4258025"/>
              <a:ext cx="51325" cy="55250"/>
            </a:xfrm>
            <a:custGeom>
              <a:rect b="b" l="l" r="r" t="t"/>
              <a:pathLst>
                <a:path extrusionOk="0" h="2210" w="2053">
                  <a:moveTo>
                    <a:pt x="638" y="1"/>
                  </a:moveTo>
                  <a:lnTo>
                    <a:pt x="0" y="545"/>
                  </a:lnTo>
                  <a:lnTo>
                    <a:pt x="1418" y="2210"/>
                  </a:lnTo>
                  <a:lnTo>
                    <a:pt x="2052" y="1665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352375" y="4282100"/>
              <a:ext cx="122050" cy="109625"/>
            </a:xfrm>
            <a:custGeom>
              <a:rect b="b" l="l" r="r" t="t"/>
              <a:pathLst>
                <a:path extrusionOk="0" h="4385" w="4882">
                  <a:moveTo>
                    <a:pt x="4183" y="0"/>
                  </a:moveTo>
                  <a:lnTo>
                    <a:pt x="1" y="3578"/>
                  </a:lnTo>
                  <a:lnTo>
                    <a:pt x="702" y="4384"/>
                  </a:lnTo>
                  <a:lnTo>
                    <a:pt x="4881" y="825"/>
                  </a:lnTo>
                  <a:lnTo>
                    <a:pt x="4183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76250" y="4204025"/>
              <a:ext cx="16350" cy="18200"/>
            </a:xfrm>
            <a:custGeom>
              <a:rect b="b" l="l" r="r" t="t"/>
              <a:pathLst>
                <a:path extrusionOk="0" h="728" w="654">
                  <a:moveTo>
                    <a:pt x="79" y="0"/>
                  </a:moveTo>
                  <a:lnTo>
                    <a:pt x="16" y="64"/>
                  </a:lnTo>
                  <a:cubicBezTo>
                    <a:pt x="1" y="64"/>
                    <a:pt x="1" y="79"/>
                    <a:pt x="16" y="94"/>
                  </a:cubicBezTo>
                  <a:lnTo>
                    <a:pt x="545" y="717"/>
                  </a:lnTo>
                  <a:cubicBezTo>
                    <a:pt x="553" y="724"/>
                    <a:pt x="557" y="728"/>
                    <a:pt x="560" y="728"/>
                  </a:cubicBezTo>
                  <a:cubicBezTo>
                    <a:pt x="564" y="728"/>
                    <a:pt x="568" y="724"/>
                    <a:pt x="575" y="717"/>
                  </a:cubicBezTo>
                  <a:lnTo>
                    <a:pt x="639" y="668"/>
                  </a:lnTo>
                  <a:cubicBezTo>
                    <a:pt x="654" y="653"/>
                    <a:pt x="654" y="638"/>
                    <a:pt x="639" y="63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61150" y="4216925"/>
              <a:ext cx="16350" cy="18100"/>
            </a:xfrm>
            <a:custGeom>
              <a:rect b="b" l="l" r="r" t="t"/>
              <a:pathLst>
                <a:path extrusionOk="0" h="724" w="654">
                  <a:moveTo>
                    <a:pt x="99" y="0"/>
                  </a:moveTo>
                  <a:cubicBezTo>
                    <a:pt x="92" y="0"/>
                    <a:pt x="84" y="5"/>
                    <a:pt x="75" y="14"/>
                  </a:cubicBezTo>
                  <a:lnTo>
                    <a:pt x="15" y="59"/>
                  </a:lnTo>
                  <a:cubicBezTo>
                    <a:pt x="0" y="74"/>
                    <a:pt x="0" y="89"/>
                    <a:pt x="15" y="89"/>
                  </a:cubicBezTo>
                  <a:lnTo>
                    <a:pt x="541" y="712"/>
                  </a:lnTo>
                  <a:cubicBezTo>
                    <a:pt x="550" y="719"/>
                    <a:pt x="559" y="723"/>
                    <a:pt x="565" y="723"/>
                  </a:cubicBezTo>
                  <a:cubicBezTo>
                    <a:pt x="571" y="723"/>
                    <a:pt x="575" y="719"/>
                    <a:pt x="575" y="712"/>
                  </a:cubicBezTo>
                  <a:lnTo>
                    <a:pt x="634" y="667"/>
                  </a:lnTo>
                  <a:cubicBezTo>
                    <a:pt x="653" y="648"/>
                    <a:pt x="653" y="648"/>
                    <a:pt x="653" y="634"/>
                  </a:cubicBezTo>
                  <a:lnTo>
                    <a:pt x="108" y="14"/>
                  </a:lnTo>
                  <a:cubicBezTo>
                    <a:pt x="108" y="5"/>
                    <a:pt x="105" y="0"/>
                    <a:pt x="99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42475" y="4233125"/>
              <a:ext cx="15900" cy="17925"/>
            </a:xfrm>
            <a:custGeom>
              <a:rect b="b" l="l" r="r" t="t"/>
              <a:pathLst>
                <a:path extrusionOk="0" h="717" w="636">
                  <a:moveTo>
                    <a:pt x="76" y="0"/>
                  </a:moveTo>
                  <a:lnTo>
                    <a:pt x="1" y="64"/>
                  </a:lnTo>
                  <a:lnTo>
                    <a:pt x="1" y="94"/>
                  </a:lnTo>
                  <a:lnTo>
                    <a:pt x="542" y="717"/>
                  </a:lnTo>
                  <a:lnTo>
                    <a:pt x="576" y="717"/>
                  </a:lnTo>
                  <a:lnTo>
                    <a:pt x="635" y="653"/>
                  </a:lnTo>
                  <a:lnTo>
                    <a:pt x="635" y="6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27275" y="4246000"/>
              <a:ext cx="16350" cy="18200"/>
            </a:xfrm>
            <a:custGeom>
              <a:rect b="b" l="l" r="r" t="t"/>
              <a:pathLst>
                <a:path extrusionOk="0" h="728" w="654">
                  <a:moveTo>
                    <a:pt x="79" y="0"/>
                  </a:moveTo>
                  <a:lnTo>
                    <a:pt x="16" y="64"/>
                  </a:lnTo>
                  <a:cubicBezTo>
                    <a:pt x="1" y="64"/>
                    <a:pt x="1" y="79"/>
                    <a:pt x="1" y="94"/>
                  </a:cubicBezTo>
                  <a:lnTo>
                    <a:pt x="545" y="717"/>
                  </a:lnTo>
                  <a:cubicBezTo>
                    <a:pt x="545" y="724"/>
                    <a:pt x="549" y="728"/>
                    <a:pt x="555" y="728"/>
                  </a:cubicBezTo>
                  <a:cubicBezTo>
                    <a:pt x="560" y="728"/>
                    <a:pt x="568" y="724"/>
                    <a:pt x="575" y="717"/>
                  </a:cubicBezTo>
                  <a:lnTo>
                    <a:pt x="639" y="668"/>
                  </a:lnTo>
                  <a:cubicBezTo>
                    <a:pt x="654" y="653"/>
                    <a:pt x="654" y="638"/>
                    <a:pt x="639" y="63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371400" y="4304050"/>
              <a:ext cx="70825" cy="79375"/>
            </a:xfrm>
            <a:custGeom>
              <a:rect b="b" l="l" r="r" t="t"/>
              <a:pathLst>
                <a:path extrusionOk="0" h="3175" w="2833">
                  <a:moveTo>
                    <a:pt x="325" y="1"/>
                  </a:moveTo>
                  <a:cubicBezTo>
                    <a:pt x="310" y="1"/>
                    <a:pt x="295" y="4"/>
                    <a:pt x="281" y="10"/>
                  </a:cubicBezTo>
                  <a:lnTo>
                    <a:pt x="49" y="212"/>
                  </a:lnTo>
                  <a:cubicBezTo>
                    <a:pt x="16" y="242"/>
                    <a:pt x="1" y="290"/>
                    <a:pt x="34" y="320"/>
                  </a:cubicBezTo>
                  <a:lnTo>
                    <a:pt x="2460" y="3152"/>
                  </a:lnTo>
                  <a:cubicBezTo>
                    <a:pt x="2467" y="3167"/>
                    <a:pt x="2482" y="3174"/>
                    <a:pt x="2499" y="3174"/>
                  </a:cubicBezTo>
                  <a:cubicBezTo>
                    <a:pt x="2517" y="3174"/>
                    <a:pt x="2536" y="3167"/>
                    <a:pt x="2553" y="3152"/>
                  </a:cubicBezTo>
                  <a:lnTo>
                    <a:pt x="2784" y="2947"/>
                  </a:lnTo>
                  <a:cubicBezTo>
                    <a:pt x="2814" y="2932"/>
                    <a:pt x="2833" y="2887"/>
                    <a:pt x="2799" y="2853"/>
                  </a:cubicBezTo>
                  <a:lnTo>
                    <a:pt x="374" y="25"/>
                  </a:lnTo>
                  <a:cubicBezTo>
                    <a:pt x="365" y="8"/>
                    <a:pt x="346" y="1"/>
                    <a:pt x="325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36800" y="4363550"/>
              <a:ext cx="43950" cy="48475"/>
            </a:xfrm>
            <a:custGeom>
              <a:rect b="b" l="l" r="r" t="t"/>
              <a:pathLst>
                <a:path extrusionOk="0" h="1939" w="1758">
                  <a:moveTo>
                    <a:pt x="321" y="1"/>
                  </a:moveTo>
                  <a:cubicBezTo>
                    <a:pt x="302" y="1"/>
                    <a:pt x="282" y="9"/>
                    <a:pt x="266" y="26"/>
                  </a:cubicBezTo>
                  <a:lnTo>
                    <a:pt x="34" y="227"/>
                  </a:lnTo>
                  <a:cubicBezTo>
                    <a:pt x="1" y="257"/>
                    <a:pt x="1" y="306"/>
                    <a:pt x="19" y="320"/>
                  </a:cubicBezTo>
                  <a:lnTo>
                    <a:pt x="1385" y="1921"/>
                  </a:lnTo>
                  <a:cubicBezTo>
                    <a:pt x="1393" y="1930"/>
                    <a:pt x="1413" y="1938"/>
                    <a:pt x="1434" y="1938"/>
                  </a:cubicBezTo>
                  <a:cubicBezTo>
                    <a:pt x="1450" y="1938"/>
                    <a:pt x="1466" y="1934"/>
                    <a:pt x="1478" y="1921"/>
                  </a:cubicBezTo>
                  <a:lnTo>
                    <a:pt x="1713" y="1720"/>
                  </a:lnTo>
                  <a:cubicBezTo>
                    <a:pt x="1743" y="1686"/>
                    <a:pt x="1758" y="1641"/>
                    <a:pt x="1728" y="1611"/>
                  </a:cubicBezTo>
                  <a:lnTo>
                    <a:pt x="374" y="26"/>
                  </a:lnTo>
                  <a:cubicBezTo>
                    <a:pt x="359" y="9"/>
                    <a:pt x="340" y="1"/>
                    <a:pt x="321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404050" y="4177800"/>
              <a:ext cx="63375" cy="60000"/>
            </a:xfrm>
            <a:custGeom>
              <a:rect b="b" l="l" r="r" t="t"/>
              <a:pathLst>
                <a:path extrusionOk="0" h="2400" w="2535">
                  <a:moveTo>
                    <a:pt x="1735" y="0"/>
                  </a:moveTo>
                  <a:cubicBezTo>
                    <a:pt x="1707" y="0"/>
                    <a:pt x="1679" y="3"/>
                    <a:pt x="1650" y="8"/>
                  </a:cubicBezTo>
                  <a:lnTo>
                    <a:pt x="1307" y="68"/>
                  </a:lnTo>
                  <a:cubicBezTo>
                    <a:pt x="1231" y="44"/>
                    <a:pt x="1144" y="19"/>
                    <a:pt x="1057" y="19"/>
                  </a:cubicBezTo>
                  <a:cubicBezTo>
                    <a:pt x="1037" y="19"/>
                    <a:pt x="1017" y="20"/>
                    <a:pt x="997" y="23"/>
                  </a:cubicBezTo>
                  <a:cubicBezTo>
                    <a:pt x="904" y="23"/>
                    <a:pt x="796" y="53"/>
                    <a:pt x="717" y="131"/>
                  </a:cubicBezTo>
                  <a:cubicBezTo>
                    <a:pt x="624" y="195"/>
                    <a:pt x="560" y="318"/>
                    <a:pt x="531" y="426"/>
                  </a:cubicBezTo>
                  <a:cubicBezTo>
                    <a:pt x="482" y="534"/>
                    <a:pt x="516" y="848"/>
                    <a:pt x="296" y="956"/>
                  </a:cubicBezTo>
                  <a:cubicBezTo>
                    <a:pt x="172" y="1019"/>
                    <a:pt x="94" y="1158"/>
                    <a:pt x="49" y="1299"/>
                  </a:cubicBezTo>
                  <a:cubicBezTo>
                    <a:pt x="1" y="1437"/>
                    <a:pt x="1" y="1594"/>
                    <a:pt x="49" y="1717"/>
                  </a:cubicBezTo>
                  <a:cubicBezTo>
                    <a:pt x="94" y="1810"/>
                    <a:pt x="158" y="1904"/>
                    <a:pt x="143" y="1997"/>
                  </a:cubicBezTo>
                  <a:cubicBezTo>
                    <a:pt x="143" y="2060"/>
                    <a:pt x="109" y="2105"/>
                    <a:pt x="79" y="2154"/>
                  </a:cubicBezTo>
                  <a:cubicBezTo>
                    <a:pt x="64" y="2213"/>
                    <a:pt x="49" y="2277"/>
                    <a:pt x="64" y="2325"/>
                  </a:cubicBezTo>
                  <a:cubicBezTo>
                    <a:pt x="94" y="2385"/>
                    <a:pt x="172" y="2400"/>
                    <a:pt x="251" y="2400"/>
                  </a:cubicBezTo>
                  <a:cubicBezTo>
                    <a:pt x="344" y="2400"/>
                    <a:pt x="452" y="2385"/>
                    <a:pt x="546" y="2370"/>
                  </a:cubicBezTo>
                  <a:cubicBezTo>
                    <a:pt x="1184" y="2292"/>
                    <a:pt x="1807" y="2213"/>
                    <a:pt x="2426" y="2075"/>
                  </a:cubicBezTo>
                  <a:cubicBezTo>
                    <a:pt x="2460" y="2075"/>
                    <a:pt x="2475" y="2075"/>
                    <a:pt x="2504" y="2060"/>
                  </a:cubicBezTo>
                  <a:cubicBezTo>
                    <a:pt x="2534" y="2012"/>
                    <a:pt x="2534" y="1952"/>
                    <a:pt x="2519" y="1889"/>
                  </a:cubicBezTo>
                  <a:cubicBezTo>
                    <a:pt x="2460" y="1717"/>
                    <a:pt x="2303" y="1624"/>
                    <a:pt x="2195" y="1486"/>
                  </a:cubicBezTo>
                  <a:cubicBezTo>
                    <a:pt x="2068" y="1314"/>
                    <a:pt x="2101" y="1079"/>
                    <a:pt x="2053" y="878"/>
                  </a:cubicBezTo>
                  <a:cubicBezTo>
                    <a:pt x="2038" y="784"/>
                    <a:pt x="2008" y="706"/>
                    <a:pt x="1975" y="628"/>
                  </a:cubicBezTo>
                  <a:lnTo>
                    <a:pt x="2131" y="598"/>
                  </a:lnTo>
                  <a:cubicBezTo>
                    <a:pt x="2195" y="598"/>
                    <a:pt x="2225" y="534"/>
                    <a:pt x="2225" y="490"/>
                  </a:cubicBezTo>
                  <a:lnTo>
                    <a:pt x="2195" y="381"/>
                  </a:lnTo>
                  <a:cubicBezTo>
                    <a:pt x="2152" y="160"/>
                    <a:pt x="1954" y="0"/>
                    <a:pt x="1735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430075" y="4187700"/>
              <a:ext cx="33525" cy="59100"/>
            </a:xfrm>
            <a:custGeom>
              <a:rect b="b" l="l" r="r" t="t"/>
              <a:pathLst>
                <a:path extrusionOk="0" h="2364" w="1341">
                  <a:moveTo>
                    <a:pt x="1012" y="0"/>
                  </a:moveTo>
                  <a:cubicBezTo>
                    <a:pt x="1012" y="0"/>
                    <a:pt x="1045" y="280"/>
                    <a:pt x="546" y="344"/>
                  </a:cubicBezTo>
                  <a:lnTo>
                    <a:pt x="422" y="590"/>
                  </a:lnTo>
                  <a:lnTo>
                    <a:pt x="393" y="590"/>
                  </a:lnTo>
                  <a:lnTo>
                    <a:pt x="206" y="605"/>
                  </a:lnTo>
                  <a:cubicBezTo>
                    <a:pt x="94" y="623"/>
                    <a:pt x="1" y="717"/>
                    <a:pt x="19" y="825"/>
                  </a:cubicBezTo>
                  <a:lnTo>
                    <a:pt x="19" y="840"/>
                  </a:lnTo>
                  <a:lnTo>
                    <a:pt x="19" y="855"/>
                  </a:lnTo>
                  <a:lnTo>
                    <a:pt x="19" y="885"/>
                  </a:lnTo>
                  <a:cubicBezTo>
                    <a:pt x="19" y="903"/>
                    <a:pt x="34" y="903"/>
                    <a:pt x="34" y="918"/>
                  </a:cubicBezTo>
                  <a:cubicBezTo>
                    <a:pt x="61" y="988"/>
                    <a:pt x="139" y="1044"/>
                    <a:pt x="222" y="1044"/>
                  </a:cubicBezTo>
                  <a:cubicBezTo>
                    <a:pt x="231" y="1044"/>
                    <a:pt x="241" y="1043"/>
                    <a:pt x="251" y="1041"/>
                  </a:cubicBezTo>
                  <a:lnTo>
                    <a:pt x="281" y="1041"/>
                  </a:lnTo>
                  <a:cubicBezTo>
                    <a:pt x="281" y="1056"/>
                    <a:pt x="281" y="1071"/>
                    <a:pt x="266" y="1090"/>
                  </a:cubicBezTo>
                  <a:lnTo>
                    <a:pt x="113" y="1508"/>
                  </a:lnTo>
                  <a:lnTo>
                    <a:pt x="143" y="2146"/>
                  </a:lnTo>
                  <a:cubicBezTo>
                    <a:pt x="157" y="2261"/>
                    <a:pt x="253" y="2364"/>
                    <a:pt x="381" y="2364"/>
                  </a:cubicBezTo>
                  <a:cubicBezTo>
                    <a:pt x="390" y="2364"/>
                    <a:pt x="399" y="2363"/>
                    <a:pt x="408" y="2362"/>
                  </a:cubicBezTo>
                  <a:lnTo>
                    <a:pt x="766" y="2347"/>
                  </a:lnTo>
                  <a:cubicBezTo>
                    <a:pt x="904" y="2332"/>
                    <a:pt x="1012" y="2239"/>
                    <a:pt x="997" y="2097"/>
                  </a:cubicBezTo>
                  <a:lnTo>
                    <a:pt x="967" y="1616"/>
                  </a:lnTo>
                  <a:cubicBezTo>
                    <a:pt x="982" y="1601"/>
                    <a:pt x="997" y="1601"/>
                    <a:pt x="997" y="1601"/>
                  </a:cubicBezTo>
                  <a:cubicBezTo>
                    <a:pt x="1232" y="1508"/>
                    <a:pt x="1340" y="1258"/>
                    <a:pt x="1232" y="1056"/>
                  </a:cubicBezTo>
                  <a:lnTo>
                    <a:pt x="1139" y="325"/>
                  </a:lnTo>
                  <a:lnTo>
                    <a:pt x="1120" y="138"/>
                  </a:lnTo>
                  <a:cubicBezTo>
                    <a:pt x="1060" y="109"/>
                    <a:pt x="1027" y="79"/>
                    <a:pt x="1012" y="0"/>
                  </a:cubicBez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459650" y="4203650"/>
              <a:ext cx="400" cy="3475"/>
            </a:xfrm>
            <a:custGeom>
              <a:rect b="b" l="l" r="r" t="t"/>
              <a:pathLst>
                <a:path extrusionOk="0" h="139" w="16">
                  <a:moveTo>
                    <a:pt x="1" y="0"/>
                  </a:moveTo>
                  <a:lnTo>
                    <a:pt x="16" y="138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459275" y="4203275"/>
              <a:ext cx="1150" cy="4225"/>
            </a:xfrm>
            <a:custGeom>
              <a:rect b="b" l="l" r="r" t="t"/>
              <a:pathLst>
                <a:path extrusionOk="0" h="169" w="46">
                  <a:moveTo>
                    <a:pt x="16" y="0"/>
                  </a:moveTo>
                  <a:cubicBezTo>
                    <a:pt x="1" y="0"/>
                    <a:pt x="1" y="0"/>
                    <a:pt x="1" y="15"/>
                  </a:cubicBezTo>
                  <a:lnTo>
                    <a:pt x="16" y="153"/>
                  </a:lnTo>
                  <a:cubicBezTo>
                    <a:pt x="16" y="168"/>
                    <a:pt x="16" y="168"/>
                    <a:pt x="31" y="168"/>
                  </a:cubicBezTo>
                  <a:cubicBezTo>
                    <a:pt x="45" y="168"/>
                    <a:pt x="45" y="153"/>
                    <a:pt x="45" y="153"/>
                  </a:cubicBezTo>
                  <a:lnTo>
                    <a:pt x="31" y="15"/>
                  </a:lnTo>
                  <a:cubicBezTo>
                    <a:pt x="31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447625" y="4198400"/>
              <a:ext cx="7750" cy="3075"/>
            </a:xfrm>
            <a:custGeom>
              <a:rect b="b" l="l" r="r" t="t"/>
              <a:pathLst>
                <a:path extrusionOk="0" h="123" w="310">
                  <a:moveTo>
                    <a:pt x="50" y="1"/>
                  </a:moveTo>
                  <a:cubicBezTo>
                    <a:pt x="42" y="1"/>
                    <a:pt x="35" y="3"/>
                    <a:pt x="30" y="9"/>
                  </a:cubicBezTo>
                  <a:cubicBezTo>
                    <a:pt x="15" y="9"/>
                    <a:pt x="0" y="24"/>
                    <a:pt x="15" y="54"/>
                  </a:cubicBezTo>
                  <a:cubicBezTo>
                    <a:pt x="45" y="84"/>
                    <a:pt x="94" y="117"/>
                    <a:pt x="157" y="117"/>
                  </a:cubicBezTo>
                  <a:cubicBezTo>
                    <a:pt x="173" y="121"/>
                    <a:pt x="188" y="123"/>
                    <a:pt x="202" y="123"/>
                  </a:cubicBezTo>
                  <a:cubicBezTo>
                    <a:pt x="241" y="123"/>
                    <a:pt x="273" y="108"/>
                    <a:pt x="295" y="84"/>
                  </a:cubicBezTo>
                  <a:cubicBezTo>
                    <a:pt x="310" y="69"/>
                    <a:pt x="310" y="39"/>
                    <a:pt x="295" y="39"/>
                  </a:cubicBezTo>
                  <a:cubicBezTo>
                    <a:pt x="280" y="24"/>
                    <a:pt x="250" y="24"/>
                    <a:pt x="232" y="24"/>
                  </a:cubicBezTo>
                  <a:lnTo>
                    <a:pt x="157" y="24"/>
                  </a:lnTo>
                  <a:cubicBezTo>
                    <a:pt x="138" y="9"/>
                    <a:pt x="123" y="9"/>
                    <a:pt x="94" y="9"/>
                  </a:cubicBezTo>
                  <a:cubicBezTo>
                    <a:pt x="84" y="9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434375" y="4206350"/>
              <a:ext cx="1600" cy="3950"/>
            </a:xfrm>
            <a:custGeom>
              <a:rect b="b" l="l" r="r" t="t"/>
              <a:pathLst>
                <a:path extrusionOk="0" h="158" w="64">
                  <a:moveTo>
                    <a:pt x="0" y="1"/>
                  </a:moveTo>
                  <a:lnTo>
                    <a:pt x="0" y="157"/>
                  </a:lnTo>
                  <a:lnTo>
                    <a:pt x="64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433625" y="4205975"/>
              <a:ext cx="3100" cy="4700"/>
            </a:xfrm>
            <a:custGeom>
              <a:rect b="b" l="l" r="r" t="t"/>
              <a:pathLst>
                <a:path extrusionOk="0" h="188" w="124">
                  <a:moveTo>
                    <a:pt x="16" y="1"/>
                  </a:moveTo>
                  <a:lnTo>
                    <a:pt x="16" y="16"/>
                  </a:lnTo>
                  <a:lnTo>
                    <a:pt x="79" y="124"/>
                  </a:lnTo>
                  <a:lnTo>
                    <a:pt x="16" y="154"/>
                  </a:lnTo>
                  <a:cubicBezTo>
                    <a:pt x="16" y="154"/>
                    <a:pt x="1" y="172"/>
                    <a:pt x="16" y="172"/>
                  </a:cubicBezTo>
                  <a:lnTo>
                    <a:pt x="30" y="187"/>
                  </a:lnTo>
                  <a:lnTo>
                    <a:pt x="30" y="172"/>
                  </a:lnTo>
                  <a:lnTo>
                    <a:pt x="124" y="12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442200" y="4225750"/>
              <a:ext cx="12450" cy="7400"/>
            </a:xfrm>
            <a:custGeom>
              <a:rect b="b" l="l" r="r" t="t"/>
              <a:pathLst>
                <a:path extrusionOk="0" h="296" w="498">
                  <a:moveTo>
                    <a:pt x="1" y="1"/>
                  </a:moveTo>
                  <a:lnTo>
                    <a:pt x="1" y="295"/>
                  </a:lnTo>
                  <a:lnTo>
                    <a:pt x="497" y="29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397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447250" y="4203275"/>
              <a:ext cx="8975" cy="6175"/>
            </a:xfrm>
            <a:custGeom>
              <a:rect b="b" l="l" r="r" t="t"/>
              <a:pathLst>
                <a:path extrusionOk="0" h="247" w="359">
                  <a:moveTo>
                    <a:pt x="340" y="153"/>
                  </a:moveTo>
                  <a:cubicBezTo>
                    <a:pt x="332" y="159"/>
                    <a:pt x="322" y="165"/>
                    <a:pt x="311" y="172"/>
                  </a:cubicBezTo>
                  <a:lnTo>
                    <a:pt x="311" y="172"/>
                  </a:lnTo>
                  <a:cubicBezTo>
                    <a:pt x="316" y="171"/>
                    <a:pt x="320" y="170"/>
                    <a:pt x="325" y="168"/>
                  </a:cubicBezTo>
                  <a:cubicBezTo>
                    <a:pt x="325" y="168"/>
                    <a:pt x="340" y="153"/>
                    <a:pt x="359" y="153"/>
                  </a:cubicBezTo>
                  <a:close/>
                  <a:moveTo>
                    <a:pt x="172" y="0"/>
                  </a:moveTo>
                  <a:cubicBezTo>
                    <a:pt x="153" y="15"/>
                    <a:pt x="138" y="15"/>
                    <a:pt x="123" y="15"/>
                  </a:cubicBezTo>
                  <a:cubicBezTo>
                    <a:pt x="60" y="45"/>
                    <a:pt x="30" y="124"/>
                    <a:pt x="15" y="168"/>
                  </a:cubicBezTo>
                  <a:cubicBezTo>
                    <a:pt x="0" y="217"/>
                    <a:pt x="45" y="247"/>
                    <a:pt x="79" y="247"/>
                  </a:cubicBezTo>
                  <a:cubicBezTo>
                    <a:pt x="168" y="234"/>
                    <a:pt x="257" y="202"/>
                    <a:pt x="311" y="172"/>
                  </a:cubicBezTo>
                  <a:lnTo>
                    <a:pt x="311" y="172"/>
                  </a:lnTo>
                  <a:cubicBezTo>
                    <a:pt x="304" y="173"/>
                    <a:pt x="297" y="174"/>
                    <a:pt x="290" y="174"/>
                  </a:cubicBezTo>
                  <a:cubicBezTo>
                    <a:pt x="242" y="174"/>
                    <a:pt x="196" y="145"/>
                    <a:pt x="172" y="109"/>
                  </a:cubicBezTo>
                  <a:cubicBezTo>
                    <a:pt x="172" y="75"/>
                    <a:pt x="172" y="30"/>
                    <a:pt x="2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451525" y="4203275"/>
              <a:ext cx="5075" cy="4350"/>
            </a:xfrm>
            <a:custGeom>
              <a:rect b="b" l="l" r="r" t="t"/>
              <a:pathLst>
                <a:path extrusionOk="0" h="174" w="203">
                  <a:moveTo>
                    <a:pt x="31" y="0"/>
                  </a:moveTo>
                  <a:cubicBezTo>
                    <a:pt x="1" y="30"/>
                    <a:pt x="1" y="75"/>
                    <a:pt x="1" y="109"/>
                  </a:cubicBezTo>
                  <a:cubicBezTo>
                    <a:pt x="25" y="145"/>
                    <a:pt x="71" y="174"/>
                    <a:pt x="119" y="174"/>
                  </a:cubicBezTo>
                  <a:cubicBezTo>
                    <a:pt x="131" y="174"/>
                    <a:pt x="142" y="172"/>
                    <a:pt x="154" y="168"/>
                  </a:cubicBezTo>
                  <a:cubicBezTo>
                    <a:pt x="154" y="168"/>
                    <a:pt x="169" y="153"/>
                    <a:pt x="188" y="153"/>
                  </a:cubicBezTo>
                  <a:cubicBezTo>
                    <a:pt x="188" y="139"/>
                    <a:pt x="202" y="124"/>
                    <a:pt x="188" y="109"/>
                  </a:cubicBezTo>
                  <a:lnTo>
                    <a:pt x="188" y="94"/>
                  </a:lnTo>
                  <a:cubicBezTo>
                    <a:pt x="154" y="60"/>
                    <a:pt x="124" y="0"/>
                    <a:pt x="31" y="0"/>
                  </a:cubicBez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437075" y="4207100"/>
              <a:ext cx="30800" cy="21800"/>
            </a:xfrm>
            <a:custGeom>
              <a:rect b="b" l="l" r="r" t="t"/>
              <a:pathLst>
                <a:path extrusionOk="0" h="872" w="1232">
                  <a:moveTo>
                    <a:pt x="933" y="0"/>
                  </a:moveTo>
                  <a:lnTo>
                    <a:pt x="933" y="0"/>
                  </a:lnTo>
                  <a:cubicBezTo>
                    <a:pt x="933" y="0"/>
                    <a:pt x="678" y="159"/>
                    <a:pt x="361" y="159"/>
                  </a:cubicBezTo>
                  <a:cubicBezTo>
                    <a:pt x="305" y="159"/>
                    <a:pt x="246" y="154"/>
                    <a:pt x="187" y="142"/>
                  </a:cubicBezTo>
                  <a:cubicBezTo>
                    <a:pt x="175" y="140"/>
                    <a:pt x="162" y="139"/>
                    <a:pt x="150" y="139"/>
                  </a:cubicBezTo>
                  <a:cubicBezTo>
                    <a:pt x="88" y="139"/>
                    <a:pt x="29" y="170"/>
                    <a:pt x="1" y="236"/>
                  </a:cubicBezTo>
                  <a:lnTo>
                    <a:pt x="1" y="250"/>
                  </a:lnTo>
                  <a:lnTo>
                    <a:pt x="34" y="638"/>
                  </a:lnTo>
                  <a:cubicBezTo>
                    <a:pt x="34" y="717"/>
                    <a:pt x="94" y="810"/>
                    <a:pt x="187" y="825"/>
                  </a:cubicBezTo>
                  <a:cubicBezTo>
                    <a:pt x="258" y="851"/>
                    <a:pt x="355" y="871"/>
                    <a:pt x="459" y="871"/>
                  </a:cubicBezTo>
                  <a:cubicBezTo>
                    <a:pt x="610" y="871"/>
                    <a:pt x="776" y="829"/>
                    <a:pt x="904" y="702"/>
                  </a:cubicBezTo>
                  <a:cubicBezTo>
                    <a:pt x="1232" y="388"/>
                    <a:pt x="933" y="0"/>
                    <a:pt x="93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456200" y="4211400"/>
              <a:ext cx="7025" cy="3100"/>
            </a:xfrm>
            <a:custGeom>
              <a:rect b="b" l="l" r="r" t="t"/>
              <a:pathLst>
                <a:path extrusionOk="0" h="124" w="281">
                  <a:moveTo>
                    <a:pt x="247" y="0"/>
                  </a:moveTo>
                  <a:lnTo>
                    <a:pt x="15" y="93"/>
                  </a:lnTo>
                  <a:cubicBezTo>
                    <a:pt x="1" y="108"/>
                    <a:pt x="1" y="108"/>
                    <a:pt x="1" y="123"/>
                  </a:cubicBezTo>
                  <a:lnTo>
                    <a:pt x="30" y="123"/>
                  </a:lnTo>
                  <a:lnTo>
                    <a:pt x="262" y="30"/>
                  </a:lnTo>
                  <a:cubicBezTo>
                    <a:pt x="262" y="30"/>
                    <a:pt x="280" y="15"/>
                    <a:pt x="262" y="15"/>
                  </a:cubicBezTo>
                  <a:cubicBezTo>
                    <a:pt x="262" y="0"/>
                    <a:pt x="262" y="0"/>
                    <a:pt x="24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460025" y="4215675"/>
              <a:ext cx="4325" cy="2000"/>
            </a:xfrm>
            <a:custGeom>
              <a:rect b="b" l="l" r="r" t="t"/>
              <a:pathLst>
                <a:path extrusionOk="0" h="80" w="173">
                  <a:moveTo>
                    <a:pt x="142" y="1"/>
                  </a:moveTo>
                  <a:lnTo>
                    <a:pt x="15" y="64"/>
                  </a:lnTo>
                  <a:cubicBezTo>
                    <a:pt x="15" y="64"/>
                    <a:pt x="1" y="64"/>
                    <a:pt x="1" y="79"/>
                  </a:cubicBezTo>
                  <a:lnTo>
                    <a:pt x="34" y="79"/>
                  </a:lnTo>
                  <a:lnTo>
                    <a:pt x="157" y="31"/>
                  </a:lnTo>
                  <a:cubicBezTo>
                    <a:pt x="157" y="31"/>
                    <a:pt x="172" y="16"/>
                    <a:pt x="157" y="16"/>
                  </a:cubicBezTo>
                  <a:cubicBezTo>
                    <a:pt x="157" y="1"/>
                    <a:pt x="157" y="1"/>
                    <a:pt x="142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464700" y="4348600"/>
              <a:ext cx="1225" cy="400"/>
            </a:xfrm>
            <a:custGeom>
              <a:rect b="b" l="l" r="r" t="t"/>
              <a:pathLst>
                <a:path extrusionOk="0" h="16" w="49">
                  <a:moveTo>
                    <a:pt x="0" y="1"/>
                  </a:moveTo>
                  <a:lnTo>
                    <a:pt x="49" y="16"/>
                  </a:ln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461975" y="4490100"/>
              <a:ext cx="40900" cy="24850"/>
            </a:xfrm>
            <a:custGeom>
              <a:rect b="b" l="l" r="r" t="t"/>
              <a:pathLst>
                <a:path extrusionOk="0" h="994" w="1636">
                  <a:moveTo>
                    <a:pt x="16" y="1"/>
                  </a:moveTo>
                  <a:lnTo>
                    <a:pt x="1" y="840"/>
                  </a:lnTo>
                  <a:cubicBezTo>
                    <a:pt x="1" y="915"/>
                    <a:pt x="64" y="978"/>
                    <a:pt x="143" y="978"/>
                  </a:cubicBezTo>
                  <a:lnTo>
                    <a:pt x="796" y="978"/>
                  </a:lnTo>
                  <a:lnTo>
                    <a:pt x="1616" y="993"/>
                  </a:lnTo>
                  <a:lnTo>
                    <a:pt x="1616" y="855"/>
                  </a:lnTo>
                  <a:cubicBezTo>
                    <a:pt x="1635" y="605"/>
                    <a:pt x="1430" y="404"/>
                    <a:pt x="1199" y="404"/>
                  </a:cubicBezTo>
                  <a:lnTo>
                    <a:pt x="796" y="404"/>
                  </a:lnTo>
                  <a:lnTo>
                    <a:pt x="811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461975" y="4511850"/>
              <a:ext cx="40425" cy="3475"/>
            </a:xfrm>
            <a:custGeom>
              <a:rect b="b" l="l" r="r" t="t"/>
              <a:pathLst>
                <a:path extrusionOk="0" h="139" w="1617">
                  <a:moveTo>
                    <a:pt x="1" y="0"/>
                  </a:moveTo>
                  <a:lnTo>
                    <a:pt x="1" y="138"/>
                  </a:lnTo>
                  <a:lnTo>
                    <a:pt x="1616" y="138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406775" y="4491600"/>
              <a:ext cx="23325" cy="23350"/>
            </a:xfrm>
            <a:custGeom>
              <a:rect b="b" l="l" r="r" t="t"/>
              <a:pathLst>
                <a:path extrusionOk="0" h="934" w="933">
                  <a:moveTo>
                    <a:pt x="78" y="1"/>
                  </a:moveTo>
                  <a:lnTo>
                    <a:pt x="78" y="530"/>
                  </a:lnTo>
                  <a:cubicBezTo>
                    <a:pt x="34" y="594"/>
                    <a:pt x="0" y="687"/>
                    <a:pt x="0" y="780"/>
                  </a:cubicBezTo>
                  <a:lnTo>
                    <a:pt x="0" y="933"/>
                  </a:lnTo>
                  <a:lnTo>
                    <a:pt x="933" y="933"/>
                  </a:lnTo>
                  <a:lnTo>
                    <a:pt x="933" y="780"/>
                  </a:lnTo>
                  <a:cubicBezTo>
                    <a:pt x="933" y="687"/>
                    <a:pt x="918" y="609"/>
                    <a:pt x="873" y="530"/>
                  </a:cubicBezTo>
                  <a:lnTo>
                    <a:pt x="873" y="1"/>
                  </a:lnTo>
                  <a:close/>
                </a:path>
              </a:pathLst>
            </a:custGeom>
            <a:solidFill>
              <a:srgbClr val="ED69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406775" y="4512225"/>
              <a:ext cx="23325" cy="3925"/>
            </a:xfrm>
            <a:custGeom>
              <a:rect b="b" l="l" r="r" t="t"/>
              <a:pathLst>
                <a:path extrusionOk="0" h="157" w="933">
                  <a:moveTo>
                    <a:pt x="49" y="0"/>
                  </a:moveTo>
                  <a:cubicBezTo>
                    <a:pt x="19" y="0"/>
                    <a:pt x="0" y="15"/>
                    <a:pt x="0" y="30"/>
                  </a:cubicBezTo>
                  <a:lnTo>
                    <a:pt x="0" y="108"/>
                  </a:lnTo>
                  <a:cubicBezTo>
                    <a:pt x="0" y="123"/>
                    <a:pt x="19" y="142"/>
                    <a:pt x="34" y="142"/>
                  </a:cubicBezTo>
                  <a:lnTo>
                    <a:pt x="903" y="157"/>
                  </a:lnTo>
                  <a:cubicBezTo>
                    <a:pt x="918" y="157"/>
                    <a:pt x="933" y="142"/>
                    <a:pt x="933" y="123"/>
                  </a:cubicBezTo>
                  <a:lnTo>
                    <a:pt x="933" y="49"/>
                  </a:lnTo>
                  <a:cubicBezTo>
                    <a:pt x="933" y="30"/>
                    <a:pt x="918" y="15"/>
                    <a:pt x="903" y="1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406400" y="4346275"/>
              <a:ext cx="79675" cy="150025"/>
            </a:xfrm>
            <a:custGeom>
              <a:rect b="b" l="l" r="r" t="t"/>
              <a:pathLst>
                <a:path extrusionOk="0" h="6001" w="3187">
                  <a:moveTo>
                    <a:pt x="0" y="0"/>
                  </a:moveTo>
                  <a:lnTo>
                    <a:pt x="15" y="5922"/>
                  </a:lnTo>
                  <a:lnTo>
                    <a:pt x="996" y="5940"/>
                  </a:lnTo>
                  <a:lnTo>
                    <a:pt x="1414" y="1478"/>
                  </a:lnTo>
                  <a:lnTo>
                    <a:pt x="2086" y="6000"/>
                  </a:lnTo>
                  <a:lnTo>
                    <a:pt x="3187" y="6000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E4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511325" y="4187700"/>
              <a:ext cx="23350" cy="27250"/>
            </a:xfrm>
            <a:custGeom>
              <a:rect b="b" l="l" r="r" t="t"/>
              <a:pathLst>
                <a:path extrusionOk="0" h="1090" w="934">
                  <a:moveTo>
                    <a:pt x="516" y="0"/>
                  </a:moveTo>
                  <a:cubicBezTo>
                    <a:pt x="437" y="0"/>
                    <a:pt x="344" y="30"/>
                    <a:pt x="295" y="79"/>
                  </a:cubicBezTo>
                  <a:lnTo>
                    <a:pt x="157" y="250"/>
                  </a:lnTo>
                  <a:cubicBezTo>
                    <a:pt x="94" y="310"/>
                    <a:pt x="79" y="403"/>
                    <a:pt x="109" y="482"/>
                  </a:cubicBezTo>
                  <a:lnTo>
                    <a:pt x="34" y="653"/>
                  </a:lnTo>
                  <a:cubicBezTo>
                    <a:pt x="1" y="717"/>
                    <a:pt x="16" y="717"/>
                    <a:pt x="94" y="732"/>
                  </a:cubicBezTo>
                  <a:lnTo>
                    <a:pt x="609" y="1090"/>
                  </a:lnTo>
                  <a:cubicBezTo>
                    <a:pt x="575" y="978"/>
                    <a:pt x="874" y="638"/>
                    <a:pt x="889" y="545"/>
                  </a:cubicBezTo>
                  <a:cubicBezTo>
                    <a:pt x="904" y="512"/>
                    <a:pt x="904" y="482"/>
                    <a:pt x="904" y="467"/>
                  </a:cubicBezTo>
                  <a:cubicBezTo>
                    <a:pt x="933" y="295"/>
                    <a:pt x="855" y="123"/>
                    <a:pt x="717" y="30"/>
                  </a:cubicBezTo>
                  <a:cubicBezTo>
                    <a:pt x="702" y="30"/>
                    <a:pt x="687" y="15"/>
                    <a:pt x="669" y="1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528875" y="4192350"/>
              <a:ext cx="3475" cy="3475"/>
            </a:xfrm>
            <a:custGeom>
              <a:rect b="b" l="l" r="r" t="t"/>
              <a:pathLst>
                <a:path extrusionOk="0" h="139" w="139">
                  <a:moveTo>
                    <a:pt x="138" y="1"/>
                  </a:moveTo>
                  <a:cubicBezTo>
                    <a:pt x="138" y="1"/>
                    <a:pt x="30" y="31"/>
                    <a:pt x="0" y="139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528500" y="4191975"/>
              <a:ext cx="4225" cy="4325"/>
            </a:xfrm>
            <a:custGeom>
              <a:rect b="b" l="l" r="r" t="t"/>
              <a:pathLst>
                <a:path extrusionOk="0" h="173" w="169">
                  <a:moveTo>
                    <a:pt x="153" y="1"/>
                  </a:moveTo>
                  <a:cubicBezTo>
                    <a:pt x="138" y="1"/>
                    <a:pt x="30" y="46"/>
                    <a:pt x="0" y="154"/>
                  </a:cubicBezTo>
                  <a:cubicBezTo>
                    <a:pt x="0" y="173"/>
                    <a:pt x="15" y="173"/>
                    <a:pt x="15" y="173"/>
                  </a:cubicBezTo>
                  <a:lnTo>
                    <a:pt x="30" y="173"/>
                  </a:lnTo>
                  <a:cubicBezTo>
                    <a:pt x="60" y="61"/>
                    <a:pt x="153" y="31"/>
                    <a:pt x="153" y="31"/>
                  </a:cubicBezTo>
                  <a:cubicBezTo>
                    <a:pt x="168" y="31"/>
                    <a:pt x="168" y="16"/>
                    <a:pt x="168" y="16"/>
                  </a:cubicBezTo>
                  <a:cubicBezTo>
                    <a:pt x="168" y="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24575" y="4188075"/>
              <a:ext cx="3475" cy="3575"/>
            </a:xfrm>
            <a:custGeom>
              <a:rect b="b" l="l" r="r" t="t"/>
              <a:pathLst>
                <a:path extrusionOk="0" h="143" w="139">
                  <a:moveTo>
                    <a:pt x="139" y="0"/>
                  </a:moveTo>
                  <a:cubicBezTo>
                    <a:pt x="139" y="0"/>
                    <a:pt x="30" y="30"/>
                    <a:pt x="1" y="14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524200" y="4187700"/>
              <a:ext cx="4325" cy="4300"/>
            </a:xfrm>
            <a:custGeom>
              <a:rect b="b" l="l" r="r" t="t"/>
              <a:pathLst>
                <a:path extrusionOk="0" h="172" w="173">
                  <a:moveTo>
                    <a:pt x="154" y="0"/>
                  </a:moveTo>
                  <a:cubicBezTo>
                    <a:pt x="139" y="0"/>
                    <a:pt x="30" y="30"/>
                    <a:pt x="1" y="157"/>
                  </a:cubicBezTo>
                  <a:cubicBezTo>
                    <a:pt x="1" y="157"/>
                    <a:pt x="1" y="172"/>
                    <a:pt x="16" y="172"/>
                  </a:cubicBezTo>
                  <a:cubicBezTo>
                    <a:pt x="30" y="172"/>
                    <a:pt x="30" y="172"/>
                    <a:pt x="30" y="157"/>
                  </a:cubicBezTo>
                  <a:cubicBezTo>
                    <a:pt x="60" y="64"/>
                    <a:pt x="154" y="30"/>
                    <a:pt x="154" y="30"/>
                  </a:cubicBezTo>
                  <a:cubicBezTo>
                    <a:pt x="172" y="15"/>
                    <a:pt x="172" y="15"/>
                    <a:pt x="172" y="0"/>
                  </a:cubicBezTo>
                  <a:close/>
                </a:path>
              </a:pathLst>
            </a:custGeom>
            <a:solidFill>
              <a:srgbClr val="EE7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359750" y="4203275"/>
              <a:ext cx="167550" cy="145350"/>
            </a:xfrm>
            <a:custGeom>
              <a:rect b="b" l="l" r="r" t="t"/>
              <a:pathLst>
                <a:path extrusionOk="0" h="5814" w="6702">
                  <a:moveTo>
                    <a:pt x="6112" y="0"/>
                  </a:moveTo>
                  <a:lnTo>
                    <a:pt x="5661" y="933"/>
                  </a:lnTo>
                  <a:lnTo>
                    <a:pt x="4232" y="1444"/>
                  </a:lnTo>
                  <a:cubicBezTo>
                    <a:pt x="4213" y="1429"/>
                    <a:pt x="4183" y="1429"/>
                    <a:pt x="4168" y="1415"/>
                  </a:cubicBezTo>
                  <a:cubicBezTo>
                    <a:pt x="4059" y="1378"/>
                    <a:pt x="3939" y="1368"/>
                    <a:pt x="3819" y="1368"/>
                  </a:cubicBezTo>
                  <a:cubicBezTo>
                    <a:pt x="3683" y="1368"/>
                    <a:pt x="3545" y="1381"/>
                    <a:pt x="3422" y="1381"/>
                  </a:cubicBezTo>
                  <a:cubicBezTo>
                    <a:pt x="3142" y="1400"/>
                    <a:pt x="2847" y="1366"/>
                    <a:pt x="2568" y="1429"/>
                  </a:cubicBezTo>
                  <a:cubicBezTo>
                    <a:pt x="2396" y="1474"/>
                    <a:pt x="2209" y="1568"/>
                    <a:pt x="2086" y="1724"/>
                  </a:cubicBezTo>
                  <a:lnTo>
                    <a:pt x="2086" y="1709"/>
                  </a:lnTo>
                  <a:lnTo>
                    <a:pt x="780" y="3030"/>
                  </a:lnTo>
                  <a:lnTo>
                    <a:pt x="202" y="3638"/>
                  </a:lnTo>
                  <a:cubicBezTo>
                    <a:pt x="0" y="3870"/>
                    <a:pt x="49" y="4228"/>
                    <a:pt x="295" y="4444"/>
                  </a:cubicBezTo>
                  <a:cubicBezTo>
                    <a:pt x="399" y="4532"/>
                    <a:pt x="523" y="4575"/>
                    <a:pt x="642" y="4575"/>
                  </a:cubicBezTo>
                  <a:cubicBezTo>
                    <a:pt x="777" y="4575"/>
                    <a:pt x="906" y="4521"/>
                    <a:pt x="997" y="4414"/>
                  </a:cubicBezTo>
                  <a:lnTo>
                    <a:pt x="1620" y="3683"/>
                  </a:lnTo>
                  <a:lnTo>
                    <a:pt x="1620" y="3698"/>
                  </a:lnTo>
                  <a:lnTo>
                    <a:pt x="1851" y="3452"/>
                  </a:lnTo>
                  <a:lnTo>
                    <a:pt x="1851" y="3605"/>
                  </a:lnTo>
                  <a:cubicBezTo>
                    <a:pt x="1851" y="4164"/>
                    <a:pt x="1836" y="4739"/>
                    <a:pt x="1851" y="5317"/>
                  </a:cubicBezTo>
                  <a:lnTo>
                    <a:pt x="1851" y="5814"/>
                  </a:lnTo>
                  <a:lnTo>
                    <a:pt x="4526" y="5784"/>
                  </a:lnTo>
                  <a:lnTo>
                    <a:pt x="4571" y="5784"/>
                  </a:lnTo>
                  <a:cubicBezTo>
                    <a:pt x="4571" y="4866"/>
                    <a:pt x="4556" y="3933"/>
                    <a:pt x="4556" y="3015"/>
                  </a:cubicBezTo>
                  <a:lnTo>
                    <a:pt x="6064" y="1959"/>
                  </a:lnTo>
                  <a:cubicBezTo>
                    <a:pt x="6157" y="1896"/>
                    <a:pt x="6220" y="1803"/>
                    <a:pt x="6250" y="1694"/>
                  </a:cubicBezTo>
                  <a:lnTo>
                    <a:pt x="6702" y="325"/>
                  </a:lnTo>
                  <a:lnTo>
                    <a:pt x="611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406025" y="4272775"/>
              <a:ext cx="775" cy="36950"/>
            </a:xfrm>
            <a:custGeom>
              <a:rect b="b" l="l" r="r" t="t"/>
              <a:pathLst>
                <a:path extrusionOk="0" h="1478" w="31">
                  <a:moveTo>
                    <a:pt x="15" y="0"/>
                  </a:moveTo>
                  <a:cubicBezTo>
                    <a:pt x="0" y="0"/>
                    <a:pt x="0" y="19"/>
                    <a:pt x="0" y="19"/>
                  </a:cubicBezTo>
                  <a:lnTo>
                    <a:pt x="0" y="1463"/>
                  </a:lnTo>
                  <a:cubicBezTo>
                    <a:pt x="0" y="1478"/>
                    <a:pt x="0" y="1478"/>
                    <a:pt x="15" y="1478"/>
                  </a:cubicBezTo>
                  <a:cubicBezTo>
                    <a:pt x="30" y="1478"/>
                    <a:pt x="30" y="1478"/>
                    <a:pt x="30" y="1463"/>
                  </a:cubicBezTo>
                  <a:lnTo>
                    <a:pt x="30" y="19"/>
                  </a:lnTo>
                  <a:cubicBezTo>
                    <a:pt x="30" y="19"/>
                    <a:pt x="30" y="0"/>
                    <a:pt x="15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73275" y="4256900"/>
              <a:ext cx="775" cy="38100"/>
            </a:xfrm>
            <a:custGeom>
              <a:rect b="b" l="l" r="r" t="t"/>
              <a:pathLst>
                <a:path extrusionOk="0" h="1524" w="31">
                  <a:moveTo>
                    <a:pt x="15" y="1"/>
                  </a:moveTo>
                  <a:cubicBezTo>
                    <a:pt x="0" y="1"/>
                    <a:pt x="0" y="16"/>
                    <a:pt x="0" y="16"/>
                  </a:cubicBezTo>
                  <a:lnTo>
                    <a:pt x="0" y="1508"/>
                  </a:lnTo>
                  <a:cubicBezTo>
                    <a:pt x="0" y="1508"/>
                    <a:pt x="0" y="1523"/>
                    <a:pt x="15" y="1523"/>
                  </a:cubicBezTo>
                  <a:lnTo>
                    <a:pt x="30" y="1508"/>
                  </a:lnTo>
                  <a:lnTo>
                    <a:pt x="30" y="1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0550" y="4232750"/>
              <a:ext cx="27550" cy="10200"/>
            </a:xfrm>
            <a:custGeom>
              <a:rect b="b" l="l" r="r" t="t"/>
              <a:pathLst>
                <a:path extrusionOk="0" h="408" w="1102">
                  <a:moveTo>
                    <a:pt x="75" y="1"/>
                  </a:moveTo>
                  <a:cubicBezTo>
                    <a:pt x="30" y="1"/>
                    <a:pt x="0" y="49"/>
                    <a:pt x="0" y="79"/>
                  </a:cubicBezTo>
                  <a:lnTo>
                    <a:pt x="0" y="329"/>
                  </a:lnTo>
                  <a:cubicBezTo>
                    <a:pt x="0" y="359"/>
                    <a:pt x="30" y="407"/>
                    <a:pt x="75" y="407"/>
                  </a:cubicBezTo>
                  <a:lnTo>
                    <a:pt x="1027" y="407"/>
                  </a:lnTo>
                  <a:cubicBezTo>
                    <a:pt x="1071" y="407"/>
                    <a:pt x="1101" y="359"/>
                    <a:pt x="1101" y="329"/>
                  </a:cubicBezTo>
                  <a:lnTo>
                    <a:pt x="1101" y="79"/>
                  </a:lnTo>
                  <a:cubicBezTo>
                    <a:pt x="1101" y="49"/>
                    <a:pt x="1071" y="1"/>
                    <a:pt x="1027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97700" y="4223425"/>
              <a:ext cx="5175" cy="10550"/>
            </a:xfrm>
            <a:custGeom>
              <a:rect b="b" l="l" r="r" t="t"/>
              <a:pathLst>
                <a:path extrusionOk="0" h="422" w="207">
                  <a:moveTo>
                    <a:pt x="187" y="0"/>
                  </a:moveTo>
                  <a:cubicBezTo>
                    <a:pt x="187" y="0"/>
                    <a:pt x="173" y="0"/>
                    <a:pt x="173" y="15"/>
                  </a:cubicBezTo>
                  <a:lnTo>
                    <a:pt x="1" y="407"/>
                  </a:lnTo>
                  <a:cubicBezTo>
                    <a:pt x="1" y="422"/>
                    <a:pt x="1" y="422"/>
                    <a:pt x="20" y="422"/>
                  </a:cubicBezTo>
                  <a:lnTo>
                    <a:pt x="35" y="422"/>
                  </a:lnTo>
                  <a:lnTo>
                    <a:pt x="206" y="15"/>
                  </a:lnTo>
                  <a:cubicBezTo>
                    <a:pt x="206" y="15"/>
                    <a:pt x="206" y="0"/>
                    <a:pt x="187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91550" y="4226600"/>
              <a:ext cx="10100" cy="3850"/>
            </a:xfrm>
            <a:custGeom>
              <a:rect b="b" l="l" r="r" t="t"/>
              <a:pathLst>
                <a:path extrusionOk="0" h="154" w="404">
                  <a:moveTo>
                    <a:pt x="374" y="0"/>
                  </a:moveTo>
                  <a:lnTo>
                    <a:pt x="1" y="123"/>
                  </a:lnTo>
                  <a:lnTo>
                    <a:pt x="1" y="138"/>
                  </a:lnTo>
                  <a:cubicBezTo>
                    <a:pt x="1" y="138"/>
                    <a:pt x="1" y="153"/>
                    <a:pt x="16" y="153"/>
                  </a:cubicBezTo>
                  <a:lnTo>
                    <a:pt x="389" y="30"/>
                  </a:lnTo>
                  <a:cubicBezTo>
                    <a:pt x="389" y="30"/>
                    <a:pt x="404" y="30"/>
                    <a:pt x="389" y="15"/>
                  </a:cubicBezTo>
                  <a:cubicBezTo>
                    <a:pt x="389" y="15"/>
                    <a:pt x="389" y="0"/>
                    <a:pt x="374" y="0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8"/>
          <p:cNvSpPr txBox="1"/>
          <p:nvPr/>
        </p:nvSpPr>
        <p:spPr>
          <a:xfrm>
            <a:off x="4361400" y="1787500"/>
            <a:ext cx="40626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Covid-19 Symptoms Classification</a:t>
            </a:r>
            <a:endParaRPr b="1" sz="40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107" name="Google Shape;1107;p37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Features Selected: </a:t>
            </a:r>
            <a:r>
              <a:rPr lang="en"/>
              <a:t>Cough, Fever, Sore_Throat, Shortness_of_Breath, Headache, Contacted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Max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8" name="Google Shape;1108;p37"/>
          <p:cNvGraphicFramePr/>
          <p:nvPr/>
        </p:nvGraphicFramePr>
        <p:xfrm>
          <a:off x="805425" y="20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{2B012EE8-7B9D-4B0F-83E2-383DBCF183DB}</a:tableStyleId>
              </a:tblPr>
              <a:tblGrid>
                <a:gridCol w="1203700"/>
                <a:gridCol w="1203700"/>
                <a:gridCol w="1203700"/>
                <a:gridCol w="1203700"/>
                <a:gridCol w="1203700"/>
                <a:gridCol w="1203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84.06%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84.07%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82.23%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79.84%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XGBoost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83.16%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84.10%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81.84%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82.96%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83.15%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&amp; Feature Importance</a:t>
            </a:r>
            <a:endParaRPr/>
          </a:p>
        </p:txBody>
      </p:sp>
      <p:pic>
        <p:nvPicPr>
          <p:cNvPr id="1114" name="Google Shape;11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75" y="1377300"/>
            <a:ext cx="3891024" cy="291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8"/>
          <p:cNvSpPr txBox="1"/>
          <p:nvPr/>
        </p:nvSpPr>
        <p:spPr>
          <a:xfrm>
            <a:off x="720000" y="3219800"/>
            <a:ext cx="6000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720000" y="2099225"/>
            <a:ext cx="6000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7" name="Google Shape;11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99" y="1412875"/>
            <a:ext cx="4270701" cy="2847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38"/>
          <p:cNvSpPr txBox="1"/>
          <p:nvPr/>
        </p:nvSpPr>
        <p:spPr>
          <a:xfrm>
            <a:off x="2822225" y="3952200"/>
            <a:ext cx="6000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1600800" y="3952200"/>
            <a:ext cx="6000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25" name="Google Shape;1125;p39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more types of symptoms</a:t>
            </a:r>
            <a:r>
              <a:rPr lang="en" sz="2000"/>
              <a:t> (Diarrhea, Chest Pain, Nasal-Congestion)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 more positive cases data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Tunning Model with more robust algorithms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>
            <p:ph type="title"/>
          </p:nvPr>
        </p:nvSpPr>
        <p:spPr>
          <a:xfrm>
            <a:off x="4572000" y="1878250"/>
            <a:ext cx="2743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131" name="Google Shape;1131;p40"/>
          <p:cNvGrpSpPr/>
          <p:nvPr/>
        </p:nvGrpSpPr>
        <p:grpSpPr>
          <a:xfrm>
            <a:off x="4651973" y="3437699"/>
            <a:ext cx="449351" cy="134550"/>
            <a:chOff x="826998" y="3699099"/>
            <a:chExt cx="449351" cy="134550"/>
          </a:xfrm>
        </p:grpSpPr>
        <p:sp>
          <p:nvSpPr>
            <p:cNvPr id="1132" name="Google Shape;1132;p40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40"/>
          <p:cNvGrpSpPr/>
          <p:nvPr/>
        </p:nvGrpSpPr>
        <p:grpSpPr>
          <a:xfrm>
            <a:off x="2225512" y="1032074"/>
            <a:ext cx="1909765" cy="2715006"/>
            <a:chOff x="2408825" y="3738750"/>
            <a:chExt cx="366150" cy="520525"/>
          </a:xfrm>
        </p:grpSpPr>
        <p:sp>
          <p:nvSpPr>
            <p:cNvPr id="1136" name="Google Shape;1136;p40"/>
            <p:cNvSpPr/>
            <p:nvPr/>
          </p:nvSpPr>
          <p:spPr>
            <a:xfrm>
              <a:off x="2611725" y="4236675"/>
              <a:ext cx="106550" cy="17100"/>
            </a:xfrm>
            <a:custGeom>
              <a:rect b="b" l="l" r="r" t="t"/>
              <a:pathLst>
                <a:path extrusionOk="0" h="684" w="4262">
                  <a:moveTo>
                    <a:pt x="343" y="0"/>
                  </a:moveTo>
                  <a:cubicBezTo>
                    <a:pt x="157" y="0"/>
                    <a:pt x="0" y="157"/>
                    <a:pt x="0" y="343"/>
                  </a:cubicBezTo>
                  <a:cubicBezTo>
                    <a:pt x="0" y="530"/>
                    <a:pt x="157" y="683"/>
                    <a:pt x="343" y="683"/>
                  </a:cubicBezTo>
                  <a:lnTo>
                    <a:pt x="3918" y="683"/>
                  </a:lnTo>
                  <a:cubicBezTo>
                    <a:pt x="4104" y="683"/>
                    <a:pt x="4261" y="530"/>
                    <a:pt x="4261" y="343"/>
                  </a:cubicBezTo>
                  <a:cubicBezTo>
                    <a:pt x="4261" y="157"/>
                    <a:pt x="4104" y="0"/>
                    <a:pt x="39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7" name="Google Shape;1137;p40"/>
            <p:cNvGrpSpPr/>
            <p:nvPr/>
          </p:nvGrpSpPr>
          <p:grpSpPr>
            <a:xfrm>
              <a:off x="2612450" y="3738750"/>
              <a:ext cx="104975" cy="511550"/>
              <a:chOff x="2612450" y="3738750"/>
              <a:chExt cx="104975" cy="511550"/>
            </a:xfrm>
          </p:grpSpPr>
          <p:sp>
            <p:nvSpPr>
              <p:cNvPr id="1138" name="Google Shape;1138;p40"/>
              <p:cNvSpPr/>
              <p:nvPr/>
            </p:nvSpPr>
            <p:spPr>
              <a:xfrm>
                <a:off x="2663400" y="3738750"/>
                <a:ext cx="3100" cy="106925"/>
              </a:xfrm>
              <a:custGeom>
                <a:rect b="b" l="l" r="r" t="t"/>
                <a:pathLst>
                  <a:path extrusionOk="0" h="4277" w="124">
                    <a:moveTo>
                      <a:pt x="0" y="0"/>
                    </a:moveTo>
                    <a:lnTo>
                      <a:pt x="0" y="4276"/>
                    </a:lnTo>
                    <a:lnTo>
                      <a:pt x="123" y="427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9B8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2630750" y="3849550"/>
                <a:ext cx="68400" cy="309825"/>
              </a:xfrm>
              <a:custGeom>
                <a:rect b="b" l="l" r="r" t="t"/>
                <a:pathLst>
                  <a:path extrusionOk="0" h="12393" w="2736">
                    <a:moveTo>
                      <a:pt x="1198" y="1"/>
                    </a:moveTo>
                    <a:cubicBezTo>
                      <a:pt x="903" y="31"/>
                      <a:pt x="623" y="172"/>
                      <a:pt x="403" y="389"/>
                    </a:cubicBezTo>
                    <a:cubicBezTo>
                      <a:pt x="142" y="639"/>
                      <a:pt x="0" y="978"/>
                      <a:pt x="0" y="1352"/>
                    </a:cubicBezTo>
                    <a:lnTo>
                      <a:pt x="0" y="12377"/>
                    </a:lnTo>
                    <a:lnTo>
                      <a:pt x="2735" y="12392"/>
                    </a:lnTo>
                    <a:lnTo>
                      <a:pt x="2735" y="1352"/>
                    </a:lnTo>
                    <a:cubicBezTo>
                      <a:pt x="2735" y="870"/>
                      <a:pt x="2489" y="437"/>
                      <a:pt x="2082" y="187"/>
                    </a:cubicBezTo>
                    <a:cubicBezTo>
                      <a:pt x="1914" y="79"/>
                      <a:pt x="1728" y="16"/>
                      <a:pt x="1541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2650600" y="3898150"/>
                <a:ext cx="28400" cy="347125"/>
              </a:xfrm>
              <a:custGeom>
                <a:rect b="b" l="l" r="r" t="t"/>
                <a:pathLst>
                  <a:path extrusionOk="0" h="13885" w="1136">
                    <a:moveTo>
                      <a:pt x="1" y="1"/>
                    </a:moveTo>
                    <a:lnTo>
                      <a:pt x="1" y="13884"/>
                    </a:lnTo>
                    <a:lnTo>
                      <a:pt x="1135" y="13884"/>
                    </a:lnTo>
                    <a:lnTo>
                      <a:pt x="113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0"/>
              <p:cNvSpPr/>
              <p:nvPr/>
            </p:nvSpPr>
            <p:spPr>
              <a:xfrm>
                <a:off x="2618700" y="4240575"/>
                <a:ext cx="92575" cy="9725"/>
              </a:xfrm>
              <a:custGeom>
                <a:rect b="b" l="l" r="r" t="t"/>
                <a:pathLst>
                  <a:path extrusionOk="0" h="389" w="3703">
                    <a:moveTo>
                      <a:pt x="1" y="1"/>
                    </a:moveTo>
                    <a:lnTo>
                      <a:pt x="1" y="389"/>
                    </a:lnTo>
                    <a:lnTo>
                      <a:pt x="3702" y="389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2637750" y="3856175"/>
                <a:ext cx="54400" cy="148450"/>
              </a:xfrm>
              <a:custGeom>
                <a:rect b="b" l="l" r="r" t="t"/>
                <a:pathLst>
                  <a:path extrusionOk="0" h="5938" w="2176">
                    <a:moveTo>
                      <a:pt x="1090" y="1"/>
                    </a:moveTo>
                    <a:cubicBezTo>
                      <a:pt x="481" y="1"/>
                      <a:pt x="0" y="497"/>
                      <a:pt x="0" y="1087"/>
                    </a:cubicBezTo>
                    <a:lnTo>
                      <a:pt x="0" y="5937"/>
                    </a:lnTo>
                    <a:lnTo>
                      <a:pt x="2175" y="5922"/>
                    </a:lnTo>
                    <a:lnTo>
                      <a:pt x="2175" y="1087"/>
                    </a:lnTo>
                    <a:cubicBezTo>
                      <a:pt x="2175" y="497"/>
                      <a:pt x="1694" y="1"/>
                      <a:pt x="1090" y="1"/>
                    </a:cubicBezTo>
                    <a:close/>
                  </a:path>
                </a:pathLst>
              </a:custGeom>
              <a:solidFill>
                <a:srgbClr val="F6AE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2612450" y="4157000"/>
                <a:ext cx="104975" cy="7775"/>
              </a:xfrm>
              <a:custGeom>
                <a:rect b="b" l="l" r="r" t="t"/>
                <a:pathLst>
                  <a:path extrusionOk="0" h="311" w="4199">
                    <a:moveTo>
                      <a:pt x="158" y="1"/>
                    </a:moveTo>
                    <a:cubicBezTo>
                      <a:pt x="79" y="1"/>
                      <a:pt x="1" y="60"/>
                      <a:pt x="1" y="154"/>
                    </a:cubicBezTo>
                    <a:cubicBezTo>
                      <a:pt x="1" y="247"/>
                      <a:pt x="79" y="310"/>
                      <a:pt x="158" y="310"/>
                    </a:cubicBezTo>
                    <a:lnTo>
                      <a:pt x="4027" y="310"/>
                    </a:lnTo>
                    <a:cubicBezTo>
                      <a:pt x="4120" y="310"/>
                      <a:pt x="4198" y="247"/>
                      <a:pt x="4198" y="154"/>
                    </a:cubicBezTo>
                    <a:cubicBezTo>
                      <a:pt x="4198" y="60"/>
                      <a:pt x="4120" y="1"/>
                      <a:pt x="4027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0"/>
              <p:cNvSpPr/>
              <p:nvPr/>
            </p:nvSpPr>
            <p:spPr>
              <a:xfrm>
                <a:off x="2650600" y="4164750"/>
                <a:ext cx="28775" cy="11300"/>
              </a:xfrm>
              <a:custGeom>
                <a:rect b="b" l="l" r="r" t="t"/>
                <a:pathLst>
                  <a:path extrusionOk="0" h="452" w="1151">
                    <a:moveTo>
                      <a:pt x="1" y="0"/>
                    </a:moveTo>
                    <a:lnTo>
                      <a:pt x="1" y="452"/>
                    </a:lnTo>
                    <a:lnTo>
                      <a:pt x="1150" y="452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F0F6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2650975" y="4232750"/>
                <a:ext cx="28025" cy="3950"/>
              </a:xfrm>
              <a:custGeom>
                <a:rect b="b" l="l" r="r" t="t"/>
                <a:pathLst>
                  <a:path extrusionOk="0" h="158" w="1121">
                    <a:moveTo>
                      <a:pt x="1" y="1"/>
                    </a:moveTo>
                    <a:lnTo>
                      <a:pt x="1" y="157"/>
                    </a:lnTo>
                    <a:lnTo>
                      <a:pt x="1120" y="157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rgbClr val="F0F6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2650600" y="4164750"/>
                <a:ext cx="8900" cy="69975"/>
              </a:xfrm>
              <a:custGeom>
                <a:rect b="b" l="l" r="r" t="t"/>
                <a:pathLst>
                  <a:path extrusionOk="0" h="2799" w="356">
                    <a:moveTo>
                      <a:pt x="1" y="0"/>
                    </a:moveTo>
                    <a:lnTo>
                      <a:pt x="1" y="2799"/>
                    </a:lnTo>
                    <a:lnTo>
                      <a:pt x="355" y="2799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F0F6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2659100" y="3842575"/>
                <a:ext cx="11300" cy="7000"/>
              </a:xfrm>
              <a:custGeom>
                <a:rect b="b" l="l" r="r" t="t"/>
                <a:pathLst>
                  <a:path extrusionOk="0" h="280" w="452">
                    <a:moveTo>
                      <a:pt x="79" y="0"/>
                    </a:moveTo>
                    <a:cubicBezTo>
                      <a:pt x="34" y="0"/>
                      <a:pt x="0" y="45"/>
                      <a:pt x="0" y="78"/>
                    </a:cubicBezTo>
                    <a:lnTo>
                      <a:pt x="0" y="202"/>
                    </a:lnTo>
                    <a:cubicBezTo>
                      <a:pt x="0" y="250"/>
                      <a:pt x="34" y="280"/>
                      <a:pt x="79" y="280"/>
                    </a:cubicBezTo>
                    <a:lnTo>
                      <a:pt x="389" y="280"/>
                    </a:lnTo>
                    <a:cubicBezTo>
                      <a:pt x="422" y="280"/>
                      <a:pt x="452" y="250"/>
                      <a:pt x="452" y="202"/>
                    </a:cubicBezTo>
                    <a:lnTo>
                      <a:pt x="452" y="78"/>
                    </a:lnTo>
                    <a:cubicBezTo>
                      <a:pt x="452" y="45"/>
                      <a:pt x="422" y="0"/>
                      <a:pt x="389" y="0"/>
                    </a:cubicBezTo>
                    <a:close/>
                  </a:path>
                </a:pathLst>
              </a:custGeom>
              <a:solidFill>
                <a:srgbClr val="6095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2630750" y="4004225"/>
                <a:ext cx="68400" cy="10550"/>
              </a:xfrm>
              <a:custGeom>
                <a:rect b="b" l="l" r="r" t="t"/>
                <a:pathLst>
                  <a:path extrusionOk="0" h="422" w="2736">
                    <a:moveTo>
                      <a:pt x="0" y="0"/>
                    </a:moveTo>
                    <a:lnTo>
                      <a:pt x="0" y="422"/>
                    </a:lnTo>
                    <a:lnTo>
                      <a:pt x="2735" y="422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>
                <a:off x="2639325" y="4125850"/>
                <a:ext cx="12800" cy="25"/>
              </a:xfrm>
              <a:custGeom>
                <a:rect b="b" l="l" r="r" t="t"/>
                <a:pathLst>
                  <a:path extrusionOk="0" h="1" w="512">
                    <a:moveTo>
                      <a:pt x="0" y="1"/>
                    </a:move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0"/>
              <p:cNvSpPr/>
              <p:nvPr/>
            </p:nvSpPr>
            <p:spPr>
              <a:xfrm>
                <a:off x="2639325" y="411382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2639325" y="41017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>
                <a:off x="2639325" y="40893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0"/>
              <p:cNvSpPr/>
              <p:nvPr/>
            </p:nvSpPr>
            <p:spPr>
              <a:xfrm>
                <a:off x="2639325" y="40773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2639325" y="4065225"/>
                <a:ext cx="12800" cy="25"/>
              </a:xfrm>
              <a:custGeom>
                <a:rect b="b" l="l" r="r" t="t"/>
                <a:pathLst>
                  <a:path extrusionOk="0" h="1" w="512">
                    <a:moveTo>
                      <a:pt x="0" y="0"/>
                    </a:move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0"/>
              <p:cNvSpPr/>
              <p:nvPr/>
            </p:nvSpPr>
            <p:spPr>
              <a:xfrm>
                <a:off x="2639325" y="405282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0"/>
              <p:cNvSpPr/>
              <p:nvPr/>
            </p:nvSpPr>
            <p:spPr>
              <a:xfrm>
                <a:off x="2639325" y="40407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2639325" y="40287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0"/>
              <p:cNvSpPr/>
              <p:nvPr/>
            </p:nvSpPr>
            <p:spPr>
              <a:xfrm>
                <a:off x="2639325" y="40162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0"/>
              <p:cNvSpPr/>
              <p:nvPr/>
            </p:nvSpPr>
            <p:spPr>
              <a:xfrm>
                <a:off x="2639325" y="4004225"/>
                <a:ext cx="12800" cy="25"/>
              </a:xfrm>
              <a:custGeom>
                <a:rect b="b" l="l" r="r" t="t"/>
                <a:pathLst>
                  <a:path extrusionOk="0" h="1" w="512">
                    <a:moveTo>
                      <a:pt x="0" y="0"/>
                    </a:moveTo>
                    <a:lnTo>
                      <a:pt x="51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2639325" y="39921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0"/>
              <p:cNvSpPr/>
              <p:nvPr/>
            </p:nvSpPr>
            <p:spPr>
              <a:xfrm>
                <a:off x="2639325" y="39797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0"/>
              <p:cNvSpPr/>
              <p:nvPr/>
            </p:nvSpPr>
            <p:spPr>
              <a:xfrm>
                <a:off x="2639325" y="39677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2639325" y="395562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2639325" y="3943200"/>
                <a:ext cx="12800" cy="25"/>
              </a:xfrm>
              <a:custGeom>
                <a:rect b="b" l="l" r="r" t="t"/>
                <a:pathLst>
                  <a:path extrusionOk="0" h="1" w="512">
                    <a:moveTo>
                      <a:pt x="0" y="1"/>
                    </a:move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2639325" y="393117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1"/>
                    </a:move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2639325" y="39191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2639325" y="3906650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2639325" y="3894625"/>
                <a:ext cx="5050" cy="25"/>
              </a:xfrm>
              <a:custGeom>
                <a:rect b="b" l="l" r="r" t="t"/>
                <a:pathLst>
                  <a:path extrusionOk="0" h="1" w="202">
                    <a:moveTo>
                      <a:pt x="0" y="0"/>
                    </a:move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2639325" y="3882575"/>
                <a:ext cx="12800" cy="25"/>
              </a:xfrm>
              <a:custGeom>
                <a:rect b="b" l="l" r="r" t="t"/>
                <a:pathLst>
                  <a:path extrusionOk="0" h="1" w="512">
                    <a:moveTo>
                      <a:pt x="0" y="1"/>
                    </a:move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02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0" name="Google Shape;1170;p40"/>
            <p:cNvSpPr/>
            <p:nvPr/>
          </p:nvSpPr>
          <p:spPr>
            <a:xfrm>
              <a:off x="2466375" y="4064100"/>
              <a:ext cx="121300" cy="190875"/>
            </a:xfrm>
            <a:custGeom>
              <a:rect b="b" l="l" r="r" t="t"/>
              <a:pathLst>
                <a:path extrusionOk="0" h="7635" w="4852">
                  <a:moveTo>
                    <a:pt x="654" y="1"/>
                  </a:moveTo>
                  <a:lnTo>
                    <a:pt x="654" y="325"/>
                  </a:lnTo>
                  <a:cubicBezTo>
                    <a:pt x="654" y="560"/>
                    <a:pt x="527" y="762"/>
                    <a:pt x="340" y="885"/>
                  </a:cubicBezTo>
                  <a:cubicBezTo>
                    <a:pt x="247" y="948"/>
                    <a:pt x="1" y="1165"/>
                    <a:pt x="1" y="1463"/>
                  </a:cubicBezTo>
                  <a:lnTo>
                    <a:pt x="1" y="6638"/>
                  </a:lnTo>
                  <a:cubicBezTo>
                    <a:pt x="1" y="7183"/>
                    <a:pt x="434" y="7635"/>
                    <a:pt x="993" y="7635"/>
                  </a:cubicBezTo>
                  <a:lnTo>
                    <a:pt x="3870" y="7635"/>
                  </a:lnTo>
                  <a:cubicBezTo>
                    <a:pt x="4415" y="7635"/>
                    <a:pt x="4851" y="7183"/>
                    <a:pt x="4851" y="6638"/>
                  </a:cubicBezTo>
                  <a:lnTo>
                    <a:pt x="4851" y="1463"/>
                  </a:lnTo>
                  <a:cubicBezTo>
                    <a:pt x="4851" y="1135"/>
                    <a:pt x="4710" y="963"/>
                    <a:pt x="4553" y="903"/>
                  </a:cubicBezTo>
                  <a:cubicBezTo>
                    <a:pt x="4336" y="792"/>
                    <a:pt x="4198" y="575"/>
                    <a:pt x="4198" y="325"/>
                  </a:cubicBezTo>
                  <a:lnTo>
                    <a:pt x="419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466375" y="4113825"/>
              <a:ext cx="121300" cy="141150"/>
            </a:xfrm>
            <a:custGeom>
              <a:rect b="b" l="l" r="r" t="t"/>
              <a:pathLst>
                <a:path extrusionOk="0" h="5646" w="4852">
                  <a:moveTo>
                    <a:pt x="1" y="0"/>
                  </a:moveTo>
                  <a:lnTo>
                    <a:pt x="1" y="4649"/>
                  </a:lnTo>
                  <a:cubicBezTo>
                    <a:pt x="1" y="5194"/>
                    <a:pt x="434" y="5646"/>
                    <a:pt x="993" y="5646"/>
                  </a:cubicBezTo>
                  <a:lnTo>
                    <a:pt x="3870" y="5646"/>
                  </a:lnTo>
                  <a:cubicBezTo>
                    <a:pt x="4415" y="5646"/>
                    <a:pt x="4851" y="5194"/>
                    <a:pt x="4851" y="4649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rgbClr val="F6A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474500" y="4089750"/>
              <a:ext cx="10575" cy="13275"/>
            </a:xfrm>
            <a:custGeom>
              <a:rect b="b" l="l" r="r" t="t"/>
              <a:pathLst>
                <a:path extrusionOk="0" h="531" w="423">
                  <a:moveTo>
                    <a:pt x="422" y="1"/>
                  </a:moveTo>
                  <a:lnTo>
                    <a:pt x="422" y="1"/>
                  </a:lnTo>
                  <a:cubicBezTo>
                    <a:pt x="30" y="109"/>
                    <a:pt x="0" y="530"/>
                    <a:pt x="0" y="530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539425" y="4064100"/>
              <a:ext cx="48250" cy="49750"/>
            </a:xfrm>
            <a:custGeom>
              <a:rect b="b" l="l" r="r" t="t"/>
              <a:pathLst>
                <a:path extrusionOk="0" h="1990" w="1930">
                  <a:moveTo>
                    <a:pt x="15" y="1"/>
                  </a:moveTo>
                  <a:lnTo>
                    <a:pt x="0" y="1989"/>
                  </a:lnTo>
                  <a:lnTo>
                    <a:pt x="1929" y="1989"/>
                  </a:lnTo>
                  <a:lnTo>
                    <a:pt x="1929" y="1463"/>
                  </a:lnTo>
                  <a:cubicBezTo>
                    <a:pt x="1929" y="1135"/>
                    <a:pt x="1788" y="963"/>
                    <a:pt x="1631" y="903"/>
                  </a:cubicBezTo>
                  <a:cubicBezTo>
                    <a:pt x="1414" y="792"/>
                    <a:pt x="1276" y="575"/>
                    <a:pt x="1276" y="325"/>
                  </a:cubicBezTo>
                  <a:lnTo>
                    <a:pt x="1276" y="1"/>
                  </a:lnTo>
                  <a:close/>
                </a:path>
              </a:pathLst>
            </a:custGeom>
            <a:solidFill>
              <a:srgbClr val="E0E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537825" y="4113825"/>
              <a:ext cx="49850" cy="141150"/>
            </a:xfrm>
            <a:custGeom>
              <a:rect b="b" l="l" r="r" t="t"/>
              <a:pathLst>
                <a:path extrusionOk="0" h="5646" w="1994">
                  <a:moveTo>
                    <a:pt x="64" y="0"/>
                  </a:moveTo>
                  <a:lnTo>
                    <a:pt x="1" y="5646"/>
                  </a:lnTo>
                  <a:lnTo>
                    <a:pt x="1012" y="5646"/>
                  </a:lnTo>
                  <a:cubicBezTo>
                    <a:pt x="1557" y="5646"/>
                    <a:pt x="1993" y="5194"/>
                    <a:pt x="1993" y="4649"/>
                  </a:cubicBezTo>
                  <a:lnTo>
                    <a:pt x="1993" y="0"/>
                  </a:lnTo>
                  <a:close/>
                </a:path>
              </a:pathLst>
            </a:custGeom>
            <a:solidFill>
              <a:srgbClr val="E9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465925" y="4137975"/>
              <a:ext cx="121750" cy="73800"/>
            </a:xfrm>
            <a:custGeom>
              <a:rect b="b" l="l" r="r" t="t"/>
              <a:pathLst>
                <a:path extrusionOk="0" h="2952" w="4870">
                  <a:moveTo>
                    <a:pt x="0" y="1"/>
                  </a:moveTo>
                  <a:lnTo>
                    <a:pt x="0" y="2952"/>
                  </a:lnTo>
                  <a:lnTo>
                    <a:pt x="4869" y="2952"/>
                  </a:lnTo>
                  <a:lnTo>
                    <a:pt x="4869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477575" y="4164750"/>
              <a:ext cx="12150" cy="14400"/>
            </a:xfrm>
            <a:custGeom>
              <a:rect b="b" l="l" r="r" t="t"/>
              <a:pathLst>
                <a:path extrusionOk="0" h="576" w="486">
                  <a:moveTo>
                    <a:pt x="1" y="0"/>
                  </a:moveTo>
                  <a:lnTo>
                    <a:pt x="187" y="575"/>
                  </a:lnTo>
                  <a:lnTo>
                    <a:pt x="265" y="575"/>
                  </a:lnTo>
                  <a:lnTo>
                    <a:pt x="486" y="0"/>
                  </a:lnTo>
                  <a:lnTo>
                    <a:pt x="407" y="0"/>
                  </a:lnTo>
                  <a:lnTo>
                    <a:pt x="299" y="280"/>
                  </a:lnTo>
                  <a:cubicBezTo>
                    <a:pt x="280" y="359"/>
                    <a:pt x="251" y="437"/>
                    <a:pt x="236" y="497"/>
                  </a:cubicBezTo>
                  <a:cubicBezTo>
                    <a:pt x="221" y="422"/>
                    <a:pt x="206" y="359"/>
                    <a:pt x="172" y="28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2488875" y="4164750"/>
              <a:ext cx="12050" cy="14400"/>
            </a:xfrm>
            <a:custGeom>
              <a:rect b="b" l="l" r="r" t="t"/>
              <a:pathLst>
                <a:path extrusionOk="0" h="576" w="482">
                  <a:moveTo>
                    <a:pt x="235" y="64"/>
                  </a:moveTo>
                  <a:cubicBezTo>
                    <a:pt x="250" y="94"/>
                    <a:pt x="250" y="124"/>
                    <a:pt x="265" y="172"/>
                  </a:cubicBezTo>
                  <a:lnTo>
                    <a:pt x="328" y="329"/>
                  </a:lnTo>
                  <a:lnTo>
                    <a:pt x="157" y="329"/>
                  </a:lnTo>
                  <a:lnTo>
                    <a:pt x="202" y="172"/>
                  </a:lnTo>
                  <a:cubicBezTo>
                    <a:pt x="220" y="124"/>
                    <a:pt x="220" y="94"/>
                    <a:pt x="235" y="64"/>
                  </a:cubicBezTo>
                  <a:close/>
                  <a:moveTo>
                    <a:pt x="187" y="0"/>
                  </a:moveTo>
                  <a:lnTo>
                    <a:pt x="0" y="575"/>
                  </a:lnTo>
                  <a:lnTo>
                    <a:pt x="78" y="575"/>
                  </a:lnTo>
                  <a:lnTo>
                    <a:pt x="142" y="389"/>
                  </a:lnTo>
                  <a:lnTo>
                    <a:pt x="343" y="389"/>
                  </a:lnTo>
                  <a:lnTo>
                    <a:pt x="407" y="575"/>
                  </a:lnTo>
                  <a:lnTo>
                    <a:pt x="481" y="57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2501725" y="4164375"/>
              <a:ext cx="10850" cy="14775"/>
            </a:xfrm>
            <a:custGeom>
              <a:rect b="b" l="l" r="r" t="t"/>
              <a:pathLst>
                <a:path extrusionOk="0" h="591" w="434">
                  <a:moveTo>
                    <a:pt x="311" y="1"/>
                  </a:moveTo>
                  <a:cubicBezTo>
                    <a:pt x="124" y="1"/>
                    <a:pt x="1" y="124"/>
                    <a:pt x="1" y="310"/>
                  </a:cubicBezTo>
                  <a:cubicBezTo>
                    <a:pt x="1" y="497"/>
                    <a:pt x="124" y="590"/>
                    <a:pt x="296" y="590"/>
                  </a:cubicBezTo>
                  <a:cubicBezTo>
                    <a:pt x="359" y="590"/>
                    <a:pt x="419" y="575"/>
                    <a:pt x="434" y="575"/>
                  </a:cubicBezTo>
                  <a:lnTo>
                    <a:pt x="419" y="512"/>
                  </a:lnTo>
                  <a:cubicBezTo>
                    <a:pt x="389" y="530"/>
                    <a:pt x="341" y="530"/>
                    <a:pt x="311" y="530"/>
                  </a:cubicBezTo>
                  <a:cubicBezTo>
                    <a:pt x="154" y="530"/>
                    <a:pt x="79" y="437"/>
                    <a:pt x="79" y="295"/>
                  </a:cubicBezTo>
                  <a:cubicBezTo>
                    <a:pt x="79" y="157"/>
                    <a:pt x="173" y="64"/>
                    <a:pt x="311" y="64"/>
                  </a:cubicBezTo>
                  <a:cubicBezTo>
                    <a:pt x="359" y="64"/>
                    <a:pt x="389" y="79"/>
                    <a:pt x="419" y="94"/>
                  </a:cubicBezTo>
                  <a:lnTo>
                    <a:pt x="434" y="30"/>
                  </a:lnTo>
                  <a:cubicBezTo>
                    <a:pt x="419" y="15"/>
                    <a:pt x="374" y="1"/>
                    <a:pt x="311" y="1"/>
                  </a:cubicBez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2513775" y="4164375"/>
              <a:ext cx="10925" cy="14775"/>
            </a:xfrm>
            <a:custGeom>
              <a:rect b="b" l="l" r="r" t="t"/>
              <a:pathLst>
                <a:path extrusionOk="0" h="591" w="437">
                  <a:moveTo>
                    <a:pt x="295" y="1"/>
                  </a:moveTo>
                  <a:cubicBezTo>
                    <a:pt x="123" y="1"/>
                    <a:pt x="0" y="124"/>
                    <a:pt x="0" y="310"/>
                  </a:cubicBezTo>
                  <a:cubicBezTo>
                    <a:pt x="0" y="497"/>
                    <a:pt x="123" y="590"/>
                    <a:pt x="280" y="590"/>
                  </a:cubicBezTo>
                  <a:cubicBezTo>
                    <a:pt x="358" y="590"/>
                    <a:pt x="403" y="575"/>
                    <a:pt x="437" y="575"/>
                  </a:cubicBezTo>
                  <a:lnTo>
                    <a:pt x="418" y="512"/>
                  </a:lnTo>
                  <a:cubicBezTo>
                    <a:pt x="388" y="530"/>
                    <a:pt x="344" y="530"/>
                    <a:pt x="295" y="530"/>
                  </a:cubicBezTo>
                  <a:cubicBezTo>
                    <a:pt x="157" y="530"/>
                    <a:pt x="79" y="437"/>
                    <a:pt x="79" y="295"/>
                  </a:cubicBezTo>
                  <a:cubicBezTo>
                    <a:pt x="79" y="157"/>
                    <a:pt x="172" y="64"/>
                    <a:pt x="295" y="64"/>
                  </a:cubicBezTo>
                  <a:cubicBezTo>
                    <a:pt x="358" y="64"/>
                    <a:pt x="388" y="79"/>
                    <a:pt x="418" y="94"/>
                  </a:cubicBezTo>
                  <a:lnTo>
                    <a:pt x="437" y="30"/>
                  </a:lnTo>
                  <a:cubicBezTo>
                    <a:pt x="418" y="15"/>
                    <a:pt x="373" y="1"/>
                    <a:pt x="295" y="1"/>
                  </a:cubicBez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2527025" y="4164750"/>
              <a:ext cx="1875" cy="14400"/>
            </a:xfrm>
            <a:custGeom>
              <a:rect b="b" l="l" r="r" t="t"/>
              <a:pathLst>
                <a:path extrusionOk="0" h="576" w="75">
                  <a:moveTo>
                    <a:pt x="0" y="0"/>
                  </a:moveTo>
                  <a:lnTo>
                    <a:pt x="0" y="575"/>
                  </a:lnTo>
                  <a:lnTo>
                    <a:pt x="75" y="5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2532050" y="4164750"/>
              <a:ext cx="10850" cy="14400"/>
            </a:xfrm>
            <a:custGeom>
              <a:rect b="b" l="l" r="r" t="t"/>
              <a:pathLst>
                <a:path extrusionOk="0" h="576" w="434">
                  <a:moveTo>
                    <a:pt x="1" y="0"/>
                  </a:moveTo>
                  <a:lnTo>
                    <a:pt x="1" y="575"/>
                  </a:lnTo>
                  <a:lnTo>
                    <a:pt x="79" y="575"/>
                  </a:lnTo>
                  <a:lnTo>
                    <a:pt x="79" y="329"/>
                  </a:lnTo>
                  <a:cubicBezTo>
                    <a:pt x="79" y="236"/>
                    <a:pt x="79" y="157"/>
                    <a:pt x="60" y="94"/>
                  </a:cubicBezTo>
                  <a:lnTo>
                    <a:pt x="79" y="94"/>
                  </a:lnTo>
                  <a:cubicBezTo>
                    <a:pt x="94" y="157"/>
                    <a:pt x="139" y="217"/>
                    <a:pt x="172" y="280"/>
                  </a:cubicBezTo>
                  <a:lnTo>
                    <a:pt x="359" y="575"/>
                  </a:lnTo>
                  <a:lnTo>
                    <a:pt x="433" y="575"/>
                  </a:lnTo>
                  <a:lnTo>
                    <a:pt x="433" y="0"/>
                  </a:lnTo>
                  <a:lnTo>
                    <a:pt x="374" y="0"/>
                  </a:lnTo>
                  <a:lnTo>
                    <a:pt x="374" y="236"/>
                  </a:lnTo>
                  <a:lnTo>
                    <a:pt x="374" y="467"/>
                  </a:lnTo>
                  <a:lnTo>
                    <a:pt x="374" y="482"/>
                  </a:lnTo>
                  <a:cubicBezTo>
                    <a:pt x="340" y="422"/>
                    <a:pt x="310" y="359"/>
                    <a:pt x="266" y="28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2546050" y="4164750"/>
              <a:ext cx="8125" cy="14400"/>
            </a:xfrm>
            <a:custGeom>
              <a:rect b="b" l="l" r="r" t="t"/>
              <a:pathLst>
                <a:path extrusionOk="0" h="576" w="325">
                  <a:moveTo>
                    <a:pt x="0" y="0"/>
                  </a:moveTo>
                  <a:lnTo>
                    <a:pt x="0" y="575"/>
                  </a:lnTo>
                  <a:lnTo>
                    <a:pt x="325" y="575"/>
                  </a:lnTo>
                  <a:lnTo>
                    <a:pt x="325" y="515"/>
                  </a:lnTo>
                  <a:lnTo>
                    <a:pt x="79" y="515"/>
                  </a:lnTo>
                  <a:lnTo>
                    <a:pt x="79" y="295"/>
                  </a:lnTo>
                  <a:lnTo>
                    <a:pt x="310" y="295"/>
                  </a:lnTo>
                  <a:lnTo>
                    <a:pt x="310" y="236"/>
                  </a:lnTo>
                  <a:lnTo>
                    <a:pt x="79" y="236"/>
                  </a:lnTo>
                  <a:lnTo>
                    <a:pt x="79" y="64"/>
                  </a:lnTo>
                  <a:lnTo>
                    <a:pt x="310" y="6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ED8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2511800" y="4188075"/>
              <a:ext cx="2750" cy="8600"/>
            </a:xfrm>
            <a:custGeom>
              <a:rect b="b" l="l" r="r" t="t"/>
              <a:pathLst>
                <a:path extrusionOk="0" h="344" w="110">
                  <a:moveTo>
                    <a:pt x="64" y="0"/>
                  </a:moveTo>
                  <a:lnTo>
                    <a:pt x="1" y="49"/>
                  </a:lnTo>
                  <a:lnTo>
                    <a:pt x="1" y="79"/>
                  </a:lnTo>
                  <a:lnTo>
                    <a:pt x="64" y="49"/>
                  </a:lnTo>
                  <a:lnTo>
                    <a:pt x="64" y="344"/>
                  </a:lnTo>
                  <a:lnTo>
                    <a:pt x="109" y="34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5A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517675" y="4188075"/>
              <a:ext cx="5450" cy="8600"/>
            </a:xfrm>
            <a:custGeom>
              <a:rect b="b" l="l" r="r" t="t"/>
              <a:pathLst>
                <a:path extrusionOk="0" h="344" w="218">
                  <a:moveTo>
                    <a:pt x="109" y="30"/>
                  </a:moveTo>
                  <a:cubicBezTo>
                    <a:pt x="154" y="30"/>
                    <a:pt x="169" y="94"/>
                    <a:pt x="169" y="172"/>
                  </a:cubicBezTo>
                  <a:cubicBezTo>
                    <a:pt x="169" y="265"/>
                    <a:pt x="154" y="310"/>
                    <a:pt x="109" y="310"/>
                  </a:cubicBezTo>
                  <a:cubicBezTo>
                    <a:pt x="61" y="310"/>
                    <a:pt x="31" y="265"/>
                    <a:pt x="31" y="172"/>
                  </a:cubicBezTo>
                  <a:cubicBezTo>
                    <a:pt x="31" y="79"/>
                    <a:pt x="61" y="30"/>
                    <a:pt x="109" y="30"/>
                  </a:cubicBezTo>
                  <a:close/>
                  <a:moveTo>
                    <a:pt x="109" y="0"/>
                  </a:moveTo>
                  <a:cubicBezTo>
                    <a:pt x="46" y="0"/>
                    <a:pt x="1" y="64"/>
                    <a:pt x="1" y="172"/>
                  </a:cubicBezTo>
                  <a:cubicBezTo>
                    <a:pt x="1" y="280"/>
                    <a:pt x="31" y="344"/>
                    <a:pt x="109" y="344"/>
                  </a:cubicBezTo>
                  <a:cubicBezTo>
                    <a:pt x="169" y="344"/>
                    <a:pt x="217" y="280"/>
                    <a:pt x="217" y="172"/>
                  </a:cubicBezTo>
                  <a:cubicBezTo>
                    <a:pt x="217" y="64"/>
                    <a:pt x="188" y="0"/>
                    <a:pt x="109" y="0"/>
                  </a:cubicBezTo>
                  <a:close/>
                </a:path>
              </a:pathLst>
            </a:custGeom>
            <a:solidFill>
              <a:srgbClr val="F5A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527400" y="4190400"/>
              <a:ext cx="8975" cy="6275"/>
            </a:xfrm>
            <a:custGeom>
              <a:rect b="b" l="l" r="r" t="t"/>
              <a:pathLst>
                <a:path extrusionOk="0" h="251" w="359">
                  <a:moveTo>
                    <a:pt x="0" y="1"/>
                  </a:moveTo>
                  <a:lnTo>
                    <a:pt x="0" y="64"/>
                  </a:lnTo>
                  <a:lnTo>
                    <a:pt x="0" y="251"/>
                  </a:lnTo>
                  <a:lnTo>
                    <a:pt x="45" y="251"/>
                  </a:lnTo>
                  <a:lnTo>
                    <a:pt x="45" y="94"/>
                  </a:lnTo>
                  <a:lnTo>
                    <a:pt x="45" y="79"/>
                  </a:lnTo>
                  <a:cubicBezTo>
                    <a:pt x="45" y="49"/>
                    <a:pt x="78" y="30"/>
                    <a:pt x="108" y="30"/>
                  </a:cubicBezTo>
                  <a:cubicBezTo>
                    <a:pt x="138" y="30"/>
                    <a:pt x="153" y="64"/>
                    <a:pt x="153" y="94"/>
                  </a:cubicBezTo>
                  <a:lnTo>
                    <a:pt x="153" y="251"/>
                  </a:lnTo>
                  <a:lnTo>
                    <a:pt x="202" y="251"/>
                  </a:lnTo>
                  <a:lnTo>
                    <a:pt x="202" y="94"/>
                  </a:lnTo>
                  <a:lnTo>
                    <a:pt x="202" y="79"/>
                  </a:lnTo>
                  <a:cubicBezTo>
                    <a:pt x="202" y="49"/>
                    <a:pt x="231" y="30"/>
                    <a:pt x="246" y="30"/>
                  </a:cubicBezTo>
                  <a:cubicBezTo>
                    <a:pt x="295" y="30"/>
                    <a:pt x="310" y="64"/>
                    <a:pt x="310" y="109"/>
                  </a:cubicBezTo>
                  <a:lnTo>
                    <a:pt x="310" y="251"/>
                  </a:lnTo>
                  <a:lnTo>
                    <a:pt x="358" y="251"/>
                  </a:lnTo>
                  <a:lnTo>
                    <a:pt x="358" y="109"/>
                  </a:lnTo>
                  <a:cubicBezTo>
                    <a:pt x="358" y="15"/>
                    <a:pt x="310" y="1"/>
                    <a:pt x="265" y="1"/>
                  </a:cubicBezTo>
                  <a:cubicBezTo>
                    <a:pt x="246" y="1"/>
                    <a:pt x="231" y="1"/>
                    <a:pt x="216" y="15"/>
                  </a:cubicBezTo>
                  <a:cubicBezTo>
                    <a:pt x="202" y="15"/>
                    <a:pt x="202" y="30"/>
                    <a:pt x="187" y="49"/>
                  </a:cubicBezTo>
                  <a:cubicBezTo>
                    <a:pt x="172" y="15"/>
                    <a:pt x="153" y="1"/>
                    <a:pt x="123" y="1"/>
                  </a:cubicBezTo>
                  <a:cubicBezTo>
                    <a:pt x="78" y="1"/>
                    <a:pt x="45" y="15"/>
                    <a:pt x="30" y="49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F5A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2538200" y="4187325"/>
              <a:ext cx="875" cy="9350"/>
            </a:xfrm>
            <a:custGeom>
              <a:rect b="b" l="l" r="r" t="t"/>
              <a:pathLst>
                <a:path extrusionOk="0" h="374" w="35">
                  <a:moveTo>
                    <a:pt x="1" y="0"/>
                  </a:moveTo>
                  <a:lnTo>
                    <a:pt x="1" y="374"/>
                  </a:lnTo>
                  <a:lnTo>
                    <a:pt x="34" y="37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A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2467125" y="4040025"/>
              <a:ext cx="119700" cy="31100"/>
            </a:xfrm>
            <a:custGeom>
              <a:rect b="b" l="l" r="r" t="t"/>
              <a:pathLst>
                <a:path extrusionOk="0" h="1244" w="4788">
                  <a:moveTo>
                    <a:pt x="482" y="1"/>
                  </a:moveTo>
                  <a:cubicBezTo>
                    <a:pt x="217" y="1"/>
                    <a:pt x="1" y="217"/>
                    <a:pt x="1" y="482"/>
                  </a:cubicBezTo>
                  <a:lnTo>
                    <a:pt x="1" y="762"/>
                  </a:lnTo>
                  <a:cubicBezTo>
                    <a:pt x="1" y="1027"/>
                    <a:pt x="217" y="1243"/>
                    <a:pt x="482" y="1243"/>
                  </a:cubicBezTo>
                  <a:lnTo>
                    <a:pt x="4306" y="1243"/>
                  </a:lnTo>
                  <a:cubicBezTo>
                    <a:pt x="4571" y="1243"/>
                    <a:pt x="4788" y="1027"/>
                    <a:pt x="4788" y="762"/>
                  </a:cubicBezTo>
                  <a:lnTo>
                    <a:pt x="4788" y="482"/>
                  </a:lnTo>
                  <a:cubicBezTo>
                    <a:pt x="4788" y="217"/>
                    <a:pt x="4571" y="1"/>
                    <a:pt x="4306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532050" y="4040025"/>
              <a:ext cx="54775" cy="31100"/>
            </a:xfrm>
            <a:custGeom>
              <a:rect b="b" l="l" r="r" t="t"/>
              <a:pathLst>
                <a:path extrusionOk="0" h="1244" w="2191">
                  <a:moveTo>
                    <a:pt x="1" y="1"/>
                  </a:moveTo>
                  <a:lnTo>
                    <a:pt x="1" y="1243"/>
                  </a:lnTo>
                  <a:lnTo>
                    <a:pt x="1709" y="1243"/>
                  </a:lnTo>
                  <a:cubicBezTo>
                    <a:pt x="1974" y="1243"/>
                    <a:pt x="2191" y="1027"/>
                    <a:pt x="2191" y="762"/>
                  </a:cubicBezTo>
                  <a:lnTo>
                    <a:pt x="2191" y="482"/>
                  </a:lnTo>
                  <a:cubicBezTo>
                    <a:pt x="2191" y="217"/>
                    <a:pt x="1974" y="1"/>
                    <a:pt x="1709" y="1"/>
                  </a:cubicBezTo>
                  <a:close/>
                </a:path>
              </a:pathLst>
            </a:custGeom>
            <a:solidFill>
              <a:srgbClr val="02A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408825" y="4248325"/>
              <a:ext cx="366150" cy="10950"/>
            </a:xfrm>
            <a:custGeom>
              <a:rect b="b" l="l" r="r" t="t"/>
              <a:pathLst>
                <a:path extrusionOk="0" h="438" w="14646">
                  <a:moveTo>
                    <a:pt x="217" y="1"/>
                  </a:moveTo>
                  <a:cubicBezTo>
                    <a:pt x="109" y="1"/>
                    <a:pt x="1" y="94"/>
                    <a:pt x="1" y="217"/>
                  </a:cubicBezTo>
                  <a:cubicBezTo>
                    <a:pt x="1" y="344"/>
                    <a:pt x="109" y="437"/>
                    <a:pt x="217" y="437"/>
                  </a:cubicBezTo>
                  <a:lnTo>
                    <a:pt x="14429" y="437"/>
                  </a:lnTo>
                  <a:cubicBezTo>
                    <a:pt x="14552" y="437"/>
                    <a:pt x="14646" y="344"/>
                    <a:pt x="14646" y="217"/>
                  </a:cubicBezTo>
                  <a:cubicBezTo>
                    <a:pt x="14646" y="94"/>
                    <a:pt x="14552" y="1"/>
                    <a:pt x="14429" y="1"/>
                  </a:cubicBezTo>
                  <a:close/>
                </a:path>
              </a:pathLst>
            </a:custGeom>
            <a:solidFill>
              <a:srgbClr val="AA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1 - Data Source</a:t>
            </a:r>
            <a:endParaRPr/>
          </a:p>
        </p:txBody>
      </p:sp>
      <p:sp>
        <p:nvSpPr>
          <p:cNvPr id="1195" name="Google Shape;1195;p4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Data Source Website: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https://github.com/nshomron/covidpred</a:t>
            </a:r>
            <a:endParaRPr sz="2000"/>
          </a:p>
        </p:txBody>
      </p:sp>
      <p:sp>
        <p:nvSpPr>
          <p:cNvPr id="1196" name="Google Shape;1196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2 - Heatmap</a:t>
            </a:r>
            <a:endParaRPr/>
          </a:p>
        </p:txBody>
      </p:sp>
      <p:pic>
        <p:nvPicPr>
          <p:cNvPr id="1202" name="Google Shape;12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998" y="1280500"/>
            <a:ext cx="3560175" cy="35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9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40" name="Google Shape;940;p29"/>
          <p:cNvSpPr/>
          <p:nvPr/>
        </p:nvSpPr>
        <p:spPr>
          <a:xfrm>
            <a:off x="-2476925" y="2879113"/>
            <a:ext cx="3944570" cy="2572478"/>
          </a:xfrm>
          <a:custGeom>
            <a:rect b="b" l="l" r="r" t="t"/>
            <a:pathLst>
              <a:path extrusionOk="0" h="4989" w="7650">
                <a:moveTo>
                  <a:pt x="5888" y="1"/>
                </a:moveTo>
                <a:cubicBezTo>
                  <a:pt x="5262" y="1"/>
                  <a:pt x="4587" y="369"/>
                  <a:pt x="4011" y="417"/>
                </a:cubicBezTo>
                <a:cubicBezTo>
                  <a:pt x="3960" y="420"/>
                  <a:pt x="3907" y="422"/>
                  <a:pt x="3853" y="422"/>
                </a:cubicBezTo>
                <a:cubicBezTo>
                  <a:pt x="3575" y="422"/>
                  <a:pt x="3266" y="387"/>
                  <a:pt x="2964" y="387"/>
                </a:cubicBezTo>
                <a:cubicBezTo>
                  <a:pt x="2490" y="387"/>
                  <a:pt x="2033" y="473"/>
                  <a:pt x="1743" y="914"/>
                </a:cubicBezTo>
                <a:cubicBezTo>
                  <a:pt x="1135" y="1846"/>
                  <a:pt x="0" y="1783"/>
                  <a:pt x="0" y="2622"/>
                </a:cubicBezTo>
                <a:cubicBezTo>
                  <a:pt x="0" y="3354"/>
                  <a:pt x="933" y="3570"/>
                  <a:pt x="933" y="4988"/>
                </a:cubicBezTo>
                <a:lnTo>
                  <a:pt x="6392" y="4988"/>
                </a:lnTo>
                <a:cubicBezTo>
                  <a:pt x="7198" y="4988"/>
                  <a:pt x="7590" y="4723"/>
                  <a:pt x="7619" y="4272"/>
                </a:cubicBezTo>
                <a:cubicBezTo>
                  <a:pt x="7649" y="3899"/>
                  <a:pt x="7384" y="3589"/>
                  <a:pt x="6937" y="3510"/>
                </a:cubicBezTo>
                <a:cubicBezTo>
                  <a:pt x="6672" y="3462"/>
                  <a:pt x="6299" y="3339"/>
                  <a:pt x="6220" y="3059"/>
                </a:cubicBezTo>
                <a:cubicBezTo>
                  <a:pt x="6112" y="2671"/>
                  <a:pt x="6530" y="2406"/>
                  <a:pt x="6687" y="2126"/>
                </a:cubicBezTo>
                <a:cubicBezTo>
                  <a:pt x="7075" y="1458"/>
                  <a:pt x="7104" y="462"/>
                  <a:pt x="6470" y="138"/>
                </a:cubicBezTo>
                <a:cubicBezTo>
                  <a:pt x="6284" y="39"/>
                  <a:pt x="6088" y="1"/>
                  <a:pt x="5888" y="1"/>
                </a:cubicBezTo>
                <a:close/>
              </a:path>
            </a:pathLst>
          </a:cu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29"/>
          <p:cNvGrpSpPr/>
          <p:nvPr/>
        </p:nvGrpSpPr>
        <p:grpSpPr>
          <a:xfrm>
            <a:off x="6519873" y="815199"/>
            <a:ext cx="449351" cy="134550"/>
            <a:chOff x="826998" y="3699099"/>
            <a:chExt cx="449351" cy="134550"/>
          </a:xfrm>
        </p:grpSpPr>
        <p:sp>
          <p:nvSpPr>
            <p:cNvPr id="942" name="Google Shape;942;p29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29"/>
          <p:cNvSpPr txBox="1"/>
          <p:nvPr/>
        </p:nvSpPr>
        <p:spPr>
          <a:xfrm>
            <a:off x="4458025" y="1324950"/>
            <a:ext cx="300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To</a:t>
            </a:r>
            <a:r>
              <a:rPr lang="en" sz="2500">
                <a:solidFill>
                  <a:srgbClr val="FF0000"/>
                </a:solidFill>
              </a:rPr>
              <a:t> identify</a:t>
            </a: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500">
                <a:solidFill>
                  <a:schemeClr val="dk1"/>
                </a:solidFill>
              </a:rPr>
              <a:t>whether any person is having </a:t>
            </a:r>
            <a:r>
              <a:rPr lang="en" sz="2500">
                <a:solidFill>
                  <a:srgbClr val="FF0000"/>
                </a:solidFill>
              </a:rPr>
              <a:t>covid-19</a:t>
            </a:r>
            <a:r>
              <a:rPr lang="en" sz="2500">
                <a:solidFill>
                  <a:schemeClr val="dk1"/>
                </a:solidFill>
              </a:rPr>
              <a:t> disease or not, based on symptoms.</a:t>
            </a:r>
            <a:endParaRPr/>
          </a:p>
        </p:txBody>
      </p:sp>
      <p:pic>
        <p:nvPicPr>
          <p:cNvPr id="946" name="Google Shape;9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25" y="1478963"/>
            <a:ext cx="3261299" cy="21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0"/>
          <p:cNvSpPr/>
          <p:nvPr/>
        </p:nvSpPr>
        <p:spPr>
          <a:xfrm>
            <a:off x="3567687" y="1543335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>
            <a:off x="4985285" y="1543335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0"/>
          <p:cNvSpPr/>
          <p:nvPr/>
        </p:nvSpPr>
        <p:spPr>
          <a:xfrm>
            <a:off x="4985285" y="2691491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30"/>
          <p:cNvCxnSpPr>
            <a:stCxn id="951" idx="6"/>
            <a:endCxn id="952" idx="2"/>
          </p:cNvCxnSpPr>
          <p:nvPr/>
        </p:nvCxnSpPr>
        <p:spPr>
          <a:xfrm>
            <a:off x="4174587" y="1846785"/>
            <a:ext cx="8106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0"/>
          <p:cNvCxnSpPr>
            <a:stCxn id="952" idx="4"/>
            <a:endCxn id="956" idx="0"/>
          </p:cNvCxnSpPr>
          <p:nvPr/>
        </p:nvCxnSpPr>
        <p:spPr>
          <a:xfrm rot="5400000">
            <a:off x="4309385" y="1712085"/>
            <a:ext cx="541200" cy="14175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0"/>
          <p:cNvCxnSpPr>
            <a:stCxn id="956" idx="6"/>
            <a:endCxn id="953" idx="2"/>
          </p:cNvCxnSpPr>
          <p:nvPr/>
        </p:nvCxnSpPr>
        <p:spPr>
          <a:xfrm>
            <a:off x="4174587" y="2994941"/>
            <a:ext cx="8106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30"/>
          <p:cNvCxnSpPr>
            <a:stCxn id="953" idx="4"/>
            <a:endCxn id="959" idx="0"/>
          </p:cNvCxnSpPr>
          <p:nvPr/>
        </p:nvCxnSpPr>
        <p:spPr>
          <a:xfrm rot="5400000">
            <a:off x="4327535" y="2842091"/>
            <a:ext cx="504900" cy="1417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30"/>
          <p:cNvSpPr/>
          <p:nvPr/>
        </p:nvSpPr>
        <p:spPr>
          <a:xfrm>
            <a:off x="3567687" y="2691491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3567687" y="3803301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4985285" y="3803301"/>
            <a:ext cx="606900" cy="606900"/>
          </a:xfrm>
          <a:prstGeom prst="flowChartConnector">
            <a:avLst/>
          </a:prstGeom>
          <a:solidFill>
            <a:srgbClr val="AADBEE">
              <a:alpha val="57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30"/>
          <p:cNvCxnSpPr>
            <a:endCxn id="960" idx="2"/>
          </p:cNvCxnSpPr>
          <p:nvPr/>
        </p:nvCxnSpPr>
        <p:spPr>
          <a:xfrm>
            <a:off x="4174385" y="4104351"/>
            <a:ext cx="810900" cy="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63" name="Google Shape;963;p30"/>
          <p:cNvSpPr txBox="1"/>
          <p:nvPr/>
        </p:nvSpPr>
        <p:spPr>
          <a:xfrm>
            <a:off x="6084038" y="1777563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First case found in </a:t>
            </a:r>
            <a:r>
              <a:rPr b="1"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WuHan, China </a:t>
            </a:r>
            <a:endParaRPr b="1"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0"/>
          <p:cNvSpPr txBox="1"/>
          <p:nvPr/>
        </p:nvSpPr>
        <p:spPr>
          <a:xfrm>
            <a:off x="6084050" y="1543325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Where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6084038" y="2854140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Attack </a:t>
            </a: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other organs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6084050" y="2619901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What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6084038" y="3930716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107 Million </a:t>
            </a:r>
            <a:r>
              <a:rPr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global cases reported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30"/>
          <p:cNvSpPr txBox="1"/>
          <p:nvPr/>
        </p:nvSpPr>
        <p:spPr>
          <a:xfrm>
            <a:off x="6084050" y="3696478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Now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969" name="Google Shape;969;p30"/>
          <p:cNvSpPr txBox="1"/>
          <p:nvPr/>
        </p:nvSpPr>
        <p:spPr>
          <a:xfrm>
            <a:off x="940825" y="3930716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Spread through </a:t>
            </a: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from physical contact or close distance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0"/>
          <p:cNvSpPr txBox="1"/>
          <p:nvPr/>
        </p:nvSpPr>
        <p:spPr>
          <a:xfrm>
            <a:off x="940825" y="3696478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How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971" name="Google Shape;971;p30"/>
          <p:cNvSpPr txBox="1"/>
          <p:nvPr/>
        </p:nvSpPr>
        <p:spPr>
          <a:xfrm>
            <a:off x="940825" y="2854140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First case found in 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Dec 2019</a:t>
            </a:r>
            <a:endParaRPr b="1"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0"/>
          <p:cNvSpPr txBox="1"/>
          <p:nvPr/>
        </p:nvSpPr>
        <p:spPr>
          <a:xfrm>
            <a:off x="940825" y="2619901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When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973" name="Google Shape;973;p30"/>
          <p:cNvSpPr txBox="1"/>
          <p:nvPr/>
        </p:nvSpPr>
        <p:spPr>
          <a:xfrm>
            <a:off x="940825" y="1777563"/>
            <a:ext cx="2135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Infectious disease caused by a novel coronavirus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30"/>
          <p:cNvSpPr txBox="1"/>
          <p:nvPr/>
        </p:nvSpPr>
        <p:spPr>
          <a:xfrm>
            <a:off x="940825" y="1543325"/>
            <a:ext cx="2135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4776"/>
                </a:solidFill>
                <a:latin typeface="Mukta"/>
                <a:ea typeface="Mukta"/>
                <a:cs typeface="Mukta"/>
                <a:sym typeface="Mukta"/>
              </a:rPr>
              <a:t>Covid-19</a:t>
            </a:r>
            <a:endParaRPr b="1" sz="1800">
              <a:solidFill>
                <a:srgbClr val="0E4776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grpSp>
        <p:nvGrpSpPr>
          <p:cNvPr id="975" name="Google Shape;975;p30"/>
          <p:cNvGrpSpPr/>
          <p:nvPr/>
        </p:nvGrpSpPr>
        <p:grpSpPr>
          <a:xfrm>
            <a:off x="6564398" y="711524"/>
            <a:ext cx="449351" cy="134550"/>
            <a:chOff x="826998" y="3699099"/>
            <a:chExt cx="449351" cy="134550"/>
          </a:xfrm>
        </p:grpSpPr>
        <p:sp>
          <p:nvSpPr>
            <p:cNvPr id="976" name="Google Shape;976;p30"/>
            <p:cNvSpPr/>
            <p:nvPr/>
          </p:nvSpPr>
          <p:spPr>
            <a:xfrm rot="6311946">
              <a:off x="834358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 rot="6311946">
              <a:off x="1156972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 rot="6311946">
              <a:off x="995665" y="3715925"/>
              <a:ext cx="112017" cy="100898"/>
            </a:xfrm>
            <a:custGeom>
              <a:rect b="b" l="l" r="r" t="t"/>
              <a:pathLst>
                <a:path extrusionOk="0" h="570" w="633">
                  <a:moveTo>
                    <a:pt x="342" y="1"/>
                  </a:moveTo>
                  <a:cubicBezTo>
                    <a:pt x="315" y="1"/>
                    <a:pt x="287" y="5"/>
                    <a:pt x="259" y="14"/>
                  </a:cubicBezTo>
                  <a:cubicBezTo>
                    <a:pt x="101" y="39"/>
                    <a:pt x="0" y="172"/>
                    <a:pt x="25" y="330"/>
                  </a:cubicBezTo>
                  <a:cubicBezTo>
                    <a:pt x="70" y="469"/>
                    <a:pt x="178" y="569"/>
                    <a:pt x="312" y="569"/>
                  </a:cubicBezTo>
                  <a:cubicBezTo>
                    <a:pt x="330" y="569"/>
                    <a:pt x="348" y="567"/>
                    <a:pt x="367" y="564"/>
                  </a:cubicBezTo>
                  <a:cubicBezTo>
                    <a:pt x="525" y="538"/>
                    <a:pt x="632" y="380"/>
                    <a:pt x="607" y="222"/>
                  </a:cubicBezTo>
                  <a:cubicBezTo>
                    <a:pt x="581" y="92"/>
                    <a:pt x="469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30"/>
          <p:cNvGrpSpPr/>
          <p:nvPr/>
        </p:nvGrpSpPr>
        <p:grpSpPr>
          <a:xfrm>
            <a:off x="3677705" y="1679770"/>
            <a:ext cx="356556" cy="349557"/>
            <a:chOff x="-22863675" y="3131775"/>
            <a:chExt cx="299300" cy="293425"/>
          </a:xfrm>
        </p:grpSpPr>
        <p:sp>
          <p:nvSpPr>
            <p:cNvPr id="980" name="Google Shape;980;p30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30"/>
          <p:cNvSpPr/>
          <p:nvPr/>
        </p:nvSpPr>
        <p:spPr>
          <a:xfrm>
            <a:off x="5108209" y="2799832"/>
            <a:ext cx="356586" cy="353876"/>
          </a:xfrm>
          <a:custGeom>
            <a:rect b="b" l="l" r="r" t="t"/>
            <a:pathLst>
              <a:path extrusionOk="0" h="11882" w="11973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84" name="Google Shape;984;p30"/>
          <p:cNvGrpSpPr/>
          <p:nvPr/>
        </p:nvGrpSpPr>
        <p:grpSpPr>
          <a:xfrm>
            <a:off x="5139641" y="1677153"/>
            <a:ext cx="298169" cy="339253"/>
            <a:chOff x="1529350" y="258825"/>
            <a:chExt cx="423475" cy="481825"/>
          </a:xfrm>
        </p:grpSpPr>
        <p:sp>
          <p:nvSpPr>
            <p:cNvPr id="985" name="Google Shape;985;p30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87" name="Google Shape;987;p30"/>
          <p:cNvGrpSpPr/>
          <p:nvPr/>
        </p:nvGrpSpPr>
        <p:grpSpPr>
          <a:xfrm>
            <a:off x="3639526" y="3895729"/>
            <a:ext cx="442337" cy="419623"/>
            <a:chOff x="-6696925" y="3272575"/>
            <a:chExt cx="307200" cy="291425"/>
          </a:xfrm>
        </p:grpSpPr>
        <p:sp>
          <p:nvSpPr>
            <p:cNvPr id="988" name="Google Shape;988;p30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30"/>
          <p:cNvGrpSpPr/>
          <p:nvPr/>
        </p:nvGrpSpPr>
        <p:grpSpPr>
          <a:xfrm>
            <a:off x="3690688" y="2811283"/>
            <a:ext cx="360868" cy="367261"/>
            <a:chOff x="-65144125" y="4094450"/>
            <a:chExt cx="311900" cy="317425"/>
          </a:xfrm>
        </p:grpSpPr>
        <p:sp>
          <p:nvSpPr>
            <p:cNvPr id="991" name="Google Shape;991;p30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5077768" y="3896972"/>
            <a:ext cx="421927" cy="419371"/>
            <a:chOff x="-6689825" y="3992050"/>
            <a:chExt cx="293025" cy="291250"/>
          </a:xfrm>
        </p:grpSpPr>
        <p:sp>
          <p:nvSpPr>
            <p:cNvPr id="995" name="Google Shape;995;p30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12" name="Google Shape;1012;p31"/>
          <p:cNvSpPr/>
          <p:nvPr/>
        </p:nvSpPr>
        <p:spPr>
          <a:xfrm>
            <a:off x="3791075" y="2203675"/>
            <a:ext cx="1469100" cy="1367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Major Symptoms</a:t>
            </a:r>
            <a:endParaRPr/>
          </a:p>
        </p:txBody>
      </p:sp>
      <p:sp>
        <p:nvSpPr>
          <p:cNvPr id="1013" name="Google Shape;1013;p31"/>
          <p:cNvSpPr/>
          <p:nvPr/>
        </p:nvSpPr>
        <p:spPr>
          <a:xfrm>
            <a:off x="2575150" y="2019200"/>
            <a:ext cx="835800" cy="81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</a:t>
            </a:r>
            <a:endParaRPr sz="800"/>
          </a:p>
        </p:txBody>
      </p:sp>
      <p:sp>
        <p:nvSpPr>
          <p:cNvPr id="1014" name="Google Shape;1014;p31"/>
          <p:cNvSpPr/>
          <p:nvPr/>
        </p:nvSpPr>
        <p:spPr>
          <a:xfrm>
            <a:off x="3073750" y="3622550"/>
            <a:ext cx="835800" cy="81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endParaRPr sz="800"/>
          </a:p>
        </p:txBody>
      </p:sp>
      <p:sp>
        <p:nvSpPr>
          <p:cNvPr id="1015" name="Google Shape;1015;p31"/>
          <p:cNvSpPr/>
          <p:nvPr/>
        </p:nvSpPr>
        <p:spPr>
          <a:xfrm>
            <a:off x="5353875" y="3622550"/>
            <a:ext cx="835800" cy="81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endParaRPr sz="800"/>
          </a:p>
        </p:txBody>
      </p:sp>
      <p:sp>
        <p:nvSpPr>
          <p:cNvPr id="1016" name="Google Shape;1016;p31"/>
          <p:cNvSpPr/>
          <p:nvPr/>
        </p:nvSpPr>
        <p:spPr>
          <a:xfrm>
            <a:off x="5741600" y="2019200"/>
            <a:ext cx="835800" cy="81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17" name="Google Shape;1017;p31"/>
          <p:cNvSpPr/>
          <p:nvPr/>
        </p:nvSpPr>
        <p:spPr>
          <a:xfrm>
            <a:off x="4037550" y="1017600"/>
            <a:ext cx="835800" cy="81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</a:t>
            </a:r>
            <a:endParaRPr sz="800"/>
          </a:p>
        </p:txBody>
      </p:sp>
      <p:sp>
        <p:nvSpPr>
          <p:cNvPr id="1018" name="Google Shape;1018;p31"/>
          <p:cNvSpPr txBox="1"/>
          <p:nvPr/>
        </p:nvSpPr>
        <p:spPr>
          <a:xfrm>
            <a:off x="2617250" y="2280750"/>
            <a:ext cx="6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Cough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31"/>
          <p:cNvSpPr txBox="1"/>
          <p:nvPr/>
        </p:nvSpPr>
        <p:spPr>
          <a:xfrm>
            <a:off x="3145450" y="3942500"/>
            <a:ext cx="6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Fever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31"/>
          <p:cNvSpPr txBox="1"/>
          <p:nvPr/>
        </p:nvSpPr>
        <p:spPr>
          <a:xfrm>
            <a:off x="4109250" y="1176600"/>
            <a:ext cx="6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Short Breath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31"/>
          <p:cNvSpPr txBox="1"/>
          <p:nvPr/>
        </p:nvSpPr>
        <p:spPr>
          <a:xfrm>
            <a:off x="5813300" y="2203800"/>
            <a:ext cx="6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Sore Throat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31"/>
          <p:cNvSpPr txBox="1"/>
          <p:nvPr/>
        </p:nvSpPr>
        <p:spPr>
          <a:xfrm>
            <a:off x="5425575" y="3882600"/>
            <a:ext cx="6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Fatigue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31"/>
          <p:cNvCxnSpPr>
            <a:stCxn id="1013" idx="6"/>
            <a:endCxn id="1012" idx="2"/>
          </p:cNvCxnSpPr>
          <p:nvPr/>
        </p:nvCxnSpPr>
        <p:spPr>
          <a:xfrm>
            <a:off x="3410950" y="2424500"/>
            <a:ext cx="38010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31"/>
          <p:cNvCxnSpPr>
            <a:stCxn id="1012" idx="6"/>
          </p:cNvCxnSpPr>
          <p:nvPr/>
        </p:nvCxnSpPr>
        <p:spPr>
          <a:xfrm flipH="1" rot="10800000">
            <a:off x="5260175" y="2555425"/>
            <a:ext cx="48150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1"/>
          <p:cNvCxnSpPr>
            <a:stCxn id="1017" idx="4"/>
            <a:endCxn id="1012" idx="0"/>
          </p:cNvCxnSpPr>
          <p:nvPr/>
        </p:nvCxnSpPr>
        <p:spPr>
          <a:xfrm>
            <a:off x="4455450" y="1828200"/>
            <a:ext cx="702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31"/>
          <p:cNvCxnSpPr>
            <a:stCxn id="1012" idx="3"/>
            <a:endCxn id="1014" idx="7"/>
          </p:cNvCxnSpPr>
          <p:nvPr/>
        </p:nvCxnSpPr>
        <p:spPr>
          <a:xfrm flipH="1">
            <a:off x="3787220" y="3371080"/>
            <a:ext cx="2190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31"/>
          <p:cNvCxnSpPr>
            <a:stCxn id="1012" idx="5"/>
            <a:endCxn id="1015" idx="1"/>
          </p:cNvCxnSpPr>
          <p:nvPr/>
        </p:nvCxnSpPr>
        <p:spPr>
          <a:xfrm>
            <a:off x="5045030" y="3371080"/>
            <a:ext cx="4311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33" name="Google Shape;1033;p32"/>
          <p:cNvSpPr txBox="1"/>
          <p:nvPr>
            <p:ph idx="4294967295" type="body"/>
          </p:nvPr>
        </p:nvSpPr>
        <p:spPr>
          <a:xfrm>
            <a:off x="1183175" y="1485400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Israeli Ministry of Health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Features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n=278,848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grpSp>
        <p:nvGrpSpPr>
          <p:cNvPr id="1034" name="Google Shape;1034;p32"/>
          <p:cNvGrpSpPr/>
          <p:nvPr/>
        </p:nvGrpSpPr>
        <p:grpSpPr>
          <a:xfrm>
            <a:off x="2144553" y="2786215"/>
            <a:ext cx="5507552" cy="1347939"/>
            <a:chOff x="2144553" y="2608915"/>
            <a:chExt cx="5507552" cy="1347939"/>
          </a:xfrm>
        </p:grpSpPr>
        <p:grpSp>
          <p:nvGrpSpPr>
            <p:cNvPr id="1035" name="Google Shape;1035;p32"/>
            <p:cNvGrpSpPr/>
            <p:nvPr/>
          </p:nvGrpSpPr>
          <p:grpSpPr>
            <a:xfrm>
              <a:off x="2144553" y="2608915"/>
              <a:ext cx="5507552" cy="883139"/>
              <a:chOff x="2144553" y="2608915"/>
              <a:chExt cx="5507552" cy="883139"/>
            </a:xfrm>
          </p:grpSpPr>
          <p:grpSp>
            <p:nvGrpSpPr>
              <p:cNvPr id="1036" name="Google Shape;1036;p32"/>
              <p:cNvGrpSpPr/>
              <p:nvPr/>
            </p:nvGrpSpPr>
            <p:grpSpPr>
              <a:xfrm>
                <a:off x="2144553" y="2608915"/>
                <a:ext cx="5507552" cy="418339"/>
                <a:chOff x="1593000" y="2322568"/>
                <a:chExt cx="5957975" cy="643500"/>
              </a:xfrm>
            </p:grpSpPr>
            <p:sp>
              <p:nvSpPr>
                <p:cNvPr id="1037" name="Google Shape;1037;p32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32"/>
                <p:cNvSpPr/>
                <p:nvPr/>
              </p:nvSpPr>
              <p:spPr>
                <a:xfrm flipH="1">
                  <a:off x="2283025" y="2322575"/>
                  <a:ext cx="1844400" cy="642600"/>
                </a:xfrm>
                <a:prstGeom prst="rect">
                  <a:avLst/>
                </a:prstGeom>
                <a:solidFill>
                  <a:srgbClr val="A72A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32"/>
                <p:cNvSpPr/>
                <p:nvPr/>
              </p:nvSpPr>
              <p:spPr>
                <a:xfrm rot="-5400000">
                  <a:off x="3501574" y="1934671"/>
                  <a:ext cx="643356" cy="1419149"/>
                </a:xfrm>
                <a:prstGeom prst="flowChartOffpageConnector">
                  <a:avLst/>
                </a:prstGeom>
                <a:solidFill>
                  <a:srgbClr val="A72A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32"/>
                <p:cNvSpPr/>
                <p:nvPr/>
              </p:nvSpPr>
              <p:spPr>
                <a:xfrm>
                  <a:off x="2342625" y="2399951"/>
                  <a:ext cx="19407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Demographic </a:t>
                  </a:r>
                  <a:endParaRPr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1" name="Google Shape;1041;p32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02C20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2"/>
                <p:cNvSpPr/>
                <p:nvPr/>
              </p:nvSpPr>
              <p:spPr>
                <a:xfrm>
                  <a:off x="1593000" y="2322575"/>
                  <a:ext cx="690000" cy="642600"/>
                </a:xfrm>
                <a:prstGeom prst="rect">
                  <a:avLst/>
                </a:prstGeom>
                <a:solidFill>
                  <a:srgbClr val="BE2F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</a:t>
                  </a:r>
                  <a:r>
                    <a:rPr lang="en" sz="2600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1</a:t>
                  </a:r>
                  <a:endParaRPr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4387850" y="2323750"/>
                  <a:ext cx="2971200" cy="64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-27940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72A1E"/>
                    </a:buClr>
                    <a:buSzPts val="800"/>
                    <a:buFont typeface="Roboto"/>
                    <a:buChar char="●"/>
                  </a:pPr>
                  <a:r>
                    <a:rPr lang="en" sz="800">
                      <a:solidFill>
                        <a:srgbClr val="A72A1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Sex </a:t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-27940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72A1E"/>
                    </a:buClr>
                    <a:buSzPts val="800"/>
                    <a:buFont typeface="Roboto"/>
                    <a:buChar char="●"/>
                  </a:pPr>
                  <a:r>
                    <a:rPr lang="en" sz="800">
                      <a:solidFill>
                        <a:srgbClr val="A72A1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Age</a:t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044" name="Google Shape;1044;p32"/>
              <p:cNvGrpSpPr/>
              <p:nvPr/>
            </p:nvGrpSpPr>
            <p:grpSpPr>
              <a:xfrm>
                <a:off x="2144553" y="3073715"/>
                <a:ext cx="5507552" cy="418339"/>
                <a:chOff x="1593000" y="2322568"/>
                <a:chExt cx="5957975" cy="643500"/>
              </a:xfrm>
            </p:grpSpPr>
            <p:sp>
              <p:nvSpPr>
                <p:cNvPr id="1045" name="Google Shape;1045;p32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 flipH="1">
                  <a:off x="2283025" y="2322575"/>
                  <a:ext cx="1844400" cy="642600"/>
                </a:xfrm>
                <a:prstGeom prst="rect">
                  <a:avLst/>
                </a:prstGeom>
                <a:solidFill>
                  <a:srgbClr val="A72A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 rot="-5400000">
                  <a:off x="3501574" y="1934671"/>
                  <a:ext cx="643356" cy="1419149"/>
                </a:xfrm>
                <a:prstGeom prst="flowChartOffpageConnector">
                  <a:avLst/>
                </a:prstGeom>
                <a:solidFill>
                  <a:srgbClr val="A72A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2342625" y="2399951"/>
                  <a:ext cx="19407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Symptom </a:t>
                  </a:r>
                  <a:endParaRPr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02C20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1593000" y="2322575"/>
                  <a:ext cx="690000" cy="642600"/>
                </a:xfrm>
                <a:prstGeom prst="rect">
                  <a:avLst/>
                </a:prstGeom>
                <a:solidFill>
                  <a:srgbClr val="BE2F2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</a:t>
                  </a:r>
                  <a:r>
                    <a:rPr lang="en" sz="2600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2</a:t>
                  </a:r>
                  <a:endParaRPr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4387837" y="2323737"/>
                  <a:ext cx="1753800" cy="64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-27940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72A1E"/>
                    </a:buClr>
                    <a:buSzPts val="800"/>
                    <a:buFont typeface="Roboto"/>
                    <a:buChar char="●"/>
                  </a:pPr>
                  <a:r>
                    <a:rPr lang="en" sz="800">
                      <a:solidFill>
                        <a:srgbClr val="A72A1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Cough</a:t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-27940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72A1E"/>
                    </a:buClr>
                    <a:buSzPts val="800"/>
                    <a:buFont typeface="Roboto"/>
                    <a:buChar char="●"/>
                  </a:pPr>
                  <a:r>
                    <a:rPr lang="en" sz="800">
                      <a:solidFill>
                        <a:srgbClr val="A72A1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Fever </a:t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-27940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72A1E"/>
                    </a:buClr>
                    <a:buSzPts val="800"/>
                    <a:buFont typeface="Roboto"/>
                    <a:buChar char="●"/>
                  </a:pPr>
                  <a:r>
                    <a:rPr lang="en" sz="800">
                      <a:solidFill>
                        <a:srgbClr val="A72A1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Sore Throat </a:t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1052" name="Google Shape;1052;p32"/>
            <p:cNvGrpSpPr/>
            <p:nvPr/>
          </p:nvGrpSpPr>
          <p:grpSpPr>
            <a:xfrm>
              <a:off x="2144553" y="3538515"/>
              <a:ext cx="5507552" cy="418339"/>
              <a:chOff x="1593000" y="2322568"/>
              <a:chExt cx="5957975" cy="643500"/>
            </a:xfrm>
          </p:grpSpPr>
          <p:sp>
            <p:nvSpPr>
              <p:cNvPr id="1053" name="Google Shape;1053;p32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Testing Result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</a:t>
                </a: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Date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Contact Indication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Result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60" name="Google Shape;1060;p32"/>
          <p:cNvSpPr/>
          <p:nvPr/>
        </p:nvSpPr>
        <p:spPr>
          <a:xfrm>
            <a:off x="6071000" y="3217600"/>
            <a:ext cx="16212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Shortness of Breath </a:t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Headache </a:t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6" name="Google Shape;1066;p3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Exploratory Data Analysis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Feature Engineering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Classification Model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Logistic Regression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Naive Bayes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Random Forest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XGBoost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Model Comparison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67" name="Google Shape;10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50" y="1285225"/>
            <a:ext cx="30686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pic>
        <p:nvPicPr>
          <p:cNvPr id="1073" name="Google Shape;1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88" y="1129137"/>
            <a:ext cx="1614868" cy="17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625" y="1129150"/>
            <a:ext cx="1673050" cy="18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063" y="1129145"/>
            <a:ext cx="1673050" cy="183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575" y="1129145"/>
            <a:ext cx="1673050" cy="183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00" y="3139494"/>
            <a:ext cx="1673050" cy="183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825" y="3150151"/>
            <a:ext cx="1614850" cy="18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0750" y="3150150"/>
            <a:ext cx="1673050" cy="183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60575" y="3150141"/>
            <a:ext cx="1673050" cy="188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86" name="Google Shape;1086;p35"/>
          <p:cNvSpPr txBox="1"/>
          <p:nvPr>
            <p:ph idx="1" type="body"/>
          </p:nvPr>
        </p:nvSpPr>
        <p:spPr>
          <a:xfrm>
            <a:off x="1091500" y="1152475"/>
            <a:ext cx="2209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Raw Data - Imbalanced </a:t>
            </a:r>
            <a:endParaRPr/>
          </a:p>
        </p:txBody>
      </p:sp>
      <p:pic>
        <p:nvPicPr>
          <p:cNvPr id="1087" name="Google Shape;10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03750"/>
            <a:ext cx="3090000" cy="30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637" y="1667013"/>
            <a:ext cx="3163470" cy="3163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35"/>
          <p:cNvSpPr txBox="1"/>
          <p:nvPr>
            <p:ph idx="1" type="body"/>
          </p:nvPr>
        </p:nvSpPr>
        <p:spPr>
          <a:xfrm>
            <a:off x="5617475" y="1250625"/>
            <a:ext cx="2209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</a:t>
            </a:r>
            <a:r>
              <a:rPr lang="en"/>
              <a:t> Data - Balanced </a:t>
            </a:r>
            <a:endParaRPr/>
          </a:p>
        </p:txBody>
      </p:sp>
      <p:sp>
        <p:nvSpPr>
          <p:cNvPr id="1090" name="Google Shape;1090;p35"/>
          <p:cNvSpPr/>
          <p:nvPr/>
        </p:nvSpPr>
        <p:spPr>
          <a:xfrm>
            <a:off x="3939050" y="2026375"/>
            <a:ext cx="1072500" cy="201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5"/>
          <p:cNvSpPr txBox="1"/>
          <p:nvPr/>
        </p:nvSpPr>
        <p:spPr>
          <a:xfrm>
            <a:off x="3939075" y="2804900"/>
            <a:ext cx="157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Synthetic Minority Oversampling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5"/>
          <p:cNvSpPr txBox="1"/>
          <p:nvPr/>
        </p:nvSpPr>
        <p:spPr>
          <a:xfrm>
            <a:off x="2617400" y="4452175"/>
            <a:ext cx="600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35"/>
          <p:cNvSpPr txBox="1"/>
          <p:nvPr/>
        </p:nvSpPr>
        <p:spPr>
          <a:xfrm>
            <a:off x="7067400" y="4452175"/>
            <a:ext cx="600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5"/>
          <p:cNvSpPr txBox="1"/>
          <p:nvPr/>
        </p:nvSpPr>
        <p:spPr>
          <a:xfrm>
            <a:off x="1402425" y="4452175"/>
            <a:ext cx="600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5"/>
          <p:cNvSpPr txBox="1"/>
          <p:nvPr/>
        </p:nvSpPr>
        <p:spPr>
          <a:xfrm>
            <a:off x="5860875" y="4452175"/>
            <a:ext cx="6000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101" name="Google Shape;11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75" y="1080350"/>
            <a:ext cx="5268691" cy="40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e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4776"/>
      </a:accent1>
      <a:accent2>
        <a:srgbClr val="02ACD0"/>
      </a:accent2>
      <a:accent3>
        <a:srgbClr val="AADBEE"/>
      </a:accent3>
      <a:accent4>
        <a:srgbClr val="F5AD9A"/>
      </a:accent4>
      <a:accent5>
        <a:srgbClr val="ED8984"/>
      </a:accent5>
      <a:accent6>
        <a:srgbClr val="EC686A"/>
      </a:accent6>
      <a:hlink>
        <a:srgbClr val="02AC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