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45B95D-0BBC-43E8-83B8-B8130A3DEB9C}" v="30" dt="2022-12-15T03:19:30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 Whitehead" userId="6abc4a1629b0aaef" providerId="LiveId" clId="{CA45B95D-0BBC-43E8-83B8-B8130A3DEB9C}"/>
    <pc:docChg chg="undo redo custSel delSld modSld">
      <pc:chgData name="Jai Whitehead" userId="6abc4a1629b0aaef" providerId="LiveId" clId="{CA45B95D-0BBC-43E8-83B8-B8130A3DEB9C}" dt="2022-12-15T03:25:56.662" v="752" actId="20577"/>
      <pc:docMkLst>
        <pc:docMk/>
      </pc:docMkLst>
      <pc:sldChg chg="del">
        <pc:chgData name="Jai Whitehead" userId="6abc4a1629b0aaef" providerId="LiveId" clId="{CA45B95D-0BBC-43E8-83B8-B8130A3DEB9C}" dt="2022-12-15T02:38:06.515" v="0" actId="2696"/>
        <pc:sldMkLst>
          <pc:docMk/>
          <pc:sldMk cId="0" sldId="256"/>
        </pc:sldMkLst>
      </pc:sldChg>
      <pc:sldChg chg="addSp delSp modSp mod">
        <pc:chgData name="Jai Whitehead" userId="6abc4a1629b0aaef" providerId="LiveId" clId="{CA45B95D-0BBC-43E8-83B8-B8130A3DEB9C}" dt="2022-12-15T03:25:56.662" v="752" actId="20577"/>
        <pc:sldMkLst>
          <pc:docMk/>
          <pc:sldMk cId="0" sldId="257"/>
        </pc:sldMkLst>
        <pc:spChg chg="mod">
          <ac:chgData name="Jai Whitehead" userId="6abc4a1629b0aaef" providerId="LiveId" clId="{CA45B95D-0BBC-43E8-83B8-B8130A3DEB9C}" dt="2022-12-15T03:25:56.662" v="752" actId="20577"/>
          <ac:spMkLst>
            <pc:docMk/>
            <pc:sldMk cId="0" sldId="257"/>
            <ac:spMk id="59" creationId="{00000000-0000-0000-0000-000000000000}"/>
          </ac:spMkLst>
        </pc:spChg>
        <pc:spChg chg="add del mod">
          <ac:chgData name="Jai Whitehead" userId="6abc4a1629b0aaef" providerId="LiveId" clId="{CA45B95D-0BBC-43E8-83B8-B8130A3DEB9C}" dt="2022-12-15T03:11:07.996" v="237" actId="478"/>
          <ac:spMkLst>
            <pc:docMk/>
            <pc:sldMk cId="0" sldId="257"/>
            <ac:spMk id="60" creationId="{00000000-0000-0000-0000-000000000000}"/>
          </ac:spMkLst>
        </pc:spChg>
        <pc:spChg chg="mod">
          <ac:chgData name="Jai Whitehead" userId="6abc4a1629b0aaef" providerId="LiveId" clId="{CA45B95D-0BBC-43E8-83B8-B8130A3DEB9C}" dt="2022-12-15T02:59:38.450" v="106" actId="20577"/>
          <ac:spMkLst>
            <pc:docMk/>
            <pc:sldMk cId="0" sldId="257"/>
            <ac:spMk id="61" creationId="{00000000-0000-0000-0000-000000000000}"/>
          </ac:spMkLst>
        </pc:spChg>
        <pc:spChg chg="del mod">
          <ac:chgData name="Jai Whitehead" userId="6abc4a1629b0aaef" providerId="LiveId" clId="{CA45B95D-0BBC-43E8-83B8-B8130A3DEB9C}" dt="2022-12-15T02:38:12.826" v="3" actId="478"/>
          <ac:spMkLst>
            <pc:docMk/>
            <pc:sldMk cId="0" sldId="257"/>
            <ac:spMk id="63" creationId="{00000000-0000-0000-0000-000000000000}"/>
          </ac:spMkLst>
        </pc:spChg>
        <pc:graphicFrameChg chg="add del mod">
          <ac:chgData name="Jai Whitehead" userId="6abc4a1629b0aaef" providerId="LiveId" clId="{CA45B95D-0BBC-43E8-83B8-B8130A3DEB9C}" dt="2022-12-15T03:04:48.910" v="227" actId="21"/>
          <ac:graphicFrameMkLst>
            <pc:docMk/>
            <pc:sldMk cId="0" sldId="257"/>
            <ac:graphicFrameMk id="2" creationId="{60E6E32D-C745-4C05-85D8-C221D10B6E99}"/>
          </ac:graphicFrameMkLst>
        </pc:graphicFrameChg>
        <pc:graphicFrameChg chg="add mod">
          <ac:chgData name="Jai Whitehead" userId="6abc4a1629b0aaef" providerId="LiveId" clId="{CA45B95D-0BBC-43E8-83B8-B8130A3DEB9C}" dt="2022-12-15T03:02:37.386" v="192"/>
          <ac:graphicFrameMkLst>
            <pc:docMk/>
            <pc:sldMk cId="0" sldId="257"/>
            <ac:graphicFrameMk id="3" creationId="{60E6E32D-C745-4C05-85D8-C221D10B6E99}"/>
          </ac:graphicFrameMkLst>
        </pc:graphicFrameChg>
        <pc:graphicFrameChg chg="add del mod">
          <ac:chgData name="Jai Whitehead" userId="6abc4a1629b0aaef" providerId="LiveId" clId="{CA45B95D-0BBC-43E8-83B8-B8130A3DEB9C}" dt="2022-12-15T03:04:31.020" v="218"/>
          <ac:graphicFrameMkLst>
            <pc:docMk/>
            <pc:sldMk cId="0" sldId="257"/>
            <ac:graphicFrameMk id="4" creationId="{E626DA65-9411-4D6E-C4A2-8F09C1126BBF}"/>
          </ac:graphicFrameMkLst>
        </pc:graphicFrameChg>
        <pc:picChg chg="add mod">
          <ac:chgData name="Jai Whitehead" userId="6abc4a1629b0aaef" providerId="LiveId" clId="{CA45B95D-0BBC-43E8-83B8-B8130A3DEB9C}" dt="2022-12-15T03:11:12.617" v="238" actId="1076"/>
          <ac:picMkLst>
            <pc:docMk/>
            <pc:sldMk cId="0" sldId="257"/>
            <ac:picMk id="6" creationId="{34603F32-AD1E-52AB-CE8F-DF8C5A70A839}"/>
          </ac:picMkLst>
        </pc:picChg>
        <pc:picChg chg="del">
          <ac:chgData name="Jai Whitehead" userId="6abc4a1629b0aaef" providerId="LiveId" clId="{CA45B95D-0BBC-43E8-83B8-B8130A3DEB9C}" dt="2022-12-15T02:38:15.555" v="4" actId="478"/>
          <ac:picMkLst>
            <pc:docMk/>
            <pc:sldMk cId="0" sldId="257"/>
            <ac:picMk id="62" creationId="{00000000-0000-0000-0000-000000000000}"/>
          </ac:picMkLst>
        </pc:picChg>
      </pc:sldChg>
      <pc:sldChg chg="del">
        <pc:chgData name="Jai Whitehead" userId="6abc4a1629b0aaef" providerId="LiveId" clId="{CA45B95D-0BBC-43E8-83B8-B8130A3DEB9C}" dt="2022-12-15T02:38:32.994" v="13" actId="47"/>
        <pc:sldMkLst>
          <pc:docMk/>
          <pc:sldMk cId="0" sldId="258"/>
        </pc:sldMkLst>
      </pc:sldChg>
      <pc:sldChg chg="del">
        <pc:chgData name="Jai Whitehead" userId="6abc4a1629b0aaef" providerId="LiveId" clId="{CA45B95D-0BBC-43E8-83B8-B8130A3DEB9C}" dt="2022-12-15T02:38:34.935" v="14" actId="47"/>
        <pc:sldMkLst>
          <pc:docMk/>
          <pc:sldMk cId="0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rufocu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As one of the biggest Airlines, American Airlines does not document they finance research and development based on information for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  <a:hlinkClick r:id="rId3"/>
              </a:rPr>
              <a:t>www.gurufocus.com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In this chart, I have demonstrated that  the cost of goods sold have not been affected. The drastic things to noted is the costs of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theother operating items.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42970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Does reseach and development affect your cost of goods sold?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" name="Picture 5" descr="Chart, bar chart">
            <a:extLst>
              <a:ext uri="{FF2B5EF4-FFF2-40B4-BE49-F238E27FC236}">
                <a16:creationId xmlns:a16="http://schemas.microsoft.com/office/drawing/2014/main" id="{34603F32-AD1E-52AB-CE8F-DF8C5A70A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9" y="1418450"/>
            <a:ext cx="5063721" cy="3560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Open Sans</vt:lpstr>
      <vt:lpstr>Simple Light</vt:lpstr>
      <vt:lpstr>  Does reseach and development affect your cost of goods sold?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Does reseach and development affect your cost of goods sold?</dc:title>
  <cp:lastModifiedBy>Jai Whitehead</cp:lastModifiedBy>
  <cp:revision>1</cp:revision>
  <dcterms:modified xsi:type="dcterms:W3CDTF">2022-12-15T03:26:00Z</dcterms:modified>
</cp:coreProperties>
</file>