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05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8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5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9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4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4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1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4F7F0BC-7F55-4C81-8AB2-D115294C285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D0337A-4A68-4B21-8C4C-C2977E8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4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497-C284-9B23-BA73-D85082D80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456" y="1391522"/>
            <a:ext cx="9906129" cy="2037478"/>
          </a:xfrm>
        </p:spPr>
        <p:txBody>
          <a:bodyPr/>
          <a:lstStyle/>
          <a:p>
            <a:r>
              <a:rPr lang="en-US" sz="72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Standrad</a:t>
            </a:r>
            <a:r>
              <a:rPr lang="en-US" sz="7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Deviation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D4F2C-1353-A0CD-687E-68E661057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840" y="5126996"/>
            <a:ext cx="8825658" cy="861420"/>
          </a:xfrm>
        </p:spPr>
        <p:txBody>
          <a:bodyPr/>
          <a:lstStyle/>
          <a:p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Jayashri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    Roll-B-32</a:t>
            </a:r>
          </a:p>
          <a:p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Bca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aku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  batch-2   4 -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sem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5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119F-7978-77FC-40F9-81644949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A94C-3408-1D67-013F-12D50ED0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5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Arial Rounded MT Bold</vt:lpstr>
      <vt:lpstr>Century Gothic</vt:lpstr>
      <vt:lpstr>Wingdings 3</vt:lpstr>
      <vt:lpstr>Ion Boardroom</vt:lpstr>
      <vt:lpstr>Standrad Deviation</vt:lpstr>
      <vt:lpstr>Standard Deviation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Standrad Deviation</dc:title>
  <dc:creator>JAYA</dc:creator>
  <cp:lastModifiedBy>JAYA</cp:lastModifiedBy>
  <cp:revision>1</cp:revision>
  <dcterms:created xsi:type="dcterms:W3CDTF">2024-05-09T13:29:33Z</dcterms:created>
  <dcterms:modified xsi:type="dcterms:W3CDTF">2024-05-09T13:44:52Z</dcterms:modified>
</cp:coreProperties>
</file>