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lgerian" panose="04020705040A02060702" pitchFamily="82" charset="0"/>
              </a:rPr>
              <a:t>Stone paper scissor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378-C323-0C9D-8678-BEFCDD10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Concept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3E7A-9CF8-7BEA-7CE2-46491765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concept of stone paper scissor is ,two players can play in this game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An three option is there to play the game (stone, paper, scissor)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 stone beats scissor, scissors beat paper by cutting it, and paper beats stone by covering 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Two players can choose same options then the game will be Tie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In this game between the user and computer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Input the </a:t>
            </a:r>
            <a:r>
              <a:rPr lang="en-US" sz="2000" dirty="0" err="1"/>
              <a:t>option✅correctly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If you type wrongly it display invalid </a:t>
            </a:r>
            <a:r>
              <a:rPr lang="en-US" sz="2000" dirty="0" err="1"/>
              <a:t>inputLet's</a:t>
            </a:r>
            <a:r>
              <a:rPr lang="en-US" sz="2000" dirty="0"/>
              <a:t> enjoy the game✨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4966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F4F2-97D9-0CAF-2A2C-B90D55AE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A3CA-140F-FF8C-D524-A8340C328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5516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randomdef</a:t>
            </a:r>
            <a:r>
              <a:rPr lang="en-IN" dirty="0"/>
              <a:t> system():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SystemInput</a:t>
            </a:r>
            <a:r>
              <a:rPr lang="en-IN" dirty="0"/>
              <a:t>=</a:t>
            </a:r>
            <a:r>
              <a:rPr lang="en-IN" dirty="0" err="1"/>
              <a:t>random.choice</a:t>
            </a:r>
            <a:r>
              <a:rPr lang="en-IN" dirty="0"/>
              <a:t>(["</a:t>
            </a:r>
            <a:r>
              <a:rPr lang="en-IN" dirty="0" err="1"/>
              <a:t>stone","paper","scissor</a:t>
            </a:r>
            <a:r>
              <a:rPr lang="en-IN" dirty="0"/>
              <a:t>"])   </a:t>
            </a:r>
          </a:p>
          <a:p>
            <a:pPr marL="0" indent="0">
              <a:buNone/>
            </a:pPr>
            <a:r>
              <a:rPr lang="en-IN" dirty="0"/>
              <a:t>    print(</a:t>
            </a:r>
            <a:r>
              <a:rPr lang="en-IN" dirty="0" err="1"/>
              <a:t>SystemInput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UserInput</a:t>
            </a:r>
            <a:r>
              <a:rPr lang="en-IN" dirty="0"/>
              <a:t>==</a:t>
            </a:r>
            <a:r>
              <a:rPr lang="en-IN" dirty="0" err="1"/>
              <a:t>SystemInput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   print("Tie..")    </a:t>
            </a:r>
          </a:p>
          <a:p>
            <a:pPr marL="0" indent="0">
              <a:buNone/>
            </a:pPr>
            <a:r>
              <a:rPr lang="en-IN" dirty="0"/>
              <a:t>else:    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err="1"/>
              <a:t>UserInput</a:t>
            </a:r>
            <a:r>
              <a:rPr lang="en-IN" dirty="0"/>
              <a:t>=="stone": </a:t>
            </a:r>
          </a:p>
          <a:p>
            <a:pPr marL="0" indent="0">
              <a:buNone/>
            </a:pPr>
            <a:r>
              <a:rPr lang="en-IN" dirty="0"/>
              <a:t>           if </a:t>
            </a:r>
            <a:r>
              <a:rPr lang="en-IN" dirty="0" err="1"/>
              <a:t>SystemInput</a:t>
            </a:r>
            <a:r>
              <a:rPr lang="en-IN" dirty="0"/>
              <a:t>=="scissor": </a:t>
            </a:r>
          </a:p>
          <a:p>
            <a:pPr marL="0" indent="0">
              <a:buNone/>
            </a:pPr>
            <a:r>
              <a:rPr lang="en-IN" dirty="0"/>
              <a:t>               print("You WIN")</a:t>
            </a:r>
          </a:p>
          <a:p>
            <a:pPr marL="0" indent="0">
              <a:buNone/>
            </a:pPr>
            <a:r>
              <a:rPr lang="en-IN" dirty="0"/>
              <a:t>            else:  </a:t>
            </a:r>
          </a:p>
          <a:p>
            <a:pPr marL="0" indent="0">
              <a:buNone/>
            </a:pPr>
            <a:r>
              <a:rPr lang="en-IN" dirty="0"/>
              <a:t>              print("computer WIN")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UserInput</a:t>
            </a:r>
            <a:r>
              <a:rPr lang="en-IN" dirty="0"/>
              <a:t>=="paper":</a:t>
            </a:r>
          </a:p>
          <a:p>
            <a:pPr marL="0" indent="0">
              <a:buNone/>
            </a:pPr>
            <a:r>
              <a:rPr lang="en-IN" dirty="0"/>
              <a:t>            if </a:t>
            </a:r>
            <a:r>
              <a:rPr lang="en-IN" dirty="0" err="1"/>
              <a:t>SystemInput</a:t>
            </a:r>
            <a:r>
              <a:rPr lang="en-IN" dirty="0"/>
              <a:t>=="stone": </a:t>
            </a:r>
          </a:p>
          <a:p>
            <a:pPr marL="0" indent="0">
              <a:buNone/>
            </a:pPr>
            <a:r>
              <a:rPr lang="en-IN" dirty="0"/>
              <a:t>              print("You WIN")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3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5AD9-8484-D727-5DDF-C4A69294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4E19-3F65-C8ED-4A4A-F4463466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2" y="1824896"/>
            <a:ext cx="11029615" cy="4911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else: </a:t>
            </a:r>
          </a:p>
          <a:p>
            <a:pPr marL="0" indent="0">
              <a:buNone/>
            </a:pPr>
            <a:r>
              <a:rPr lang="en-IN" dirty="0"/>
              <a:t>               print("computer WIN")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</a:t>
            </a:r>
            <a:r>
              <a:rPr lang="en-IN" dirty="0" err="1"/>
              <a:t>UserInput</a:t>
            </a:r>
            <a:r>
              <a:rPr lang="en-IN" dirty="0"/>
              <a:t>=="scissor": </a:t>
            </a:r>
          </a:p>
          <a:p>
            <a:pPr marL="0" indent="0">
              <a:buNone/>
            </a:pPr>
            <a:r>
              <a:rPr lang="en-IN" dirty="0"/>
              <a:t>           if </a:t>
            </a:r>
            <a:r>
              <a:rPr lang="en-IN" dirty="0" err="1"/>
              <a:t>SystemInput</a:t>
            </a:r>
            <a:r>
              <a:rPr lang="en-IN" dirty="0"/>
              <a:t>=="paper": </a:t>
            </a:r>
          </a:p>
          <a:p>
            <a:pPr marL="0" indent="0">
              <a:buNone/>
            </a:pPr>
            <a:r>
              <a:rPr lang="en-IN" dirty="0"/>
              <a:t>               print("You WIN")</a:t>
            </a:r>
          </a:p>
          <a:p>
            <a:pPr marL="0" indent="0">
              <a:buNone/>
            </a:pPr>
            <a:r>
              <a:rPr lang="en-IN" dirty="0"/>
              <a:t>            else:</a:t>
            </a:r>
          </a:p>
          <a:p>
            <a:pPr marL="0" indent="0">
              <a:buNone/>
            </a:pPr>
            <a:r>
              <a:rPr lang="en-IN" dirty="0"/>
              <a:t>                print("computer WIN")</a:t>
            </a:r>
          </a:p>
          <a:p>
            <a:pPr marL="0" indent="0">
              <a:buNone/>
            </a:pPr>
            <a:r>
              <a:rPr lang="en-IN" dirty="0"/>
              <a:t>      print("SPS GAME!..")</a:t>
            </a:r>
          </a:p>
          <a:p>
            <a:pPr marL="0" indent="0">
              <a:buNone/>
            </a:pPr>
            <a:r>
              <a:rPr lang="en-IN" dirty="0" err="1"/>
              <a:t>UserInput</a:t>
            </a:r>
            <a:r>
              <a:rPr lang="en-IN" dirty="0"/>
              <a:t>=input("enter your choice(stone/paper/scissor):").lower()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UserInput</a:t>
            </a:r>
            <a:r>
              <a:rPr lang="en-IN" dirty="0"/>
              <a:t>=="stone" or </a:t>
            </a:r>
            <a:r>
              <a:rPr lang="en-IN" dirty="0" err="1"/>
              <a:t>UserInput</a:t>
            </a:r>
            <a:r>
              <a:rPr lang="en-IN" dirty="0"/>
              <a:t>=="paper" or </a:t>
            </a:r>
            <a:r>
              <a:rPr lang="en-IN" dirty="0" err="1"/>
              <a:t>UserInput</a:t>
            </a:r>
            <a:r>
              <a:rPr lang="en-IN" dirty="0"/>
              <a:t>=="scissor": </a:t>
            </a:r>
          </a:p>
          <a:p>
            <a:pPr marL="0" indent="0">
              <a:buNone/>
            </a:pPr>
            <a:r>
              <a:rPr lang="en-IN" dirty="0"/>
              <a:t>   system()</a:t>
            </a:r>
          </a:p>
          <a:p>
            <a:pPr marL="0" indent="0">
              <a:buNone/>
            </a:pPr>
            <a:r>
              <a:rPr lang="en-IN" dirty="0"/>
              <a:t>else:    print("invalid input!...")</a:t>
            </a:r>
          </a:p>
        </p:txBody>
      </p:sp>
    </p:spTree>
    <p:extLst>
      <p:ext uri="{BB962C8B-B14F-4D97-AF65-F5344CB8AC3E}">
        <p14:creationId xmlns:p14="http://schemas.microsoft.com/office/powerpoint/2010/main" val="287344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C01D-56B6-020F-67FC-468CC302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7E92-D94A-B2C4-E9F6-15D2614E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41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SPS GAME!..</a:t>
            </a:r>
          </a:p>
          <a:p>
            <a:pPr marL="342900" indent="-342900">
              <a:buFont typeface="+mj-lt"/>
              <a:buAutoNum type="arabicParenR"/>
            </a:pPr>
            <a:r>
              <a:rPr lang="en-IN" b="1" dirty="0"/>
              <a:t>Output </a:t>
            </a:r>
          </a:p>
          <a:p>
            <a:pPr marL="594000" lvl="2" indent="0">
              <a:buNone/>
            </a:pPr>
            <a:r>
              <a:rPr lang="en-IN" sz="2200" dirty="0"/>
              <a:t>enter your choice(stone/paper/scissor):Scissor</a:t>
            </a:r>
          </a:p>
          <a:p>
            <a:pPr marL="594000" lvl="2" indent="0">
              <a:buNone/>
            </a:pPr>
            <a:r>
              <a:rPr lang="en-IN" sz="2200" dirty="0"/>
              <a:t>paper</a:t>
            </a:r>
          </a:p>
          <a:p>
            <a:pPr marL="594000" lvl="2" indent="0">
              <a:buNone/>
            </a:pPr>
            <a:r>
              <a:rPr lang="en-IN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You WIN</a:t>
            </a:r>
          </a:p>
          <a:p>
            <a:pPr marL="342900" indent="-342900">
              <a:buFont typeface="+mj-lt"/>
              <a:buAutoNum type="arabicParenR"/>
            </a:pPr>
            <a:r>
              <a:rPr lang="en-IN" b="1" dirty="0"/>
              <a:t>Output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sz="2400" dirty="0"/>
              <a:t>enter your choice(stone/paper/scissor):</a:t>
            </a:r>
            <a:r>
              <a:rPr lang="en-IN" sz="2400" dirty="0" err="1"/>
              <a:t>stneo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scissor</a:t>
            </a:r>
          </a:p>
          <a:p>
            <a:pPr marL="0" indent="0">
              <a:buNone/>
            </a:pPr>
            <a:r>
              <a:rPr lang="en-IN" sz="2400" dirty="0"/>
              <a:t>       </a:t>
            </a:r>
            <a:r>
              <a:rPr lang="en-I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invalid input…!</a:t>
            </a:r>
          </a:p>
        </p:txBody>
      </p:sp>
    </p:spTree>
    <p:extLst>
      <p:ext uri="{BB962C8B-B14F-4D97-AF65-F5344CB8AC3E}">
        <p14:creationId xmlns:p14="http://schemas.microsoft.com/office/powerpoint/2010/main" val="294014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27EC-3D8B-C254-08F9-03BFCF20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2CF1-B23D-5630-1DD0-1FD6CBAB5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16117"/>
            <a:ext cx="11029615" cy="403972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b="1" dirty="0"/>
              <a:t>  Output </a:t>
            </a:r>
          </a:p>
          <a:p>
            <a:pPr marL="0" indent="0">
              <a:buNone/>
            </a:pPr>
            <a:r>
              <a:rPr lang="en-IN" dirty="0"/>
              <a:t>	enter your choice(stone/paper/scissor):stone</a:t>
            </a:r>
          </a:p>
          <a:p>
            <a:pPr marL="0" indent="0">
              <a:buNone/>
            </a:pPr>
            <a:r>
              <a:rPr lang="en-IN" dirty="0"/>
              <a:t>	paper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WIN</a:t>
            </a:r>
          </a:p>
          <a:p>
            <a:pPr marL="0" indent="0">
              <a:buNone/>
            </a:pP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arenR" startAt="2"/>
            </a:pPr>
            <a:r>
              <a:rPr lang="en-IN" b="1" dirty="0">
                <a:solidFill>
                  <a:schemeClr val="tx1"/>
                </a:solidFill>
              </a:rPr>
              <a:t>Output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enter your choice(stone/paper/scissor):paper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paper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Tie..</a:t>
            </a:r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2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16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" panose="02040604050505020304" pitchFamily="18" charset="0"/>
              </a:rPr>
              <a:t>Submitted to       :</a:t>
            </a:r>
          </a:p>
          <a:p>
            <a:r>
              <a:rPr lang="en-IN" sz="16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" panose="02040604050505020304" pitchFamily="18" charset="0"/>
              </a:rPr>
              <a:t>Submitted by        </a:t>
            </a:r>
            <a:r>
              <a:rPr lang="en-IN" sz="1600" b="1" cap="none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" panose="02040604050505020304" pitchFamily="18" charset="0"/>
              </a:rPr>
              <a:t>jaya</a:t>
            </a:r>
            <a:r>
              <a:rPr lang="en-IN" sz="16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" panose="02040604050505020304" pitchFamily="18" charset="0"/>
              </a:rPr>
              <a:t> </a:t>
            </a:r>
            <a:r>
              <a:rPr lang="en-IN" sz="1600" b="1" cap="none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" panose="02040604050505020304" pitchFamily="18" charset="0"/>
              </a:rPr>
              <a:t>prabha</a:t>
            </a:r>
            <a:endParaRPr lang="en-IN" sz="1600" b="1" cap="none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" panose="02040604050505020304" pitchFamily="18" charset="0"/>
            </a:endParaRPr>
          </a:p>
          <a:p>
            <a:r>
              <a:rPr lang="en-IN" sz="1600" b="1" cap="none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" panose="02040604050505020304" pitchFamily="18" charset="0"/>
              </a:rPr>
              <a:t>Institude</a:t>
            </a:r>
            <a:r>
              <a:rPr lang="en-IN" sz="16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" panose="02040604050505020304" pitchFamily="18" charset="0"/>
              </a:rPr>
              <a:t> name   :</a:t>
            </a:r>
          </a:p>
          <a:p>
            <a:r>
              <a:rPr lang="en-IN" sz="16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" panose="02040604050505020304" pitchFamily="18" charset="0"/>
              </a:rPr>
              <a:t>Submission date :  25-12-2023</a:t>
            </a:r>
          </a:p>
          <a:p>
            <a:endParaRPr lang="en-US" b="1" cap="none" dirty="0">
              <a:ln/>
              <a:solidFill>
                <a:schemeClr val="accent4"/>
              </a:solidFill>
            </a:endParaRPr>
          </a:p>
          <a:p>
            <a:endParaRPr lang="en-US" b="1" cap="none" dirty="0">
              <a:ln/>
              <a:solidFill>
                <a:schemeClr val="accent4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6965943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56</TotalTime>
  <Words>353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Calibri</vt:lpstr>
      <vt:lpstr>Century</vt:lpstr>
      <vt:lpstr>Gill Sans MT</vt:lpstr>
      <vt:lpstr>Wingdings</vt:lpstr>
      <vt:lpstr>Wingdings 2</vt:lpstr>
      <vt:lpstr>Custom</vt:lpstr>
      <vt:lpstr>Stone paper scissor</vt:lpstr>
      <vt:lpstr>Concept of work</vt:lpstr>
      <vt:lpstr>coding</vt:lpstr>
      <vt:lpstr>PowerPoint Presentation</vt:lpstr>
      <vt:lpstr>output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paper scissor</dc:title>
  <dc:creator>Sri Divya</dc:creator>
  <cp:lastModifiedBy>Sri Divya</cp:lastModifiedBy>
  <cp:revision>6</cp:revision>
  <dcterms:created xsi:type="dcterms:W3CDTF">2023-12-24T06:52:58Z</dcterms:created>
  <dcterms:modified xsi:type="dcterms:W3CDTF">2023-12-24T07:49:34Z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