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7941" y="492573"/>
            <a:ext cx="510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sz="4000" u="sng" dirty="0" smtClean="0"/>
              <a:t> </a:t>
            </a:r>
            <a:r>
              <a:rPr lang="en-US" sz="44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</a:t>
            </a:r>
            <a:endParaRPr 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28109" y="1574577"/>
            <a:ext cx="5999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Apna</a:t>
            </a:r>
            <a:r>
              <a:rPr lang="en-US" sz="2800" dirty="0" smtClean="0"/>
              <a:t> Banaras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413165" y="422945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 Session:  2024-25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543" y="2256057"/>
            <a:ext cx="1501244" cy="17157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3165" y="4905345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Department  of Computer Science &amp; Engineering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413165" y="545690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BBS College Of Engineering &amp; Technology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Pryagraj - 211013</a:t>
            </a:r>
          </a:p>
        </p:txBody>
      </p:sp>
    </p:spTree>
    <p:extLst>
      <p:ext uri="{BB962C8B-B14F-4D97-AF65-F5344CB8AC3E}">
        <p14:creationId xmlns:p14="http://schemas.microsoft.com/office/powerpoint/2010/main" val="121574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4" y="540327"/>
            <a:ext cx="8911687" cy="824345"/>
          </a:xfrm>
        </p:spPr>
        <p:txBody>
          <a:bodyPr/>
          <a:lstStyle/>
          <a:p>
            <a:r>
              <a:rPr lang="en-US" i="1" u="sng" dirty="0" smtClean="0">
                <a:solidFill>
                  <a:schemeClr val="accent1">
                    <a:lumMod val="75000"/>
                  </a:schemeClr>
                </a:solidFill>
              </a:rPr>
              <a:t>Modules Of </a:t>
            </a:r>
            <a:r>
              <a:rPr lang="en-US" i="1" u="sng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i="1" u="sng" dirty="0" smtClean="0">
                <a:solidFill>
                  <a:schemeClr val="accent1">
                    <a:lumMod val="75000"/>
                  </a:schemeClr>
                </a:solidFill>
              </a:rPr>
              <a:t>roject</a:t>
            </a:r>
            <a:endParaRPr lang="en-IN" i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2924" y="3135086"/>
            <a:ext cx="9060873" cy="3300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Clr>
                <a:schemeClr val="tx1"/>
              </a:buClr>
              <a:buSzPct val="200000"/>
            </a:pPr>
            <a:endParaRPr lang="en-IN" sz="20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580465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SzPct val="200000"/>
              <a:buFont typeface="Wingdings" panose="05000000000000000000" pitchFamily="2" charset="2"/>
              <a:buChar char="Ø"/>
            </a:pPr>
            <a:r>
              <a:rPr lang="en-IN" dirty="0"/>
              <a:t>Booking System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200000"/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lnSpc>
                <a:spcPct val="150000"/>
              </a:lnSpc>
              <a:buClr>
                <a:schemeClr val="tx1"/>
              </a:buClr>
              <a:buSzPct val="2000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22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4218" y="1133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solidFill>
                  <a:schemeClr val="accent1"/>
                </a:solidFill>
              </a:rPr>
              <a:t>Future Scope of the Project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2910" y="1956301"/>
            <a:ext cx="60682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We will add other city</a:t>
            </a:r>
            <a:r>
              <a:rPr lang="en-US" sz="2400" dirty="0" smtClean="0"/>
              <a:t>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Adding Backend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algn="just">
              <a:lnSpc>
                <a:spcPct val="15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9999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8547" y="2784763"/>
            <a:ext cx="54309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ANY QUERY ?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 flipH="1">
            <a:off x="8643941" y="1000108"/>
            <a:ext cx="45719" cy="45719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00" smtClean="0"/>
              <a:t>1</a:t>
            </a:r>
            <a:endParaRPr lang="en-IN" sz="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91" y="1000108"/>
            <a:ext cx="6858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6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500816CE-5CCD-8178-C159-286F80737EA9}"/>
              </a:ext>
            </a:extLst>
          </p:cNvPr>
          <p:cNvSpPr txBox="1">
            <a:spLocks/>
          </p:cNvSpPr>
          <p:nvPr/>
        </p:nvSpPr>
        <p:spPr>
          <a:xfrm>
            <a:off x="2111036" y="292134"/>
            <a:ext cx="8833807" cy="1249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 err="1" smtClean="0"/>
              <a:t>Apana</a:t>
            </a:r>
            <a:r>
              <a:rPr lang="en-US" sz="4400" dirty="0" smtClean="0"/>
              <a:t> Banaras </a:t>
            </a:r>
            <a:endParaRPr lang="en-IN" sz="4400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0E7F635A-C133-1E69-6D59-9708430CCF01}"/>
              </a:ext>
            </a:extLst>
          </p:cNvPr>
          <p:cNvSpPr txBox="1">
            <a:spLocks/>
          </p:cNvSpPr>
          <p:nvPr/>
        </p:nvSpPr>
        <p:spPr>
          <a:xfrm>
            <a:off x="1191490" y="2611583"/>
            <a:ext cx="11000509" cy="20712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Mentor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     Presented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by                           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		  		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8414" y="3356263"/>
            <a:ext cx="3685309" cy="581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accent1"/>
                </a:solidFill>
              </a:rPr>
              <a:t>Ms. Shreya Agrawal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40435" y="3318161"/>
            <a:ext cx="3020290" cy="1316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 err="1" smtClean="0">
                <a:solidFill>
                  <a:schemeClr val="accent1"/>
                </a:solidFill>
              </a:rPr>
              <a:t>Keerti</a:t>
            </a:r>
            <a:r>
              <a:rPr lang="en-IN" sz="2800" dirty="0">
                <a:solidFill>
                  <a:schemeClr val="accent1"/>
                </a:solidFill>
              </a:rPr>
              <a:t> </a:t>
            </a:r>
            <a:r>
              <a:rPr lang="en-IN" sz="2800" dirty="0" smtClean="0">
                <a:solidFill>
                  <a:schemeClr val="accent1"/>
                </a:solidFill>
              </a:rPr>
              <a:t>Tiwari</a:t>
            </a:r>
          </a:p>
          <a:p>
            <a:r>
              <a:rPr lang="en-IN" sz="2800" dirty="0" err="1" smtClean="0">
                <a:solidFill>
                  <a:schemeClr val="accent1"/>
                </a:solidFill>
              </a:rPr>
              <a:t>Jyoti</a:t>
            </a:r>
            <a:r>
              <a:rPr lang="en-IN" sz="2800" dirty="0" smtClean="0">
                <a:solidFill>
                  <a:schemeClr val="accent1"/>
                </a:solidFill>
              </a:rPr>
              <a:t> </a:t>
            </a:r>
            <a:r>
              <a:rPr lang="en-IN" sz="2800" dirty="0" err="1" smtClean="0">
                <a:solidFill>
                  <a:schemeClr val="accent1"/>
                </a:solidFill>
              </a:rPr>
              <a:t>Yadav</a:t>
            </a:r>
            <a:endParaRPr lang="en-IN" sz="2800" dirty="0" smtClean="0">
              <a:solidFill>
                <a:schemeClr val="accent1"/>
              </a:solidFill>
            </a:endParaRPr>
          </a:p>
          <a:p>
            <a:r>
              <a:rPr lang="en-IN" sz="2800" dirty="0" smtClean="0">
                <a:solidFill>
                  <a:schemeClr val="accent1"/>
                </a:solidFill>
              </a:rPr>
              <a:t>Jaya</a:t>
            </a:r>
            <a:endParaRPr lang="en-IN" sz="28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9636" y="67887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solidFill>
                  <a:schemeClr val="accent1"/>
                </a:solidFill>
              </a:rPr>
              <a:t> Introduction of project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3701143" y="1649243"/>
            <a:ext cx="6096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Objective: To promote Banaras (Varanasi) as a top tourist destination through a user-friendly website that provides comprehensive travel information</a:t>
            </a:r>
            <a:r>
              <a:rPr lang="en-US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Scope: The website will showcase Banaras' rich cultural heritage, temples, </a:t>
            </a:r>
            <a:r>
              <a:rPr lang="en-US" dirty="0" err="1"/>
              <a:t>ghats</a:t>
            </a:r>
            <a:r>
              <a:rPr lang="en-US" dirty="0"/>
              <a:t>, food, festivals, and places to visit</a:t>
            </a:r>
            <a:r>
              <a:rPr lang="en-US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Target Audience: Domestic and international tourists, travel agencies, and anyone interested in the history and culture of Banaras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8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98" y="656687"/>
            <a:ext cx="10058400" cy="65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0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445865"/>
            <a:ext cx="10058400" cy="641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1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34" y="431073"/>
            <a:ext cx="10058400" cy="62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8" y="339634"/>
            <a:ext cx="10058400" cy="63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4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7637" y="85898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>
                <a:solidFill>
                  <a:schemeClr val="accent1"/>
                </a:solidFill>
              </a:rPr>
              <a:t>Features of the Project </a:t>
            </a:r>
            <a:endParaRPr lang="en-US" sz="3600" u="sng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2691" y="1706920"/>
            <a:ext cx="61791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User-Friendly Interface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Booking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Updation</a:t>
            </a:r>
            <a:endParaRPr lang="en-US" sz="2400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Multi-platform Accessibility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Scalability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Security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Transparency	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148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5565" y="86940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solidFill>
                  <a:schemeClr val="accent1"/>
                </a:solidFill>
              </a:rPr>
              <a:t>Technology Used In This Project</a:t>
            </a:r>
            <a:endParaRPr lang="en-US" sz="3200" u="sng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2855" y="2382982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HTML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CSS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Java script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36897" y="1849582"/>
            <a:ext cx="15998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400" b="1" cap="none" spc="0" dirty="0" smtClean="0">
                <a:ln w="508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/>
              </a:rPr>
              <a:t>Front-end :</a:t>
            </a:r>
            <a:endParaRPr lang="en-US" sz="2400" b="1" cap="none" spc="0" dirty="0">
              <a:ln w="50800"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4877" y="3978717"/>
            <a:ext cx="14266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400" b="1" dirty="0" smtClean="0">
                <a:ln w="508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Libraries</a:t>
            </a:r>
            <a:r>
              <a:rPr lang="en-US" sz="2400" b="1" cap="none" spc="0" dirty="0" smtClean="0">
                <a:ln w="508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/>
              </a:rPr>
              <a:t> :</a:t>
            </a:r>
            <a:endParaRPr lang="en-US" sz="2400" b="1" cap="none" spc="0" dirty="0">
              <a:ln w="50800"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42855" y="459278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BOOTSTRAP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076408" y="5449853"/>
            <a:ext cx="7328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400" b="1" dirty="0" smtClean="0">
                <a:ln w="508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IDE</a:t>
            </a:r>
            <a:r>
              <a:rPr lang="en-US" sz="2400" b="1" cap="none" spc="0" dirty="0" smtClean="0">
                <a:ln w="5080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/>
              </a:rPr>
              <a:t>:</a:t>
            </a:r>
            <a:endParaRPr lang="en-US" sz="2400" b="1" cap="none" spc="0" dirty="0">
              <a:ln w="50800"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86555" y="5925418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Vs</a:t>
            </a:r>
            <a:r>
              <a:rPr lang="en-US" dirty="0" smtClean="0"/>
              <a:t> Code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8022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</TotalTime>
  <Words>163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Modules Of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2024-12-17T08:15:08Z</dcterms:created>
  <dcterms:modified xsi:type="dcterms:W3CDTF">2024-12-17T08:58:36Z</dcterms:modified>
</cp:coreProperties>
</file>