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04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9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1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6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6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5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0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9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7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3A6C-D7E9-42E2-8CB0-4037968C632C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4B62-46B4-44AD-85A9-A2AF5F2243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Cloud Watch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8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Step-9:Click Next again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2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Step-10:Next,give a name to the alarm and click next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Step-11:Next,click on Create alarm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7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 12:After giving your email address, AWS will sent a notification to confirm </a:t>
            </a:r>
            <a:r>
              <a:rPr lang="en-IN" sz="2800" dirty="0" err="1" smtClean="0"/>
              <a:t>subscription.After</a:t>
            </a:r>
            <a:r>
              <a:rPr lang="en-IN" sz="2800" dirty="0" smtClean="0"/>
              <a:t> confirming the mail we will get like this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Step-13:Therefore alarm is created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9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Step-1:</a:t>
            </a:r>
            <a:r>
              <a:rPr lang="en-IN" sz="2800" dirty="0" smtClean="0"/>
              <a:t>Firstly,we have to login to the AWS accounts with username and password 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Step-2:</a:t>
            </a:r>
            <a:r>
              <a:rPr lang="en-IN" sz="2800" dirty="0" smtClean="0"/>
              <a:t>After </a:t>
            </a:r>
            <a:r>
              <a:rPr lang="en-IN" sz="2400" dirty="0" smtClean="0"/>
              <a:t>logging</a:t>
            </a:r>
            <a:r>
              <a:rPr lang="en-IN" sz="2800" dirty="0" smtClean="0"/>
              <a:t> </a:t>
            </a:r>
            <a:r>
              <a:rPr lang="en-IN" sz="2800" dirty="0" err="1" smtClean="0"/>
              <a:t>in,click</a:t>
            </a:r>
            <a:r>
              <a:rPr lang="en-IN" sz="2800" dirty="0" smtClean="0"/>
              <a:t> on services and search for </a:t>
            </a:r>
            <a:r>
              <a:rPr lang="en-IN" sz="2800" dirty="0" err="1" smtClean="0"/>
              <a:t>Cloudwatch</a:t>
            </a:r>
            <a:r>
              <a:rPr lang="en-IN" sz="2800" dirty="0" smtClean="0"/>
              <a:t> and select it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Step-3:</a:t>
            </a:r>
            <a:r>
              <a:rPr lang="en-IN" sz="2800" dirty="0" smtClean="0"/>
              <a:t>After clicking on </a:t>
            </a:r>
            <a:r>
              <a:rPr lang="en-IN" sz="2800" dirty="0" err="1" smtClean="0"/>
              <a:t>CloudWatch</a:t>
            </a:r>
            <a:r>
              <a:rPr lang="en-IN" sz="2800" dirty="0" smtClean="0"/>
              <a:t> dashboard appears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Step-4:click on Billing and then click on Create alarm downside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1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Step-5:Then a window appears as follows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Step-6: Change the currency from USD to rupee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7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Step-7:Scroll down , give a value in threshold value and then click Next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Step-8: Select Create topic and give a  name and Give your email in the email list and click create topic </a:t>
            </a:r>
            <a:endParaRPr lang="en-IN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134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Cloud Watch</vt:lpstr>
      <vt:lpstr>Step-1:Firstly,we have to login to the AWS accounts with username and password </vt:lpstr>
      <vt:lpstr>Step-2:After logging in,click on services and search for Cloudwatch and select it</vt:lpstr>
      <vt:lpstr>Step-3:After clicking on CloudWatch dashboard appears</vt:lpstr>
      <vt:lpstr>Step-4:click on Billing and then click on Create alarm downside</vt:lpstr>
      <vt:lpstr>Step-5:Then a window appears as follows</vt:lpstr>
      <vt:lpstr>Step-6: Change the currency from USD to rupee</vt:lpstr>
      <vt:lpstr>Step-7:Scroll down , give a value in threshold value and then click Next</vt:lpstr>
      <vt:lpstr>Step-8: Select Create topic and give a  name and Give your email in the email list and click create topic </vt:lpstr>
      <vt:lpstr>Step-9:Click Next again </vt:lpstr>
      <vt:lpstr>Step-10:Next,give a name to the alarm and click next</vt:lpstr>
      <vt:lpstr>Step-11:Next,click on Create alarm</vt:lpstr>
      <vt:lpstr>Step 12:After giving your email address, AWS will sent a notification to confirm subscription.After confirming the mail we will get like this</vt:lpstr>
      <vt:lpstr>Step-13:Therefore alarm is created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Watch</dc:title>
  <dc:creator>Microsoft account</dc:creator>
  <cp:lastModifiedBy>Microsoft account</cp:lastModifiedBy>
  <cp:revision>4</cp:revision>
  <dcterms:created xsi:type="dcterms:W3CDTF">2023-04-03T16:17:56Z</dcterms:created>
  <dcterms:modified xsi:type="dcterms:W3CDTF">2023-04-03T16:39:46Z</dcterms:modified>
</cp:coreProperties>
</file>