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M</a:t>
            </a:r>
            <a:r>
              <a:rPr sz="2400" lang="en-US"/>
              <a:t>.</a:t>
            </a:r>
            <a:r>
              <a:rPr sz="2400" lang="en-US"/>
              <a:t>J</a:t>
            </a:r>
            <a:r>
              <a:rPr sz="2400" lang="en-US"/>
              <a:t>a</a:t>
            </a:r>
            <a:r>
              <a:rPr sz="2400" lang="en-US"/>
              <a:t>y</a:t>
            </a:r>
            <a:r>
              <a:rPr sz="2400" lang="en-US"/>
              <a:t>a</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1</a:t>
            </a:r>
            <a:r>
              <a:rPr dirty="0" sz="2400" lang="en-US"/>
              <a:t>3</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CS </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t>
            </a:r>
            <a:r>
              <a:rPr dirty="0" sz="2400" lang="en-US"/>
              <a:t>angal </a:t>
            </a:r>
            <a:r>
              <a:rPr dirty="0" sz="2400" lang="en-US"/>
              <a:t>Nadar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691202" y="0"/>
            <a:ext cx="3090253" cy="737236"/>
          </a:xfrm>
          <a:prstGeom prst="rect"/>
        </p:spPr>
        <p:txBody>
          <a:bodyPr bIns="0" lIns="0" rIns="0" rtlCol="0" tIns="13335" vert="horz" wrap="square">
            <a:spAutoFit/>
          </a:bodyPr>
          <a:p>
            <a:pPr indent="0" marL="0">
              <a:lnSpc>
                <a:spcPct val="100000"/>
              </a:lnSpc>
              <a:spcBef>
                <a:spcPts val="105"/>
              </a:spcBef>
              <a:buNone/>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7" name=""/>
          <p:cNvGraphicFramePr>
            <a:graphicFrameLocks/>
          </p:cNvGraphicFramePr>
          <p:nvPr/>
        </p:nvGraphicFramePr>
        <p:xfrm>
          <a:off x="4716098" y="2185422"/>
          <a:ext cx="8128000" cy="1959097"/>
        </p:xfrm>
        <a:graphic>
          <a:graphicData uri="http://schemas.openxmlformats.org/drawingml/2006/table">
            <a:tbl>
              <a:tblPr/>
              <a:tblGrid>
                <a:gridCol w="1625600"/>
                <a:gridCol w="1625600"/>
                <a:gridCol w="1625600"/>
                <a:gridCol w="1625600"/>
                <a:gridCol w="1625600"/>
              </a:tblGrid>
              <a:tr h="391819">
                <a:tc>
                  <a:txBody>
                    <a:bodyPr/>
                    <a:p>
                      <a:r>
                        <a:rPr altLang="en-US" lang="en-US"/>
                        <a:t>2</a:t>
                      </a:r>
                      <a:r>
                        <a:rPr altLang="en-US" lang="en-US"/>
                        <a:t>7</a:t>
                      </a:r>
                      <a:r>
                        <a:rPr altLang="en-US" lang="en-US"/>
                        <a:t>2</a:t>
                      </a:r>
                      <a:r>
                        <a:rPr altLang="en-US" lang="en-US"/>
                        <a:t>3</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K</a:t>
                      </a:r>
                      <a:r>
                        <a:rPr altLang="en-US" lang="en-US"/>
                        <a:t>y</a:t>
                      </a:r>
                      <a:r>
                        <a:rPr altLang="en-US" lang="en-US"/>
                        <a:t>leigh </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2</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r>
              <a:tr h="391819">
                <a:tc>
                  <a:txBody>
                    <a:bodyPr/>
                    <a:p>
                      <a:r>
                        <a:rPr altLang="en-US" lang="en-US"/>
                        <a:t>2</a:t>
                      </a:r>
                      <a:r>
                        <a:rPr altLang="en-US" lang="en-US"/>
                        <a:t>7</a:t>
                      </a:r>
                      <a:r>
                        <a:rPr altLang="en-US" lang="en-US"/>
                        <a:t>2</a:t>
                      </a:r>
                      <a:r>
                        <a:rPr altLang="en-US" lang="en-US"/>
                        <a:t>4</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M</a:t>
                      </a:r>
                      <a:r>
                        <a:rPr altLang="en-US" lang="en-US"/>
                        <a:t>a</a:t>
                      </a:r>
                      <a:r>
                        <a:rPr altLang="en-US" lang="en-US"/>
                        <a:t>x</a:t>
                      </a:r>
                      <a:r>
                        <a:rPr altLang="en-US" lang="en-US"/>
                        <a:t>i</a:t>
                      </a:r>
                      <a:r>
                        <a:rPr altLang="en-US" lang="en-US"/>
                        <a:t>mus </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1</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r>
              <a:tr h="391819">
                <a:tc>
                  <a:txBody>
                    <a:bodyPr/>
                    <a:p>
                      <a:r>
                        <a:rPr altLang="en-US" lang="en-US"/>
                        <a:t>2</a:t>
                      </a:r>
                      <a:r>
                        <a:rPr altLang="en-US" lang="en-US"/>
                        <a:t>7</a:t>
                      </a:r>
                      <a:r>
                        <a:rPr altLang="en-US" lang="en-US"/>
                        <a:t>2</a:t>
                      </a:r>
                      <a:r>
                        <a:rPr altLang="en-US" lang="en-US"/>
                        <a:t>5</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D</a:t>
                      </a:r>
                      <a:r>
                        <a:rPr altLang="en-US" lang="en-US"/>
                        <a:t>e</a:t>
                      </a:r>
                      <a:r>
                        <a:rPr altLang="en-US" lang="en-US"/>
                        <a:t>a</a:t>
                      </a:r>
                      <a:r>
                        <a:rPr altLang="en-US" lang="en-US"/>
                        <a:t>n</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4</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r>
              <a:tr h="391819">
                <a:tc>
                  <a:txBody>
                    <a:bodyPr/>
                    <a:p>
                      <a:r>
                        <a:rPr altLang="en-US" lang="en-US"/>
                        <a:t>2</a:t>
                      </a:r>
                      <a:r>
                        <a:rPr altLang="en-US" lang="en-US"/>
                        <a:t>7</a:t>
                      </a:r>
                      <a:r>
                        <a:rPr altLang="en-US" lang="en-US"/>
                        <a:t>2</a:t>
                      </a:r>
                      <a:r>
                        <a:rPr altLang="en-US" lang="en-US"/>
                        <a:t>6</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M</a:t>
                      </a:r>
                      <a:r>
                        <a:rPr altLang="en-US" lang="en-US"/>
                        <a:t>a</a:t>
                      </a:r>
                      <a:r>
                        <a:rPr altLang="en-US" lang="en-US"/>
                        <a:t>r</a:t>
                      </a:r>
                      <a:r>
                        <a:rPr altLang="en-US" lang="en-US"/>
                        <a:t>t</a:t>
                      </a:r>
                      <a:r>
                        <a:rPr altLang="en-US" lang="en-US"/>
                        <a:t>i</a:t>
                      </a:r>
                      <a:r>
                        <a:rPr altLang="en-US" lang="en-US"/>
                        <a:t>n </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2</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r>
              <a:tr h="391819">
                <a:tc>
                  <a:txBody>
                    <a:bodyPr/>
                    <a:p>
                      <a:r>
                        <a:rPr altLang="en-US" lang="en-US"/>
                        <a:t>2</a:t>
                      </a:r>
                      <a:r>
                        <a:rPr altLang="en-US" lang="en-US"/>
                        <a:t>7</a:t>
                      </a:r>
                      <a:r>
                        <a:rPr altLang="en-US" lang="en-US"/>
                        <a:t>2</a:t>
                      </a:r>
                      <a:r>
                        <a:rPr altLang="en-US" lang="en-US"/>
                        <a:t>7</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U</a:t>
                      </a:r>
                      <a:r>
                        <a:rPr altLang="en-US" lang="en-US"/>
                        <a:t>r</a:t>
                      </a:r>
                      <a:r>
                        <a:rPr altLang="en-US" lang="en-US"/>
                        <a:t>i</a:t>
                      </a:r>
                      <a:r>
                        <a:rPr altLang="en-US" lang="en-US"/>
                        <a:t>a</a:t>
                      </a:r>
                      <a:r>
                        <a:rPr altLang="en-US" lang="en-US"/>
                        <a:t>h</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c>
                  <a:txBody>
                    <a:bodyPr/>
                    <a:p>
                      <a:r>
                        <a:rPr altLang="en-US" lang="en-US"/>
                        <a:t>5</a:t>
                      </a:r>
                      <a:endParaRPr altLang="en-US" lang="zh-CN"/>
                    </a:p>
                  </a:txBody>
                  <a:tcPr marL="5715" marR="5715" marT="0" marB="0" anchor="b">
                    <a:lnL w="1905" cmpd="sng">
                      <a:solidFill>
                        <a:srgbClr val="000000"/>
                      </a:solidFill>
                      <a:prstDash val="solid"/>
                    </a:lnL>
                    <a:lnR w="1905" cmpd="sng">
                      <a:solidFill>
                        <a:srgbClr val="000000"/>
                      </a:solidFill>
                      <a:prstDash val="solid"/>
                    </a:lnR>
                    <a:lnT w="1905" cmpd="sng">
                      <a:solidFill>
                        <a:srgbClr val="000000"/>
                      </a:solidFill>
                      <a:prstDash val="solid"/>
                    </a:lnT>
                    <a:lnB w="1905" cmpd="sng">
                      <a:solidFill>
                        <a:srgbClr val="000000"/>
                      </a:solidFill>
                      <a:prstDash val="solid"/>
                    </a:lnB>
                  </a:tcPr>
                </a:tc>
              </a:tr>
            </a:tbl>
          </a:graphicData>
        </a:graphic>
      </p:graphicFrame>
      <p:pic>
        <p:nvPicPr>
          <p:cNvPr id="2097168" name=""/>
          <p:cNvPicPr>
            <a:picLocks/>
          </p:cNvPicPr>
          <p:nvPr/>
        </p:nvPicPr>
        <p:blipFill>
          <a:blip xmlns:r="http://schemas.openxmlformats.org/officeDocument/2006/relationships" r:embed="rId2"/>
          <a:stretch>
            <a:fillRect/>
          </a:stretch>
        </p:blipFill>
        <p:spPr>
          <a:xfrm rot="0">
            <a:off x="184604" y="1492024"/>
            <a:ext cx="4255281" cy="3598762"/>
          </a:xfrm>
          <a:prstGeom prst="rect"/>
        </p:spPr>
      </p:pic>
      <p:sp>
        <p:nvSpPr>
          <p:cNvPr id="1048711" name=""/>
          <p:cNvSpPr txBox="1"/>
          <p:nvPr/>
        </p:nvSpPr>
        <p:spPr>
          <a:xfrm>
            <a:off x="434607" y="5316366"/>
            <a:ext cx="10296246" cy="1348740"/>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a</a:t>
            </a:r>
            <a:r>
              <a:rPr sz="2800" lang="en-US">
                <a:solidFill>
                  <a:srgbClr val="000000"/>
                </a:solidFill>
              </a:rPr>
              <a:t>tion</a:t>
            </a:r>
            <a:r>
              <a:rPr sz="2800" lang="en-US">
                <a:solidFill>
                  <a:srgbClr val="000000"/>
                </a:solidFill>
              </a:rPr>
              <a:t>:</a:t>
            </a:r>
            <a:endParaRPr sz="2800" lang="en-US">
              <a:solidFill>
                <a:srgbClr val="000000"/>
              </a:solidFill>
            </a:endParaRPr>
          </a:p>
          <a:p>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ployee </a:t>
            </a:r>
            <a:r>
              <a:rPr sz="2800" lang="en-US">
                <a:solidFill>
                  <a:srgbClr val="000000"/>
                </a:solidFill>
              </a:rPr>
              <a:t>I</a:t>
            </a:r>
            <a:r>
              <a:rPr sz="2800" lang="en-US">
                <a:solidFill>
                  <a:srgbClr val="000000"/>
                </a:solidFill>
              </a:rPr>
              <a:t>'</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e</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2</a:t>
            </a:r>
            <a:r>
              <a:rPr sz="2800" lang="en-US">
                <a:solidFill>
                  <a:srgbClr val="000000"/>
                </a:solidFill>
              </a:rPr>
              <a:t>5</a:t>
            </a:r>
            <a:r>
              <a:rPr sz="2800" lang="en-US">
                <a:solidFill>
                  <a:srgbClr val="000000"/>
                </a:solidFill>
              </a:rPr>
              <a:t>8</a:t>
            </a:r>
            <a:r>
              <a:rPr sz="2800" lang="en-US">
                <a:solidFill>
                  <a:srgbClr val="000000"/>
                </a:solidFill>
              </a:rPr>
              <a:t>3</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e </a:t>
            </a: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n </a:t>
            </a:r>
            <a:r>
              <a:rPr sz="2800" lang="en-US">
                <a:solidFill>
                  <a:srgbClr val="000000"/>
                </a:solidFill>
              </a:rPr>
              <a:t>w</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ease</a:t>
            </a:r>
            <a:r>
              <a:rPr sz="2800" lang="en-US">
                <a:solidFill>
                  <a:srgbClr val="000000"/>
                </a:solidFill>
              </a:rPr>
              <a:t>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2024-08-30T09:17:30Z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4db1c2eec6d84359b0b5c77a6959407c</vt:lpwstr>
  </property>
</Properties>
</file>