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5A7-EA9E-44ED-B2FF-86B0265B246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200A-5A44-40F1-B4C5-CB045007F4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16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5A7-EA9E-44ED-B2FF-86B0265B246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200A-5A44-40F1-B4C5-CB045007F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5A7-EA9E-44ED-B2FF-86B0265B246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200A-5A44-40F1-B4C5-CB045007F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8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5A7-EA9E-44ED-B2FF-86B0265B246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200A-5A44-40F1-B4C5-CB045007F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5A7-EA9E-44ED-B2FF-86B0265B246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200A-5A44-40F1-B4C5-CB045007F4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7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5A7-EA9E-44ED-B2FF-86B0265B246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200A-5A44-40F1-B4C5-CB045007F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4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5A7-EA9E-44ED-B2FF-86B0265B246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200A-5A44-40F1-B4C5-CB045007F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5A7-EA9E-44ED-B2FF-86B0265B246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200A-5A44-40F1-B4C5-CB045007F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5A7-EA9E-44ED-B2FF-86B0265B246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200A-5A44-40F1-B4C5-CB045007F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9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AEC5A7-EA9E-44ED-B2FF-86B0265B246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9200A-5A44-40F1-B4C5-CB045007F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5A7-EA9E-44ED-B2FF-86B0265B246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200A-5A44-40F1-B4C5-CB045007F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AEC5A7-EA9E-44ED-B2FF-86B0265B246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59200A-5A44-40F1-B4C5-CB045007F4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06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KOMANG JAYA </a:t>
            </a:r>
            <a:r>
              <a:rPr lang="en-US" dirty="0" smtClean="0"/>
              <a:t>BHASKARA MAHATYA(</a:t>
            </a:r>
            <a:r>
              <a:rPr lang="en-US" dirty="0"/>
              <a:t>1103181031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Muhammad iqbal thomas(1103183187)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9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(degradation) 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kedalaman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meningkat</a:t>
            </a:r>
            <a:r>
              <a:rPr lang="en-US" dirty="0" smtClean="0"/>
              <a:t>, </a:t>
            </a:r>
            <a:r>
              <a:rPr lang="en-US" dirty="0" err="1" smtClean="0"/>
              <a:t>akurasi</a:t>
            </a:r>
            <a:r>
              <a:rPr lang="en-US" dirty="0" smtClean="0"/>
              <a:t> (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) </a:t>
            </a:r>
            <a:r>
              <a:rPr lang="en-US" dirty="0" err="1" smtClean="0"/>
              <a:t>jenuh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turun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.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diduga</a:t>
            </a:r>
            <a:r>
              <a:rPr lang="en-US" dirty="0" smtClean="0"/>
              <a:t>, </a:t>
            </a:r>
            <a:r>
              <a:rPr lang="en-US" dirty="0" err="1" smtClean="0"/>
              <a:t>degradasi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overfitting,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 </a:t>
            </a:r>
            <a:r>
              <a:rPr lang="en-US" dirty="0" err="1" smtClean="0"/>
              <a:t>lapisan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model internal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9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core insight: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Pertimbangkan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yang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level. Ada </a:t>
            </a:r>
            <a:r>
              <a:rPr lang="en-US" dirty="0" err="1" smtClean="0"/>
              <a:t>solusi</a:t>
            </a:r>
            <a:r>
              <a:rPr lang="en-US" dirty="0" smtClean="0"/>
              <a:t>  model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konstruksi</a:t>
            </a:r>
            <a:r>
              <a:rPr lang="en-US" dirty="0" smtClean="0"/>
              <a:t>. </a:t>
            </a:r>
            <a:r>
              <a:rPr lang="en-US" dirty="0" err="1" smtClean="0"/>
              <a:t>Lapisan</a:t>
            </a:r>
            <a:r>
              <a:rPr lang="en-US" dirty="0" smtClean="0"/>
              <a:t> </a:t>
            </a:r>
            <a:r>
              <a:rPr lang="en-US" dirty="0" err="1" smtClean="0"/>
              <a:t>disalin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model </a:t>
            </a:r>
            <a:r>
              <a:rPr lang="en-US" dirty="0" err="1" smtClean="0"/>
              <a:t>dangkal</a:t>
            </a:r>
            <a:r>
              <a:rPr lang="en-US" dirty="0" smtClean="0"/>
              <a:t> yang </a:t>
            </a:r>
            <a:r>
              <a:rPr lang="en-US" dirty="0" err="1" smtClean="0"/>
              <a:t>diperiksa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lapisan</a:t>
            </a:r>
            <a:r>
              <a:rPr lang="en-US" dirty="0" smtClean="0"/>
              <a:t> yang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. </a:t>
            </a:r>
            <a:r>
              <a:rPr lang="en-US" dirty="0" err="1" smtClean="0"/>
              <a:t>Kehadiran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yang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model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model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dangkal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1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proposed 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0" y="2075936"/>
            <a:ext cx="6833937" cy="4212569"/>
          </a:xfrm>
        </p:spPr>
        <p:txBody>
          <a:bodyPr>
            <a:normAutofit/>
          </a:bodyPr>
          <a:lstStyle/>
          <a:p>
            <a:r>
              <a:rPr lang="en-US" dirty="0" err="1" smtClean="0"/>
              <a:t>Alih-alih</a:t>
            </a:r>
            <a:r>
              <a:rPr lang="en-US" dirty="0" smtClean="0"/>
              <a:t> </a:t>
            </a:r>
            <a:r>
              <a:rPr lang="en-US" dirty="0" err="1" smtClean="0"/>
              <a:t>mengharapkan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tumpukan</a:t>
            </a:r>
            <a:r>
              <a:rPr lang="en-US" dirty="0" smtClean="0"/>
              <a:t> </a:t>
            </a:r>
            <a:r>
              <a:rPr lang="en-US" dirty="0" err="1" smtClean="0"/>
              <a:t>lapisan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mencocokkan</a:t>
            </a:r>
            <a:r>
              <a:rPr lang="en-US" dirty="0" smtClean="0"/>
              <a:t> </a:t>
            </a:r>
            <a:r>
              <a:rPr lang="en-US" dirty="0" err="1" smtClean="0"/>
              <a:t>pemetaan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,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lapisan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eksplisit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sisa</a:t>
            </a:r>
            <a:r>
              <a:rPr lang="en-US" dirty="0" smtClean="0"/>
              <a:t> </a:t>
            </a:r>
            <a:r>
              <a:rPr lang="en-US" dirty="0" err="1" smtClean="0"/>
              <a:t>pemetaan</a:t>
            </a:r>
            <a:r>
              <a:rPr lang="en-US" dirty="0" smtClean="0"/>
              <a:t>. </a:t>
            </a:r>
            <a:r>
              <a:rPr lang="en-US" dirty="0" err="1" smtClean="0"/>
              <a:t>Pemetaan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F (x) + x. </a:t>
            </a: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mengoptimalkan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 residual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direferensikan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ekstrim</a:t>
            </a:r>
            <a:r>
              <a:rPr lang="en-US" dirty="0" smtClean="0"/>
              <a:t>,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optimal, 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sisanya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menyesuaikan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tumpukan</a:t>
            </a:r>
            <a:r>
              <a:rPr lang="en-US" dirty="0" smtClean="0"/>
              <a:t> </a:t>
            </a:r>
            <a:r>
              <a:rPr lang="en-US" dirty="0" err="1" smtClean="0"/>
              <a:t>lapisan</a:t>
            </a:r>
            <a:r>
              <a:rPr lang="en-US" dirty="0" smtClean="0"/>
              <a:t> </a:t>
            </a:r>
            <a:r>
              <a:rPr lang="en-US" dirty="0" err="1" smtClean="0"/>
              <a:t>nonlinier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26" y="2615788"/>
            <a:ext cx="4906792" cy="199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8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42" y="446004"/>
            <a:ext cx="6284495" cy="5714164"/>
          </a:xfrm>
        </p:spPr>
        <p:txBody>
          <a:bodyPr>
            <a:normAutofit/>
          </a:bodyPr>
          <a:lstStyle/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mengasumsikan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optimal yang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dimodelkan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dekat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pemetaan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pengacakan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 </a:t>
            </a:r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. 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menyederhanakan</a:t>
            </a:r>
            <a:r>
              <a:rPr lang="en-US" dirty="0" smtClean="0"/>
              <a:t> </a:t>
            </a:r>
            <a:r>
              <a:rPr lang="en-US" dirty="0" err="1" smtClean="0"/>
              <a:t>pengoptimalan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di </a:t>
            </a:r>
            <a:r>
              <a:rPr lang="en-US" dirty="0" err="1" smtClean="0"/>
              <a:t>jaringan</a:t>
            </a:r>
            <a:r>
              <a:rPr lang="en-US" dirty="0" smtClean="0"/>
              <a:t> kami 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menyempurnakan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,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output 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922" y="610017"/>
            <a:ext cx="5326111" cy="1844425"/>
          </a:xfrm>
          <a:prstGeom prst="rect">
            <a:avLst/>
          </a:prstGeom>
        </p:spPr>
      </p:pic>
      <p:pic>
        <p:nvPicPr>
          <p:cNvPr id="2050" name="Picture 2" descr="https://miro.medium.com/max/660/1*hWjPWUqLB4KLRAqa-xQhw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077" y="2526298"/>
            <a:ext cx="1624901" cy="363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96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Wide Residual Networks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 (w</a:t>
            </a:r>
            <a:r>
              <a:rPr lang="en-US" i="1" dirty="0"/>
              <a:t>idth refers to the number of channels in a layer) </a:t>
            </a:r>
            <a:r>
              <a:rPr lang="en-US" dirty="0"/>
              <a:t>residual </a:t>
            </a:r>
            <a:r>
              <a:rPr lang="en-US" dirty="0" smtClean="0"/>
              <a:t>networks </a:t>
            </a:r>
            <a:r>
              <a:rPr lang="en-US" dirty="0" err="1" smtClean="0"/>
              <a:t>upaya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berkurang</a:t>
            </a:r>
            <a:r>
              <a:rPr lang="en-US" dirty="0"/>
              <a:t> (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yang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) di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(tipis).</a:t>
            </a:r>
          </a:p>
        </p:txBody>
      </p:sp>
    </p:spTree>
    <p:extLst>
      <p:ext uri="{BB962C8B-B14F-4D97-AF65-F5344CB8AC3E}">
        <p14:creationId xmlns:p14="http://schemas.microsoft.com/office/powerpoint/2010/main" val="20203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994807" cy="132556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ResNeXt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28" y="1377497"/>
            <a:ext cx="598714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Residual connections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menyederhanakan</a:t>
            </a:r>
            <a:r>
              <a:rPr lang="en-US" dirty="0" smtClean="0"/>
              <a:t> </a:t>
            </a:r>
            <a:r>
              <a:rPr lang="en-US" dirty="0" err="1" smtClean="0"/>
              <a:t>pengoptimalan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transformasi</a:t>
            </a:r>
            <a:r>
              <a:rPr lang="en-US" dirty="0" smtClean="0"/>
              <a:t> </a:t>
            </a:r>
            <a:r>
              <a:rPr lang="en-US" dirty="0" err="1" smtClean="0"/>
              <a:t>agregat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 (</a:t>
            </a:r>
            <a:r>
              <a:rPr lang="en-US" dirty="0" err="1" smtClean="0"/>
              <a:t>seperti</a:t>
            </a:r>
            <a:r>
              <a:rPr lang="en-US" dirty="0" smtClean="0"/>
              <a:t> yang </a:t>
            </a:r>
            <a:r>
              <a:rPr lang="en-US" dirty="0" err="1" smtClean="0"/>
              <a:t>ditunjukkan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kinerjanya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konsisten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rekan-rekan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residual).</a:t>
            </a:r>
          </a:p>
          <a:p>
            <a:endParaRPr lang="en-US" dirty="0"/>
          </a:p>
          <a:p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multi-</a:t>
            </a:r>
            <a:r>
              <a:rPr lang="en-US" dirty="0" err="1"/>
              <a:t>cabang</a:t>
            </a:r>
            <a:r>
              <a:rPr lang="en-US" dirty="0"/>
              <a:t> yang </a:t>
            </a:r>
            <a:r>
              <a:rPr lang="en-US" dirty="0" err="1"/>
              <a:t>homogen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parameter </a:t>
            </a:r>
            <a:r>
              <a:rPr lang="en-US" dirty="0" err="1"/>
              <a:t>hiper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97" y="1296405"/>
            <a:ext cx="4992151" cy="18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7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89</TotalTime>
  <Words>343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Resnet</vt:lpstr>
      <vt:lpstr>The (degradation) problem:</vt:lpstr>
      <vt:lpstr>The core insight:</vt:lpstr>
      <vt:lpstr>The proposed solution:</vt:lpstr>
      <vt:lpstr>PowerPoint Presentation</vt:lpstr>
      <vt:lpstr>Wide Residual Networks </vt:lpstr>
      <vt:lpstr>ResNeXt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</dc:title>
  <dc:creator>user</dc:creator>
  <cp:lastModifiedBy>user</cp:lastModifiedBy>
  <cp:revision>8</cp:revision>
  <dcterms:created xsi:type="dcterms:W3CDTF">2022-07-06T16:36:52Z</dcterms:created>
  <dcterms:modified xsi:type="dcterms:W3CDTF">2022-07-06T19:58:24Z</dcterms:modified>
</cp:coreProperties>
</file>