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542E-E671-4BF6-88A6-D86DD11F3401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2D-2018-4E5F-8009-B04007394D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yaBigDataIsCool/ElasticSearch/blob/master/Exercise%207%20-%20Python%20API%20-%20Match%20Exact%20Phrase%20to%20Narrow%20Search" TargetMode="External"/><Relationship Id="rId3" Type="http://schemas.openxmlformats.org/officeDocument/2006/relationships/hyperlink" Target="https://github.com/JayaBigDataIsCool/ElasticSearch/blob/master/Exercise%202%20%20-%20Python%20API%20-%20Print%20Schema%20using%20DataFrame" TargetMode="External"/><Relationship Id="rId7" Type="http://schemas.openxmlformats.org/officeDocument/2006/relationships/hyperlink" Target="https://github.com/JayaBigDataIsCool/ElasticSearch/blob/master/Exercise%206%20-%20Python%20API%20-%20Filtering%20based%20on%20Criteria" TargetMode="External"/><Relationship Id="rId2" Type="http://schemas.openxmlformats.org/officeDocument/2006/relationships/hyperlink" Target="https://github.com/JayaBigDataIsCool/ElasticSearch/blob/master/Exercise%201%20-%20Python%20API%20-%20Basic%20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yaBigDataIsCool/ElasticSearch/blob/master/Exercise%205%20-%20Python%20API%20-%20Select%20only%20Required%20Fields" TargetMode="External"/><Relationship Id="rId5" Type="http://schemas.openxmlformats.org/officeDocument/2006/relationships/hyperlink" Target="https://github.com/JayaBigDataIsCool/ElasticSearch/blob/master/Exercise%204%20-%20Python%20API%20-%20Sorting%20using%20Text%20Columns%20using%20Keyword" TargetMode="External"/><Relationship Id="rId4" Type="http://schemas.openxmlformats.org/officeDocument/2006/relationships/hyperlink" Target="https://github.com/JayaBigDataIsCool/ElasticSearch/blob/master/Exercise%203%20-%20Python%20API%20-%20Sort%20and%20Control%20Pagin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ElasticSearch</a:t>
            </a:r>
            <a:r>
              <a:rPr lang="en-IN" dirty="0" smtClean="0"/>
              <a:t> Python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</a:t>
            </a:r>
            <a:r>
              <a:rPr lang="en-IN" dirty="0" err="1" smtClean="0"/>
              <a:t>Json</a:t>
            </a:r>
            <a:r>
              <a:rPr lang="en-IN" dirty="0" smtClean="0"/>
              <a:t> Customer File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884368" y="2420888"/>
          <a:ext cx="914400" cy="771525"/>
        </p:xfrm>
        <a:graphic>
          <a:graphicData uri="http://schemas.openxmlformats.org/presentationml/2006/ole">
            <p:oleObj spid="_x0000_s1026" name="Packager Shell Object" showAsIcon="1" r:id="rId3" imgW="914400" imgH="771480" progId="Package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1397000"/>
          <a:ext cx="69847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4120232">
                <a:tc>
                  <a:txBody>
                    <a:bodyPr/>
                    <a:lstStyle/>
                    <a:p>
                      <a:r>
                        <a:rPr lang="en-IN" dirty="0" smtClean="0"/>
                        <a:t>{"index":{"_id":"1"}}</a:t>
                      </a:r>
                    </a:p>
                    <a:p>
                      <a:r>
                        <a:rPr lang="en-IN" dirty="0" smtClean="0"/>
                        <a:t>{"</a:t>
                      </a:r>
                      <a:r>
                        <a:rPr lang="en-IN" dirty="0" err="1" smtClean="0"/>
                        <a:t>account_number</a:t>
                      </a:r>
                      <a:r>
                        <a:rPr lang="en-IN" dirty="0" smtClean="0"/>
                        <a:t>":1,"balance":39225,"firstname":"</a:t>
                      </a:r>
                      <a:r>
                        <a:rPr lang="en-IN" dirty="0" err="1" smtClean="0"/>
                        <a:t>Amber","lastname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Duke","age</a:t>
                      </a:r>
                      <a:r>
                        <a:rPr lang="en-IN" dirty="0" smtClean="0"/>
                        <a:t>":32,"gender":"</a:t>
                      </a:r>
                      <a:r>
                        <a:rPr lang="en-IN" dirty="0" err="1" smtClean="0"/>
                        <a:t>M","address</a:t>
                      </a:r>
                      <a:r>
                        <a:rPr lang="en-IN" dirty="0" smtClean="0"/>
                        <a:t>":"880 Holmes </a:t>
                      </a:r>
                      <a:r>
                        <a:rPr lang="en-IN" dirty="0" err="1" smtClean="0"/>
                        <a:t>Lane","employer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Pyrami","email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amberduke@pyrami.com","city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Brogan","state</a:t>
                      </a:r>
                      <a:r>
                        <a:rPr lang="en-IN" dirty="0" smtClean="0"/>
                        <a:t>":"IL"}</a:t>
                      </a:r>
                    </a:p>
                    <a:p>
                      <a:r>
                        <a:rPr lang="en-IN" dirty="0" smtClean="0"/>
                        <a:t>{"index":{"_id":"6"}}</a:t>
                      </a:r>
                    </a:p>
                    <a:p>
                      <a:r>
                        <a:rPr lang="en-IN" dirty="0" smtClean="0"/>
                        <a:t>{"</a:t>
                      </a:r>
                      <a:r>
                        <a:rPr lang="en-IN" dirty="0" err="1" smtClean="0"/>
                        <a:t>account_number</a:t>
                      </a:r>
                      <a:r>
                        <a:rPr lang="en-IN" dirty="0" smtClean="0"/>
                        <a:t>":6,"balance":5686,"firstname":"</a:t>
                      </a:r>
                      <a:r>
                        <a:rPr lang="en-IN" dirty="0" err="1" smtClean="0"/>
                        <a:t>Hattie","lastname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Bond","age</a:t>
                      </a:r>
                      <a:r>
                        <a:rPr lang="en-IN" dirty="0" smtClean="0"/>
                        <a:t>":36,"gender":"</a:t>
                      </a:r>
                      <a:r>
                        <a:rPr lang="en-IN" dirty="0" err="1" smtClean="0"/>
                        <a:t>M","address</a:t>
                      </a:r>
                      <a:r>
                        <a:rPr lang="en-IN" dirty="0" smtClean="0"/>
                        <a:t>":"671 Bristol </a:t>
                      </a:r>
                      <a:r>
                        <a:rPr lang="en-IN" dirty="0" err="1" smtClean="0"/>
                        <a:t>Street","employer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Netagy","email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hattiebond@netagy.com","city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Dante","state</a:t>
                      </a:r>
                      <a:r>
                        <a:rPr lang="en-IN" dirty="0" smtClean="0"/>
                        <a:t>":"TN"}</a:t>
                      </a:r>
                    </a:p>
                    <a:p>
                      <a:r>
                        <a:rPr lang="en-IN" dirty="0" smtClean="0"/>
                        <a:t>{"index":{"_id":"13"}}</a:t>
                      </a:r>
                    </a:p>
                    <a:p>
                      <a:r>
                        <a:rPr lang="en-IN" dirty="0" smtClean="0"/>
                        <a:t>{"</a:t>
                      </a:r>
                      <a:r>
                        <a:rPr lang="en-IN" dirty="0" err="1" smtClean="0"/>
                        <a:t>account_number</a:t>
                      </a:r>
                      <a:r>
                        <a:rPr lang="en-IN" dirty="0" smtClean="0"/>
                        <a:t>":13,"balance":32838,"firstname":"</a:t>
                      </a:r>
                      <a:r>
                        <a:rPr lang="en-IN" dirty="0" err="1" smtClean="0"/>
                        <a:t>Nanette","lastname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Bates","age</a:t>
                      </a:r>
                      <a:r>
                        <a:rPr lang="en-IN" dirty="0" smtClean="0"/>
                        <a:t>":28,"gender":"</a:t>
                      </a:r>
                      <a:r>
                        <a:rPr lang="en-IN" dirty="0" err="1" smtClean="0"/>
                        <a:t>F","address</a:t>
                      </a:r>
                      <a:r>
                        <a:rPr lang="en-IN" dirty="0" smtClean="0"/>
                        <a:t>":"789 Madison </a:t>
                      </a:r>
                      <a:r>
                        <a:rPr lang="en-IN" dirty="0" err="1" smtClean="0"/>
                        <a:t>Street","employer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Quility","email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nanettebates@quility.com","city</a:t>
                      </a:r>
                      <a:r>
                        <a:rPr lang="en-IN" dirty="0" smtClean="0"/>
                        <a:t>":"</a:t>
                      </a:r>
                      <a:r>
                        <a:rPr lang="en-IN" dirty="0" err="1" smtClean="0"/>
                        <a:t>Nogal","state</a:t>
                      </a:r>
                      <a:r>
                        <a:rPr lang="en-IN" dirty="0" smtClean="0"/>
                        <a:t>":"VA"}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Load and Create Index using Curl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curl -H "Content-Type: application/</a:t>
            </a:r>
            <a:r>
              <a:rPr lang="en-IN" dirty="0" err="1"/>
              <a:t>json</a:t>
            </a:r>
            <a:r>
              <a:rPr lang="en-IN" dirty="0"/>
              <a:t>" -XPOST 'localhost:9200/bank/account/_</a:t>
            </a:r>
            <a:r>
              <a:rPr lang="en-IN" dirty="0" err="1"/>
              <a:t>bulk?pretty&amp;refresh</a:t>
            </a:r>
            <a:r>
              <a:rPr lang="en-IN" dirty="0"/>
              <a:t>' --data-binary "@</a:t>
            </a:r>
            <a:r>
              <a:rPr lang="en-IN" dirty="0" err="1"/>
              <a:t>CustomerFileAccount.json</a:t>
            </a:r>
            <a:r>
              <a:rPr lang="en-IN" dirty="0"/>
              <a:t>"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 Python Code Snippets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>
                <a:hlinkClick r:id="rId2"/>
              </a:rPr>
              <a:t>https://github.com/JayaBigDataIsCool/ElasticSearch/blob/master/Exercise%201%20-%20Python%20API%20-%20Basic%20Search</a:t>
            </a:r>
            <a:endParaRPr lang="en-IN" sz="1600" dirty="0" smtClean="0"/>
          </a:p>
          <a:p>
            <a:r>
              <a:rPr lang="en-IN" sz="1600" dirty="0" smtClean="0">
                <a:hlinkClick r:id="rId3"/>
              </a:rPr>
              <a:t>https://github.com/JayaBigDataIsCool/ElasticSearch/blob/master/Exercise%202%20%20-%20Python%20API%20-%20Print%20Schema%20using%20DataFrame</a:t>
            </a:r>
            <a:endParaRPr lang="en-IN" sz="1600" dirty="0" smtClean="0"/>
          </a:p>
          <a:p>
            <a:r>
              <a:rPr lang="en-IN" sz="1600" dirty="0" smtClean="0">
                <a:hlinkClick r:id="rId4"/>
              </a:rPr>
              <a:t>https://github.com/JayaBigDataIsCool/ElasticSearch/blob/master/Exercise%203%20-%20Python%20API%20-%20Sort%20and%20Control%20Pagination</a:t>
            </a:r>
            <a:endParaRPr lang="en-IN" sz="1600" dirty="0" smtClean="0"/>
          </a:p>
          <a:p>
            <a:r>
              <a:rPr lang="en-IN" sz="1600" dirty="0" smtClean="0">
                <a:hlinkClick r:id="rId5"/>
              </a:rPr>
              <a:t>https://github.com/JayaBigDataIsCool/ElasticSearch/blob/master/Exercise%204%20-%20Python%20API%20-%20Sorting%20using%20Text%20Columns%20using%20Keyword</a:t>
            </a:r>
            <a:endParaRPr lang="en-IN" sz="1600" dirty="0" smtClean="0"/>
          </a:p>
          <a:p>
            <a:r>
              <a:rPr lang="en-IN" sz="1600" dirty="0" smtClean="0">
                <a:hlinkClick r:id="rId6"/>
              </a:rPr>
              <a:t>https://github.com/JayaBigDataIsCool/ElasticSearch/blob/master/Exercise%205%20-%20Python%20API%20-%20Select%20only%20Required%20Fields</a:t>
            </a:r>
            <a:endParaRPr lang="en-IN" sz="1600" dirty="0" smtClean="0"/>
          </a:p>
          <a:p>
            <a:r>
              <a:rPr lang="en-IN" sz="1600" dirty="0" smtClean="0">
                <a:hlinkClick r:id="rId7"/>
              </a:rPr>
              <a:t>https://github.com/JayaBigDataIsCool/ElasticSearch/blob/master/Exercise%206%20-%20Python%20API%20-%20Filtering%20based%20on%20Criteria</a:t>
            </a:r>
            <a:endParaRPr lang="en-IN" sz="1600" dirty="0" smtClean="0"/>
          </a:p>
          <a:p>
            <a:r>
              <a:rPr lang="en-IN" sz="1600" smtClean="0">
                <a:hlinkClick r:id="rId8"/>
              </a:rPr>
              <a:t>https://github.com/JayaBigDataIsCool/ElasticSearch/blob/master/Exercise%207%20-%20Python%20API%20-%20Match%20Exact%20Phrase%20to%20Narrow%20Search</a:t>
            </a:r>
            <a:endParaRPr lang="en-IN" sz="160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Package</vt:lpstr>
      <vt:lpstr>ElasticSearch Python API</vt:lpstr>
      <vt:lpstr>Sample Json Customer File</vt:lpstr>
      <vt:lpstr>Load and Create Index using Curl Command</vt:lpstr>
      <vt:lpstr>All Python Code Snippets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Python API</dc:title>
  <dc:creator>Jayaprakash S</dc:creator>
  <cp:lastModifiedBy>Jayaprakash S</cp:lastModifiedBy>
  <cp:revision>1</cp:revision>
  <dcterms:created xsi:type="dcterms:W3CDTF">2017-06-12T02:59:08Z</dcterms:created>
  <dcterms:modified xsi:type="dcterms:W3CDTF">2017-06-12T03:07:23Z</dcterms:modified>
</cp:coreProperties>
</file>