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6909-3282-4AA0-BE21-8273261CD7D5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3A08-2E3E-4881-9244-6056327F6B3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557213"/>
            <a:ext cx="871537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 a search immediately after indexing each record 1 by 1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1920"/>
            <a:ext cx="9144000" cy="690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1438"/>
            <a:ext cx="9144000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Index and Search with a small file and calculate the response time</a:t>
            </a:r>
          </a:p>
          <a:p>
            <a:r>
              <a:rPr lang="en-IN" dirty="0" smtClean="0"/>
              <a:t>Index and Search with </a:t>
            </a:r>
            <a:r>
              <a:rPr lang="en-IN" dirty="0" smtClean="0"/>
              <a:t>comparatively a large </a:t>
            </a:r>
            <a:r>
              <a:rPr lang="en-IN" dirty="0" smtClean="0"/>
              <a:t>file and calculate the response time</a:t>
            </a:r>
          </a:p>
          <a:p>
            <a:r>
              <a:rPr lang="en-IN" dirty="0" smtClean="0"/>
              <a:t>Data in second file is 4 times larger than the first file</a:t>
            </a:r>
            <a:endParaRPr lang="en-IN" dirty="0" smtClean="0"/>
          </a:p>
          <a:p>
            <a:r>
              <a:rPr lang="en-IN" dirty="0" smtClean="0"/>
              <a:t>Compare both the response times</a:t>
            </a:r>
          </a:p>
          <a:p>
            <a:r>
              <a:rPr lang="en-IN" dirty="0" smtClean="0"/>
              <a:t>Note – Both the Search queries </a:t>
            </a:r>
            <a:r>
              <a:rPr lang="en-IN" dirty="0" smtClean="0"/>
              <a:t>are written to fetch the same unique record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0928"/>
            <a:ext cx="9109407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836712"/>
            <a:ext cx="7992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Data in index </a:t>
            </a:r>
            <a:r>
              <a:rPr lang="en-IN" sz="4400" dirty="0" err="1" smtClean="0"/>
              <a:t>bankaccount</a:t>
            </a:r>
            <a:r>
              <a:rPr lang="en-IN" sz="4400" dirty="0" smtClean="0"/>
              <a:t> is 4 times larger than index bank</a:t>
            </a:r>
            <a:endParaRPr lang="en-IN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But the response time after executing both the search queries from the same python script is almost the same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28903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93305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nsolas" pitchFamily="49" charset="0"/>
              </a:rPr>
              <a:t>"C:\Program Files (x86)\Python36-32\python.exe" "C:/Jayaprakash/Python Scripts/test2/test2.py"</a:t>
            </a:r>
          </a:p>
          <a:p>
            <a:r>
              <a:rPr lang="en-IN" dirty="0" smtClean="0">
                <a:latin typeface="Consolas" pitchFamily="49" charset="0"/>
              </a:rPr>
              <a:t>Round Trip Time for small data : </a:t>
            </a:r>
            <a:r>
              <a:rPr lang="en-IN" b="1" dirty="0" smtClean="0">
                <a:solidFill>
                  <a:srgbClr val="00B050"/>
                </a:solidFill>
                <a:latin typeface="Consolas" pitchFamily="49" charset="0"/>
              </a:rPr>
              <a:t>0.005003929138183594</a:t>
            </a:r>
          </a:p>
          <a:p>
            <a:r>
              <a:rPr lang="en-IN" dirty="0" smtClean="0">
                <a:latin typeface="Consolas" pitchFamily="49" charset="0"/>
              </a:rPr>
              <a:t>Match Results for smaller data: </a:t>
            </a:r>
            <a:r>
              <a:rPr lang="en-IN" dirty="0" err="1" smtClean="0">
                <a:latin typeface="Consolas" pitchFamily="49" charset="0"/>
              </a:rPr>
              <a:t>account_number</a:t>
            </a:r>
            <a:r>
              <a:rPr lang="en-IN" dirty="0" smtClean="0">
                <a:latin typeface="Consolas" pitchFamily="49" charset="0"/>
              </a:rPr>
              <a:t>: 557 First Name: Landry</a:t>
            </a:r>
          </a:p>
          <a:p>
            <a:r>
              <a:rPr lang="en-IN" dirty="0" smtClean="0">
                <a:latin typeface="Consolas" pitchFamily="49" charset="0"/>
              </a:rPr>
              <a:t>Round Trip Time for larger data : </a:t>
            </a:r>
            <a:r>
              <a:rPr lang="en-IN" b="1" dirty="0" smtClean="0">
                <a:solidFill>
                  <a:srgbClr val="00B050"/>
                </a:solidFill>
                <a:latin typeface="Consolas" pitchFamily="49" charset="0"/>
              </a:rPr>
              <a:t>0.004021644592285156</a:t>
            </a:r>
          </a:p>
          <a:p>
            <a:r>
              <a:rPr lang="en-IN" dirty="0" smtClean="0">
                <a:latin typeface="Consolas" pitchFamily="49" charset="0"/>
              </a:rPr>
              <a:t>Match Results for larger data: </a:t>
            </a:r>
            <a:r>
              <a:rPr lang="en-IN" dirty="0" err="1" smtClean="0">
                <a:latin typeface="Consolas" pitchFamily="49" charset="0"/>
              </a:rPr>
              <a:t>account_number</a:t>
            </a:r>
            <a:r>
              <a:rPr lang="en-IN" dirty="0" smtClean="0">
                <a:latin typeface="Consolas" pitchFamily="49" charset="0"/>
              </a:rPr>
              <a:t>: 557 First Name: Landry</a:t>
            </a:r>
            <a:endParaRPr lang="en-IN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Test 1</vt:lpstr>
      <vt:lpstr>Slide 3</vt:lpstr>
      <vt:lpstr>Slide 4</vt:lpstr>
      <vt:lpstr>Test 2</vt:lpstr>
      <vt:lpstr>Slide 6</vt:lpstr>
      <vt:lpstr>But the response time after executing both the search queries from the same python script is almost the same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Jayaprakash S</dc:creator>
  <cp:lastModifiedBy>Jayaprakash S</cp:lastModifiedBy>
  <cp:revision>4</cp:revision>
  <dcterms:created xsi:type="dcterms:W3CDTF">2017-06-13T04:57:50Z</dcterms:created>
  <dcterms:modified xsi:type="dcterms:W3CDTF">2017-06-13T05:32:07Z</dcterms:modified>
</cp:coreProperties>
</file>