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E62E-9A77-42F5-8B1C-A487E21694DE}" type="datetimeFigureOut">
              <a:rPr lang="en-IN" smtClean="0"/>
              <a:t>11-08-2017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6E00-58D2-4316-B31A-34C0A402045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Apache Spark and Google Cloud Dataflow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Jayaprakash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476672"/>
          <a:ext cx="8352928" cy="60653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76464"/>
                <a:gridCol w="4176464"/>
              </a:tblGrid>
              <a:tr h="396044">
                <a:tc>
                  <a:txBody>
                    <a:bodyPr/>
                    <a:lstStyle/>
                    <a:p>
                      <a:r>
                        <a:rPr lang="en-IN" dirty="0" smtClean="0"/>
                        <a:t>Apache</a:t>
                      </a:r>
                      <a:r>
                        <a:rPr lang="en-IN" baseline="0" dirty="0" smtClean="0"/>
                        <a:t> Spark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Google Cloud Dataflow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IN" sz="1800" kern="1200" dirty="0" smtClean="0"/>
                        <a:t>Spark is strictly an API and engine with the supporting technologies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/>
                        <a:t>Google Cloud Dataflow is all that plus Google’s underlying infrastructure and operational support.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r>
                        <a:rPr lang="en-IN" baseline="0" dirty="0" smtClean="0"/>
                        <a:t> hard limit on number of operational cores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Dataflow is limited to 1,024 cores; this is a hard limit set by Google that we expect will change in the near future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r>
                        <a:rPr lang="en-IN" baseline="0" dirty="0" smtClean="0"/>
                        <a:t> auto scaling of number of CPU cores during Job execution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Dynamic auto scale of cores based</a:t>
                      </a:r>
                      <a:r>
                        <a:rPr lang="en-IN" baseline="0" dirty="0" smtClean="0"/>
                        <a:t> on input load.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IN" dirty="0" smtClean="0"/>
                        <a:t>Very rich Python, Scala</a:t>
                      </a:r>
                      <a:r>
                        <a:rPr lang="en-IN" baseline="0" dirty="0" smtClean="0"/>
                        <a:t>, Java, R API support with MLIB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Only JAVA and Python</a:t>
                      </a:r>
                      <a:r>
                        <a:rPr lang="en-IN" baseline="0" dirty="0" smtClean="0"/>
                        <a:t> API support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r>
                        <a:rPr lang="en-IN" baseline="0" dirty="0" smtClean="0"/>
                        <a:t> dependency any specific programming framework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Must leverage Apache</a:t>
                      </a:r>
                      <a:r>
                        <a:rPr lang="en-IN" baseline="0" dirty="0" smtClean="0"/>
                        <a:t> Beam Abstraction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IN" dirty="0" smtClean="0"/>
                        <a:t>Syntactically</a:t>
                      </a:r>
                      <a:r>
                        <a:rPr lang="en-IN" baseline="0" dirty="0" smtClean="0"/>
                        <a:t> different to process between Batch and Streaming Jobs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Unified Programming</a:t>
                      </a:r>
                      <a:r>
                        <a:rPr lang="en-IN" baseline="0" dirty="0" smtClean="0"/>
                        <a:t> Model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IN" dirty="0" smtClean="0"/>
                        <a:t>Memory and CPU is</a:t>
                      </a:r>
                      <a:r>
                        <a:rPr lang="en-IN" baseline="0" dirty="0" smtClean="0"/>
                        <a:t> shared across all the Jobs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Memory and CPU is allocated</a:t>
                      </a:r>
                      <a:r>
                        <a:rPr lang="en-IN" baseline="0" dirty="0" smtClean="0"/>
                        <a:t> independently to each Job</a:t>
                      </a:r>
                      <a:endParaRPr lang="en-IN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r>
                        <a:rPr lang="en-IN" baseline="0" dirty="0" smtClean="0"/>
                        <a:t> for both batch and interactive execution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support for interactive</a:t>
                      </a:r>
                      <a:r>
                        <a:rPr lang="en-IN" baseline="0" dirty="0" smtClean="0"/>
                        <a:t> execution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Difference Between Apache Spark and Google Cloud Dataflow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Apache Spark and Google Cloud Dataflow</dc:title>
  <dc:creator>Jayaprakash S</dc:creator>
  <cp:lastModifiedBy>Jayaprakash S</cp:lastModifiedBy>
  <cp:revision>4</cp:revision>
  <dcterms:created xsi:type="dcterms:W3CDTF">2017-08-12T02:32:07Z</dcterms:created>
  <dcterms:modified xsi:type="dcterms:W3CDTF">2017-08-12T02:47:51Z</dcterms:modified>
</cp:coreProperties>
</file>