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CDF9-17F4-4F00-B63C-1F795D69EFB0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7D7D0-B3F4-4D69-9CF2-25627ED8953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Google Cloud Dataflow POC - </a:t>
            </a:r>
            <a:r>
              <a:rPr lang="en-IN" dirty="0" smtClean="0"/>
              <a:t>Read from GS and Write to BQ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Jayaprakash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313" cy="38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744416" cy="659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08720"/>
            <a:ext cx="424911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9088"/>
            <a:ext cx="1301115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Google Cloud Dataflow POC - Read from GS and Write to BQ 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Dataflow POC - Read from GS and Write to BQ </dc:title>
  <dc:creator>Jayaprakash S</dc:creator>
  <cp:lastModifiedBy>Jayaprakash S</cp:lastModifiedBy>
  <cp:revision>1</cp:revision>
  <dcterms:created xsi:type="dcterms:W3CDTF">2017-08-12T02:23:00Z</dcterms:created>
  <dcterms:modified xsi:type="dcterms:W3CDTF">2017-08-12T02:28:31Z</dcterms:modified>
</cp:coreProperties>
</file>