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A478-8936-4D37-BFE7-C6E5D2BF916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FB31-A96D-44BD-97CF-D67EA6B0AA0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fluent.io/product/connector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CMS Data Lake Pilot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Jayaprakash Subramani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Functions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108" y="1340768"/>
            <a:ext cx="854655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tx2"/>
                </a:solidFill>
              </a:rPr>
              <a:t>Lets Get Back to POC </a:t>
            </a:r>
            <a:r>
              <a:rPr lang="en-IN" sz="3600" dirty="0" smtClean="0"/>
              <a:t>– Just print the streamed data in Spark Memory Console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Spark Code:</a:t>
            </a:r>
          </a:p>
          <a:p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ssc</a:t>
            </a:r>
            <a:r>
              <a:rPr lang="en-IN" dirty="0" smtClean="0"/>
              <a:t> = new </a:t>
            </a:r>
            <a:r>
              <a:rPr lang="en-IN" dirty="0" err="1" smtClean="0"/>
              <a:t>StreamingContext</a:t>
            </a:r>
            <a:r>
              <a:rPr lang="en-IN" dirty="0" smtClean="0"/>
              <a:t>(sc, Seconds(5))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kafkaConf</a:t>
            </a:r>
            <a:r>
              <a:rPr lang="en-IN" dirty="0" smtClean="0"/>
              <a:t> = Map(</a:t>
            </a:r>
          </a:p>
          <a:p>
            <a:r>
              <a:rPr lang="en-IN" dirty="0" smtClean="0"/>
              <a:t>    "</a:t>
            </a:r>
            <a:r>
              <a:rPr lang="en-IN" dirty="0" err="1" smtClean="0"/>
              <a:t>metadata.broker.list</a:t>
            </a:r>
            <a:r>
              <a:rPr lang="en-IN" dirty="0" smtClean="0"/>
              <a:t>" -&gt; "localhost:9092",</a:t>
            </a:r>
          </a:p>
          <a:p>
            <a:r>
              <a:rPr lang="en-IN" dirty="0" smtClean="0"/>
              <a:t>    "</a:t>
            </a:r>
            <a:r>
              <a:rPr lang="en-IN" dirty="0" err="1" smtClean="0"/>
              <a:t>zookeeper.connect</a:t>
            </a:r>
            <a:r>
              <a:rPr lang="en-IN" dirty="0" smtClean="0"/>
              <a:t>" -&gt; "localhost:2181",</a:t>
            </a:r>
          </a:p>
          <a:p>
            <a:r>
              <a:rPr lang="en-IN" dirty="0" smtClean="0"/>
              <a:t>    "group.id" -&gt; "</a:t>
            </a:r>
            <a:r>
              <a:rPr lang="en-IN" dirty="0" err="1" smtClean="0"/>
              <a:t>kafka</a:t>
            </a:r>
            <a:r>
              <a:rPr lang="en-IN" dirty="0" smtClean="0"/>
              <a:t>-streaming-example",</a:t>
            </a:r>
          </a:p>
          <a:p>
            <a:r>
              <a:rPr lang="en-IN" dirty="0" smtClean="0"/>
              <a:t>    "zookeeper.connection.timeout.ms" -&gt; "1000"</a:t>
            </a:r>
          </a:p>
          <a:p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lines = </a:t>
            </a:r>
            <a:r>
              <a:rPr lang="en-IN" dirty="0" err="1" smtClean="0"/>
              <a:t>KafkaUtils.createStream</a:t>
            </a:r>
            <a:r>
              <a:rPr lang="en-IN" dirty="0" smtClean="0"/>
              <a:t>[Array[Byte], String, </a:t>
            </a:r>
            <a:r>
              <a:rPr lang="en-IN" dirty="0" err="1" smtClean="0"/>
              <a:t>DefaultDecoder</a:t>
            </a:r>
            <a:r>
              <a:rPr lang="en-IN" dirty="0" smtClean="0"/>
              <a:t>, </a:t>
            </a:r>
            <a:r>
              <a:rPr lang="en-IN" dirty="0" err="1" smtClean="0"/>
              <a:t>StringDecoder</a:t>
            </a:r>
            <a:r>
              <a:rPr lang="en-IN" dirty="0" smtClean="0"/>
              <a:t>](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ssc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kafkaConf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  Map("</a:t>
            </a:r>
            <a:r>
              <a:rPr lang="en-IN" dirty="0" err="1" smtClean="0"/>
              <a:t>TutorialTopic</a:t>
            </a:r>
            <a:r>
              <a:rPr lang="en-IN" dirty="0" smtClean="0"/>
              <a:t>" -&gt; 1),   // </a:t>
            </a:r>
            <a:r>
              <a:rPr lang="en-IN" dirty="0" err="1" smtClean="0"/>
              <a:t>subscripe</a:t>
            </a:r>
            <a:r>
              <a:rPr lang="en-IN" dirty="0" smtClean="0"/>
              <a:t> to topic and partition 1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StorageLevel.MEMORY_ONLY</a:t>
            </a:r>
            <a:endParaRPr lang="en-IN" dirty="0" smtClean="0"/>
          </a:p>
          <a:p>
            <a:r>
              <a:rPr lang="en-IN" dirty="0" smtClean="0"/>
              <a:t>)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lines.print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ssc.start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/>
              <a:t>Streaming Output in Console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6408712" cy="552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IN" dirty="0" smtClean="0"/>
              <a:t>Cassandra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56084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8280920" cy="56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Get Back to POC – Some memory issues in my VM so not a full fledged POC but proved that Spark talks to Cassandra</a:t>
            </a:r>
            <a:endParaRPr lang="en-IN" sz="3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500"/>
            <a:ext cx="9239250" cy="43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Get Back to POC – Some memory issues in my VM so not a full fledged POC but proved that Spark talks to Cassandra</a:t>
            </a:r>
            <a:endParaRPr lang="en-IN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93096"/>
            <a:ext cx="734481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7016" y="1988840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 smtClean="0"/>
              <a:t>val</a:t>
            </a:r>
            <a:r>
              <a:rPr lang="en-IN" sz="2000" dirty="0" smtClean="0"/>
              <a:t> qryPart1 = </a:t>
            </a:r>
            <a:r>
              <a:rPr lang="en-IN" sz="2000" dirty="0" err="1" smtClean="0"/>
              <a:t>sc.cassandraTable</a:t>
            </a:r>
            <a:r>
              <a:rPr lang="en-IN" sz="2000" dirty="0" smtClean="0"/>
              <a:t>("</a:t>
            </a:r>
            <a:r>
              <a:rPr lang="en-IN" sz="2000" dirty="0" err="1" smtClean="0"/>
              <a:t>killr_video</a:t>
            </a:r>
            <a:r>
              <a:rPr lang="en-IN" sz="2000" dirty="0" smtClean="0"/>
              <a:t>", "</a:t>
            </a:r>
            <a:r>
              <a:rPr lang="en-IN" sz="2000" dirty="0" err="1" smtClean="0"/>
              <a:t>videos_by_year_title</a:t>
            </a:r>
            <a:r>
              <a:rPr lang="en-IN" sz="2000" dirty="0" smtClean="0"/>
              <a:t>").select("title")</a:t>
            </a:r>
          </a:p>
          <a:p>
            <a:r>
              <a:rPr lang="en-IN" sz="2000" dirty="0" err="1" smtClean="0"/>
              <a:t>val</a:t>
            </a:r>
            <a:r>
              <a:rPr lang="en-IN" sz="2000" dirty="0" smtClean="0"/>
              <a:t> qryPart2 = qryPart1.where("</a:t>
            </a:r>
            <a:r>
              <a:rPr lang="en-IN" sz="2000" dirty="0" err="1" smtClean="0"/>
              <a:t>added_year</a:t>
            </a:r>
            <a:r>
              <a:rPr lang="en-IN" sz="2000" dirty="0" smtClean="0"/>
              <a:t> = 2015 and title &gt;= 'T'").limit(5)</a:t>
            </a:r>
          </a:p>
          <a:p>
            <a:r>
              <a:rPr lang="en-IN" sz="2000" dirty="0" err="1" smtClean="0"/>
              <a:t>val</a:t>
            </a:r>
            <a:r>
              <a:rPr lang="en-IN" sz="2000" dirty="0" smtClean="0"/>
              <a:t> </a:t>
            </a:r>
            <a:r>
              <a:rPr lang="en-IN" sz="2000" dirty="0" err="1" smtClean="0"/>
              <a:t>resultRDD</a:t>
            </a:r>
            <a:r>
              <a:rPr lang="en-IN" sz="2000" dirty="0" smtClean="0"/>
              <a:t> = qryPart2.collect</a:t>
            </a:r>
          </a:p>
          <a:p>
            <a:r>
              <a:rPr lang="en-IN" sz="2000" dirty="0" err="1" smtClean="0"/>
              <a:t>resultRDD.foreach</a:t>
            </a:r>
            <a:r>
              <a:rPr lang="en-IN" sz="2000" dirty="0" smtClean="0"/>
              <a:t>(row =&gt; </a:t>
            </a:r>
            <a:r>
              <a:rPr lang="en-IN" sz="2000" dirty="0" err="1" smtClean="0"/>
              <a:t>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row.getString</a:t>
            </a:r>
            <a:r>
              <a:rPr lang="en-IN" sz="2000" dirty="0" smtClean="0"/>
              <a:t>("title")))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CMS </a:t>
            </a:r>
            <a:r>
              <a:rPr lang="en-US" dirty="0" smtClean="0"/>
              <a:t>Target State view – Data Lake integration with Access and CBO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560" y="1700808"/>
            <a:ext cx="7422964" cy="4607924"/>
            <a:chOff x="1213653" y="665368"/>
            <a:chExt cx="7975513" cy="4950928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653" y="666935"/>
              <a:ext cx="7975513" cy="4949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Oval 23"/>
            <p:cNvSpPr/>
            <p:nvPr/>
          </p:nvSpPr>
          <p:spPr>
            <a:xfrm>
              <a:off x="4359397" y="665368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213653" y="1506667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5175504" y="1815799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946056" y="3397992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640068" y="4975191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383738" y="2959251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7162800" y="3274878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8355946" y="3274878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55946" y="4522391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8391506" y="5117464"/>
              <a:ext cx="280671" cy="2806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9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5257800"/>
              <a:ext cx="16954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Kafka as a distributed streaming platform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615336" cy="39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556792"/>
            <a:ext cx="4716016" cy="298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6276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7353300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623731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Other Certified Connectors</a:t>
            </a:r>
            <a:r>
              <a:rPr lang="en-IN" dirty="0" smtClean="0"/>
              <a:t> - </a:t>
            </a:r>
            <a:r>
              <a:rPr lang="en-IN" dirty="0" smtClean="0">
                <a:hlinkClick r:id="rId4"/>
              </a:rPr>
              <a:t>https://www.confluent.io/product/connectors/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POC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Sample </a:t>
            </a:r>
            <a:r>
              <a:rPr lang="en-IN" dirty="0" err="1" smtClean="0"/>
              <a:t>Json</a:t>
            </a:r>
            <a:r>
              <a:rPr lang="en-IN" dirty="0" smtClean="0"/>
              <a:t> Source</a:t>
            </a:r>
          </a:p>
          <a:p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5457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a Topic and Start Streaming the Data Source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5536" y="1772816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root@ds320:~/</a:t>
            </a:r>
            <a:r>
              <a:rPr lang="en-IN" sz="2400" dirty="0" err="1" smtClean="0"/>
              <a:t>kafka</a:t>
            </a:r>
            <a:r>
              <a:rPr lang="en-IN" sz="2400" dirty="0" smtClean="0"/>
              <a:t># ~/</a:t>
            </a:r>
            <a:r>
              <a:rPr lang="en-IN" sz="2400" dirty="0" err="1" smtClean="0"/>
              <a:t>kafka</a:t>
            </a:r>
            <a:r>
              <a:rPr lang="en-IN" sz="2400" dirty="0" smtClean="0"/>
              <a:t>/bin/kafka-console-producer.sh --broker-list localhost:9092 --topic spark-test-topic1 &lt;/root/</a:t>
            </a:r>
            <a:r>
              <a:rPr lang="en-IN" sz="2400" dirty="0" err="1" smtClean="0"/>
              <a:t>kafka</a:t>
            </a:r>
            <a:r>
              <a:rPr lang="en-IN" sz="2400" dirty="0" smtClean="0"/>
              <a:t>/Twitter.txt</a:t>
            </a:r>
          </a:p>
          <a:p>
            <a:endParaRPr lang="en-IN" sz="2400" dirty="0"/>
          </a:p>
          <a:p>
            <a:r>
              <a:rPr lang="en-IN" sz="2400" b="1" u="sng" dirty="0" smtClean="0"/>
              <a:t>Test Using Kafka Consumer:</a:t>
            </a:r>
          </a:p>
          <a:p>
            <a:endParaRPr lang="en-IN" sz="2400" b="1" u="sng" dirty="0"/>
          </a:p>
          <a:p>
            <a:endParaRPr lang="en-IN" sz="2400" b="1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46601"/>
            <a:ext cx="8388424" cy="305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Do Spark Streaming</a:t>
            </a:r>
            <a:endParaRPr lang="en-IN" dirty="0"/>
          </a:p>
        </p:txBody>
      </p:sp>
      <p:sp>
        <p:nvSpPr>
          <p:cNvPr id="5122" name="AutoShape 2" descr="Image result for structured streaming"/>
          <p:cNvSpPr>
            <a:spLocks noChangeAspect="1" noChangeArrowheads="1"/>
          </p:cNvSpPr>
          <p:nvPr/>
        </p:nvSpPr>
        <p:spPr bwMode="auto">
          <a:xfrm>
            <a:off x="155575" y="-1652588"/>
            <a:ext cx="7810500" cy="34575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25" y="1484784"/>
            <a:ext cx="837630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Structured Streaming in Spark 2.0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300163"/>
            <a:ext cx="79819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Structured Streaming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064896" cy="57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285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CMS Data Lake Pilot</vt:lpstr>
      <vt:lpstr>CMS Target State view – Data Lake integration with Access and CBO</vt:lpstr>
      <vt:lpstr>Kafka as a distributed streaming platform </vt:lpstr>
      <vt:lpstr>Slide 4</vt:lpstr>
      <vt:lpstr>My POC</vt:lpstr>
      <vt:lpstr>Create a Topic and Start Streaming the Data Source</vt:lpstr>
      <vt:lpstr>Lets Do Spark Streaming</vt:lpstr>
      <vt:lpstr>Structured Streaming in Spark 2.0</vt:lpstr>
      <vt:lpstr>Structured Streaming</vt:lpstr>
      <vt:lpstr>Window Functions</vt:lpstr>
      <vt:lpstr>Lets Get Back to POC – Just print the streamed data in Spark Memory Console</vt:lpstr>
      <vt:lpstr>Streaming Output in Console</vt:lpstr>
      <vt:lpstr>Cassandra</vt:lpstr>
      <vt:lpstr>Slide 14</vt:lpstr>
      <vt:lpstr>Get Back to POC – Some memory issues in my VM so not a full fledged POC but proved that Spark talks to Cassandra</vt:lpstr>
      <vt:lpstr>Get Back to POC – Some memory issues in my VM so not a full fledged POC but proved that Spark talks to Cassandra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Data Lake Pilot</dc:title>
  <dc:creator>Jayaprakash S</dc:creator>
  <cp:lastModifiedBy>Jayaprakash S</cp:lastModifiedBy>
  <cp:revision>9</cp:revision>
  <dcterms:created xsi:type="dcterms:W3CDTF">2017-10-16T23:04:26Z</dcterms:created>
  <dcterms:modified xsi:type="dcterms:W3CDTF">2017-10-16T23:56:43Z</dcterms:modified>
</cp:coreProperties>
</file>