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4CCD-7A60-4CDB-8739-C5FC33D47C5E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C5F0-6FC7-4879-B69E-55F80B2D94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4CCD-7A60-4CDB-8739-C5FC33D47C5E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C5F0-6FC7-4879-B69E-55F80B2D94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4CCD-7A60-4CDB-8739-C5FC33D47C5E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C5F0-6FC7-4879-B69E-55F80B2D94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4CCD-7A60-4CDB-8739-C5FC33D47C5E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C5F0-6FC7-4879-B69E-55F80B2D94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4CCD-7A60-4CDB-8739-C5FC33D47C5E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C5F0-6FC7-4879-B69E-55F80B2D94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4CCD-7A60-4CDB-8739-C5FC33D47C5E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C5F0-6FC7-4879-B69E-55F80B2D94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4CCD-7A60-4CDB-8739-C5FC33D47C5E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C5F0-6FC7-4879-B69E-55F80B2D94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4CCD-7A60-4CDB-8739-C5FC33D47C5E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C5F0-6FC7-4879-B69E-55F80B2D94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4CCD-7A60-4CDB-8739-C5FC33D47C5E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C5F0-6FC7-4879-B69E-55F80B2D94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4CCD-7A60-4CDB-8739-C5FC33D47C5E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C5F0-6FC7-4879-B69E-55F80B2D94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4CCD-7A60-4CDB-8739-C5FC33D47C5E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C5F0-6FC7-4879-B69E-55F80B2D94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64CCD-7A60-4CDB-8739-C5FC33D47C5E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C5F0-6FC7-4879-B69E-55F80B2D94C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Ingestion Deliberations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8570"/>
            <a:ext cx="9088154" cy="652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Data Ingestion Deliberations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Ingestion Deliberations</dc:title>
  <dc:creator>Jayaprakash S</dc:creator>
  <cp:lastModifiedBy>Jayaprakash S</cp:lastModifiedBy>
  <cp:revision>4</cp:revision>
  <dcterms:created xsi:type="dcterms:W3CDTF">2017-11-07T19:14:23Z</dcterms:created>
  <dcterms:modified xsi:type="dcterms:W3CDTF">2017-11-07T19:42:44Z</dcterms:modified>
</cp:coreProperties>
</file>