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2a5a312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2a5a312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22a5a312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22a5a312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22a5a312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22a5a312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22a5a312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22a5a312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22a5a312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22a5a312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2a5a312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2a5a312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22a5a312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22a5a312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22a5a312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22a5a312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22a5a312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22a5a312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2a5a312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22a5a312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22a5a312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22a5a312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docket_kub_jenkins 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9050"/>
            <a:ext cx="8839201" cy="39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20350" y="187650"/>
            <a:ext cx="84300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</a:rPr>
              <a:t>Automating ML Model Deployment with Docker, Kubernetes, and Jenkins</a:t>
            </a:r>
            <a:endParaRPr sz="2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228825"/>
            <a:ext cx="85206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What is Jenkins?</a:t>
            </a:r>
            <a:endParaRPr b="1" sz="23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Jenkins is an open-source automation server that automates tasks in the software development lifecycle.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Why Use Jenkins?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Automates the build, test, and deployment process.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Supports CI/CD pipelines for continuous integration and delivery.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Enables easy integration with Docker and Kubernetes.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105775" y="118975"/>
            <a:ext cx="8520600" cy="4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2741">
                <a:solidFill>
                  <a:schemeClr val="dk1"/>
                </a:solidFill>
              </a:rPr>
              <a:t> </a:t>
            </a:r>
            <a:r>
              <a:rPr b="1" lang="en" sz="3386">
                <a:solidFill>
                  <a:schemeClr val="dk1"/>
                </a:solidFill>
              </a:rPr>
              <a:t>Jenkins Pipeline for ML Model Deployment</a:t>
            </a:r>
            <a:endParaRPr b="1" sz="3186">
              <a:solidFill>
                <a:schemeClr val="dk1"/>
              </a:solidFill>
            </a:endParaRPr>
          </a:p>
          <a:p>
            <a:pPr indent="-3526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550">
                <a:solidFill>
                  <a:schemeClr val="dk1"/>
                </a:solidFill>
              </a:rPr>
              <a:t>Pipeline Stages:</a:t>
            </a:r>
            <a:endParaRPr b="1" sz="3550">
              <a:solidFill>
                <a:schemeClr val="dk1"/>
              </a:solidFill>
            </a:endParaRPr>
          </a:p>
          <a:p>
            <a:pPr indent="-3526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3550">
                <a:solidFill>
                  <a:schemeClr val="dk1"/>
                </a:solidFill>
              </a:rPr>
              <a:t>Clone Repository:</a:t>
            </a:r>
            <a:r>
              <a:rPr lang="en" sz="3550">
                <a:solidFill>
                  <a:schemeClr val="dk1"/>
                </a:solidFill>
              </a:rPr>
              <a:t> Retrieves the ML code from GitHub.</a:t>
            </a:r>
            <a:endParaRPr sz="3550">
              <a:solidFill>
                <a:schemeClr val="dk1"/>
              </a:solidFill>
            </a:endParaRPr>
          </a:p>
          <a:p>
            <a:pPr indent="-3526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3550">
                <a:solidFill>
                  <a:schemeClr val="dk1"/>
                </a:solidFill>
              </a:rPr>
              <a:t>Build Docker Image:</a:t>
            </a:r>
            <a:r>
              <a:rPr lang="en" sz="3550">
                <a:solidFill>
                  <a:schemeClr val="dk1"/>
                </a:solidFill>
              </a:rPr>
              <a:t> Uses Docker to create an image for the ML model.</a:t>
            </a:r>
            <a:endParaRPr sz="3550">
              <a:solidFill>
                <a:schemeClr val="dk1"/>
              </a:solidFill>
            </a:endParaRPr>
          </a:p>
          <a:p>
            <a:pPr indent="-3526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3550">
                <a:solidFill>
                  <a:schemeClr val="dk1"/>
                </a:solidFill>
              </a:rPr>
              <a:t>Push Image to Docker Hub:</a:t>
            </a:r>
            <a:r>
              <a:rPr lang="en" sz="3550">
                <a:solidFill>
                  <a:schemeClr val="dk1"/>
                </a:solidFill>
              </a:rPr>
              <a:t> Pushes the Docker image to Docker Hub.</a:t>
            </a:r>
            <a:endParaRPr sz="3550">
              <a:solidFill>
                <a:schemeClr val="dk1"/>
              </a:solidFill>
            </a:endParaRPr>
          </a:p>
          <a:p>
            <a:pPr indent="-3526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3550">
                <a:solidFill>
                  <a:schemeClr val="dk1"/>
                </a:solidFill>
              </a:rPr>
              <a:t>Deploy to Kubernetes:</a:t>
            </a:r>
            <a:r>
              <a:rPr lang="en" sz="3550">
                <a:solidFill>
                  <a:schemeClr val="dk1"/>
                </a:solidFill>
              </a:rPr>
              <a:t> Deploys the Docker container using Kubernetes.</a:t>
            </a:r>
            <a:endParaRPr sz="35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</a:endParaRPr>
          </a:p>
          <a:p>
            <a:pPr indent="-33988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186">
                <a:solidFill>
                  <a:schemeClr val="dk1"/>
                </a:solidFill>
              </a:rPr>
              <a:t>This pipeline automates the entire ML model deployment process.</a:t>
            </a:r>
            <a:endParaRPr sz="318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358"/>
              <a:buFont typeface="Arial"/>
              <a:buNone/>
            </a:pPr>
            <a:r>
              <a:t/>
            </a:r>
            <a:endParaRPr sz="214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4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51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docker-image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8750" cy="5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10525" y="270025"/>
            <a:ext cx="8621700" cy="4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What is Docker?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Docker is an </a:t>
            </a:r>
            <a:r>
              <a:rPr b="1" lang="en" sz="1600">
                <a:solidFill>
                  <a:schemeClr val="dk1"/>
                </a:solidFill>
              </a:rPr>
              <a:t>open-source platform</a:t>
            </a:r>
            <a:r>
              <a:rPr lang="en" sz="1600">
                <a:solidFill>
                  <a:schemeClr val="dk1"/>
                </a:solidFill>
              </a:rPr>
              <a:t> that allows you to develop, ship, and run applications inside lightweight, portable </a:t>
            </a:r>
            <a:r>
              <a:rPr b="1" lang="en" sz="1600">
                <a:solidFill>
                  <a:schemeClr val="dk1"/>
                </a:solidFill>
              </a:rPr>
              <a:t>containers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Containers ensure that the application runs consistently across different environments.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Why Use Docker?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Portability: Run containers on any machine without worrying about dependencies.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Isolation: Separate application environments for better control and security.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Version Control: Easily manage application versions.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FF0000"/>
                </a:solidFill>
              </a:rPr>
              <a:t>Basic Docker Commands</a:t>
            </a:r>
            <a:endParaRPr sz="3020">
              <a:solidFill>
                <a:srgbClr val="FF0000"/>
              </a:solidFill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view all the images</a:t>
            </a:r>
            <a:r>
              <a:rPr lang="en"/>
              <a:t> : docker image 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build the image</a:t>
            </a:r>
            <a:r>
              <a:rPr lang="en"/>
              <a:t>: docker build -t firstdocker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see the container</a:t>
            </a:r>
            <a:r>
              <a:rPr lang="en"/>
              <a:t>: docker ps  -a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run the docker</a:t>
            </a:r>
            <a:r>
              <a:rPr lang="en"/>
              <a:t>: docker run firstdocker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stop the container</a:t>
            </a:r>
            <a:r>
              <a:rPr lang="en"/>
              <a:t>:docker stop (container 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remove the container/image</a:t>
            </a:r>
            <a:r>
              <a:rPr lang="en"/>
              <a:t>: docker rm (container id/image)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28150" y="132725"/>
            <a:ext cx="8704200" cy="5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FROM openjdk:8-jre-slim-buster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 u="sng"/>
              <a:t># Install Python and pip</a:t>
            </a:r>
            <a:endParaRPr b="1" sz="5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RUN apt-get update &amp;&amp; \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    apt-get install -y python3 python3-pip &amp;&amp; \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    rm -rf /var/lib/apt/lists/*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 u="sng"/>
              <a:t># Install PySpark</a:t>
            </a:r>
            <a:endParaRPr b="1" sz="5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RUN pip3 install pyspark==3.2.1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RUN pip3 install findspark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RUN pip3 install numpy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 u="sng"/>
              <a:t># Set the working directory</a:t>
            </a:r>
            <a:endParaRPr b="1" sz="5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WORKDIR /app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 u="sng"/>
              <a:t># Copy the PySpark application code into the container</a:t>
            </a:r>
            <a:endParaRPr b="1" sz="5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COPY forecastTflMl.py .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 u="sng"/>
              <a:t># Set the entrypoint</a:t>
            </a:r>
            <a:endParaRPr b="1" sz="5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00"/>
              <a:t>CMD ["spark-submit", "--master", "local[*]", "forecastTflMl.py"]</a:t>
            </a:r>
            <a:endParaRPr b="1"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5070850" y="1807750"/>
            <a:ext cx="3473700" cy="85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Kubernetics</a:t>
            </a:r>
            <a:endParaRPr sz="4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32100" y="242550"/>
            <a:ext cx="90798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is Kubernetes?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Title:</a:t>
            </a:r>
            <a:br>
              <a:rPr b="1"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 "What is Kubernetes?"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Bullet Points: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Kubernetes is a container orchestration platform used for automating the deployment, scaling, and management of containerized applications.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It allows you to deploy your Docker containers at scale and manage their lifecycle.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Why Use Kubernetes?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Automated container deployment and scaling.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High availability and fault tolerance.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Load balancing across multiple containers.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0" y="0"/>
            <a:ext cx="9144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apiVersion: batch/v1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kind: Job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metadata: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name: tflkubeml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spec: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template: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spec: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initContainers: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- name: delete-models-directory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image: busybox:1.35 # Using a lightweight image to run the deletion command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command: ['sh', '-c', 'rm -rf /opt/spark-app/models/*']  # Command to delete the contents of the directory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volumeMounts: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- name: models-volume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  mountPath: /opt/spark-app/models  # Mount the volume at the location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containers: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- name: pysparkml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image: uttamraj9/tflkubeml:latest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volumeMounts: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- mountPath: /opt/spark-app/models  # Container path where the models will be mounted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  name: models-volume              # Name of the volume to mount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restartPolicy: Never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volumes: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- name: models-volume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hostPath: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  path: /var/lib/jenkins/workspace/TfLKubeMl/kubemlPr/  # Path on the host machine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     type: Directory               # Specify the type as Directory to ensure it's a directory mount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backoffLimit: 4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" y="160175"/>
            <a:ext cx="8787024" cy="47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