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51"/>
  </p:notesMasterIdLst>
  <p:sldIdLst>
    <p:sldId id="256" r:id="rId2"/>
    <p:sldId id="257" r:id="rId3"/>
    <p:sldId id="258" r:id="rId4"/>
    <p:sldId id="324" r:id="rId5"/>
    <p:sldId id="327" r:id="rId6"/>
    <p:sldId id="326" r:id="rId7"/>
    <p:sldId id="260" r:id="rId8"/>
    <p:sldId id="325" r:id="rId9"/>
    <p:sldId id="261" r:id="rId10"/>
    <p:sldId id="386" r:id="rId11"/>
    <p:sldId id="387" r:id="rId12"/>
    <p:sldId id="328" r:id="rId13"/>
    <p:sldId id="329" r:id="rId14"/>
    <p:sldId id="262" r:id="rId15"/>
    <p:sldId id="263" r:id="rId16"/>
    <p:sldId id="330" r:id="rId17"/>
    <p:sldId id="344" r:id="rId18"/>
    <p:sldId id="348" r:id="rId19"/>
    <p:sldId id="340" r:id="rId20"/>
    <p:sldId id="318" r:id="rId21"/>
    <p:sldId id="312" r:id="rId22"/>
    <p:sldId id="319" r:id="rId23"/>
    <p:sldId id="311" r:id="rId24"/>
    <p:sldId id="320" r:id="rId25"/>
    <p:sldId id="335" r:id="rId26"/>
    <p:sldId id="321" r:id="rId27"/>
    <p:sldId id="338" r:id="rId28"/>
    <p:sldId id="339" r:id="rId29"/>
    <p:sldId id="343" r:id="rId30"/>
    <p:sldId id="350" r:id="rId31"/>
    <p:sldId id="341" r:id="rId32"/>
    <p:sldId id="351" r:id="rId33"/>
    <p:sldId id="347" r:id="rId34"/>
    <p:sldId id="380" r:id="rId35"/>
    <p:sldId id="381" r:id="rId36"/>
    <p:sldId id="352" r:id="rId37"/>
    <p:sldId id="345" r:id="rId38"/>
    <p:sldId id="361" r:id="rId39"/>
    <p:sldId id="362" r:id="rId40"/>
    <p:sldId id="384" r:id="rId41"/>
    <p:sldId id="364" r:id="rId42"/>
    <p:sldId id="291" r:id="rId43"/>
    <p:sldId id="366" r:id="rId44"/>
    <p:sldId id="371" r:id="rId45"/>
    <p:sldId id="370" r:id="rId46"/>
    <p:sldId id="374" r:id="rId47"/>
    <p:sldId id="373" r:id="rId48"/>
    <p:sldId id="372" r:id="rId49"/>
    <p:sldId id="385" r:id="rId50"/>
  </p:sldIdLst>
  <p:sldSz cx="9144000" cy="5143500" type="screen16x9"/>
  <p:notesSz cx="6858000" cy="9144000"/>
  <p:embeddedFontLst>
    <p:embeddedFont>
      <p:font typeface="Anaheim" panose="02000503000000000000" pitchFamily="2" charset="0"/>
      <p:regular r:id="rId52"/>
    </p:embeddedFont>
    <p:embeddedFont>
      <p:font typeface="Bebas Neue" panose="020B0606020202050201" pitchFamily="34" charset="0"/>
      <p:regular r:id="rId53"/>
    </p:embeddedFont>
    <p:embeddedFont>
      <p:font typeface="Candal" panose="020B0604020202020204" charset="0"/>
      <p:regular r:id="rId54"/>
    </p:embeddedFont>
    <p:embeddedFont>
      <p:font typeface="Figtree" pitchFamily="2" charset="0"/>
      <p:regular r:id="rId55"/>
      <p:bold r:id="rId56"/>
      <p:italic r:id="rId57"/>
      <p:boldItalic r:id="rId58"/>
    </p:embeddedFont>
    <p:embeddedFont>
      <p:font typeface="Figtree Light" pitchFamily="2" charset="0"/>
      <p:regular r:id="rId59"/>
      <p:italic r:id="rId60"/>
    </p:embeddedFont>
    <p:embeddedFont>
      <p:font typeface="menlo" panose="020B0609030804020204" pitchFamily="49" charset="0"/>
      <p:regular r:id="rId61"/>
    </p:embeddedFont>
    <p:embeddedFont>
      <p:font typeface="menlo" panose="020B0609030804020204" pitchFamily="49" charset="0"/>
      <p:regular r:id="rId61"/>
    </p:embeddedFont>
    <p:embeddedFont>
      <p:font typeface="Nunito Light" pitchFamily="2" charset="0"/>
      <p:regular r:id="rId62"/>
      <p: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584360-18C3-4EC0-B5A8-D702071E4052}">
  <a:tblStyle styleId="{2F584360-18C3-4EC0-B5A8-D702071E40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4cf8e3e98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4cf8e3e98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13F246D3-55B6-205D-4B4D-1B9B9B7E5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08:notes">
            <a:extLst>
              <a:ext uri="{FF2B5EF4-FFF2-40B4-BE49-F238E27FC236}">
                <a16:creationId xmlns:a16="http://schemas.microsoft.com/office/drawing/2014/main" id="{0A83C6CD-F95D-D64A-9EBB-AA1329AA56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08:notes">
            <a:extLst>
              <a:ext uri="{FF2B5EF4-FFF2-40B4-BE49-F238E27FC236}">
                <a16:creationId xmlns:a16="http://schemas.microsoft.com/office/drawing/2014/main" id="{603CB1C4-9939-2850-A4F5-DD9B8685B6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878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6F4C782C-EC02-27CF-B15E-4F0325B54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08:notes">
            <a:extLst>
              <a:ext uri="{FF2B5EF4-FFF2-40B4-BE49-F238E27FC236}">
                <a16:creationId xmlns:a16="http://schemas.microsoft.com/office/drawing/2014/main" id="{3C87250D-A9A4-CF16-646D-BE4EE11A44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08:notes">
            <a:extLst>
              <a:ext uri="{FF2B5EF4-FFF2-40B4-BE49-F238E27FC236}">
                <a16:creationId xmlns:a16="http://schemas.microsoft.com/office/drawing/2014/main" id="{1FA989AA-1E6B-E72A-8429-135FD3DCDC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303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>
          <a:extLst>
            <a:ext uri="{FF2B5EF4-FFF2-40B4-BE49-F238E27FC236}">
              <a16:creationId xmlns:a16="http://schemas.microsoft.com/office/drawing/2014/main" id="{6685ABFC-3D4A-554B-DC25-A2BE24F31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4dda1946d_6_257:notes">
            <a:extLst>
              <a:ext uri="{FF2B5EF4-FFF2-40B4-BE49-F238E27FC236}">
                <a16:creationId xmlns:a16="http://schemas.microsoft.com/office/drawing/2014/main" id="{D1FD1456-2401-E4DF-1946-4E07ADF622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4dda1946d_6_257:notes">
            <a:extLst>
              <a:ext uri="{FF2B5EF4-FFF2-40B4-BE49-F238E27FC236}">
                <a16:creationId xmlns:a16="http://schemas.microsoft.com/office/drawing/2014/main" id="{5C61F346-52B4-88E7-B6B5-814B5E239D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893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C40985D7-5EFE-D038-21EE-5DD06D12B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4dda1946d_6_322:notes">
            <a:extLst>
              <a:ext uri="{FF2B5EF4-FFF2-40B4-BE49-F238E27FC236}">
                <a16:creationId xmlns:a16="http://schemas.microsoft.com/office/drawing/2014/main" id="{1BBC705F-9DA9-2692-FD6C-4A45A57429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4dda1946d_6_322:notes">
            <a:extLst>
              <a:ext uri="{FF2B5EF4-FFF2-40B4-BE49-F238E27FC236}">
                <a16:creationId xmlns:a16="http://schemas.microsoft.com/office/drawing/2014/main" id="{86021662-4CDB-809C-1137-041BCC7A10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942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77A54E11-E6E0-DF23-CEBE-055CF5BD5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4dda1946d_6_322:notes">
            <a:extLst>
              <a:ext uri="{FF2B5EF4-FFF2-40B4-BE49-F238E27FC236}">
                <a16:creationId xmlns:a16="http://schemas.microsoft.com/office/drawing/2014/main" id="{B54A7B56-CD36-2481-AB2A-A18C30E7C3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4dda1946d_6_322:notes">
            <a:extLst>
              <a:ext uri="{FF2B5EF4-FFF2-40B4-BE49-F238E27FC236}">
                <a16:creationId xmlns:a16="http://schemas.microsoft.com/office/drawing/2014/main" id="{EBB641C8-D723-1534-3449-B971B60A75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6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AFA00F00-6C87-D807-12B4-770461B62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4dda1946d_6_322:notes">
            <a:extLst>
              <a:ext uri="{FF2B5EF4-FFF2-40B4-BE49-F238E27FC236}">
                <a16:creationId xmlns:a16="http://schemas.microsoft.com/office/drawing/2014/main" id="{0358799B-AF84-F682-03C5-9287AAF0F1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4dda1946d_6_322:notes">
            <a:extLst>
              <a:ext uri="{FF2B5EF4-FFF2-40B4-BE49-F238E27FC236}">
                <a16:creationId xmlns:a16="http://schemas.microsoft.com/office/drawing/2014/main" id="{289C74DA-5B0E-D9EF-41C5-9624A91E52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907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1347881C-5EF7-8CCB-4B04-0B8807C8D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4dda1946d_6_322:notes">
            <a:extLst>
              <a:ext uri="{FF2B5EF4-FFF2-40B4-BE49-F238E27FC236}">
                <a16:creationId xmlns:a16="http://schemas.microsoft.com/office/drawing/2014/main" id="{175F916B-7D57-AE4C-0720-5A95D1A12E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4dda1946d_6_322:notes">
            <a:extLst>
              <a:ext uri="{FF2B5EF4-FFF2-40B4-BE49-F238E27FC236}">
                <a16:creationId xmlns:a16="http://schemas.microsoft.com/office/drawing/2014/main" id="{E1BF2DAD-313F-3C2E-AAFE-A712B1F211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508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16958D71-41F8-3372-FD52-207C07FE7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4dda1946d_6_322:notes">
            <a:extLst>
              <a:ext uri="{FF2B5EF4-FFF2-40B4-BE49-F238E27FC236}">
                <a16:creationId xmlns:a16="http://schemas.microsoft.com/office/drawing/2014/main" id="{7BFE6352-4FE5-C89F-8B42-9837E51AE7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4dda1946d_6_322:notes">
            <a:extLst>
              <a:ext uri="{FF2B5EF4-FFF2-40B4-BE49-F238E27FC236}">
                <a16:creationId xmlns:a16="http://schemas.microsoft.com/office/drawing/2014/main" id="{2CA8814B-D96A-4C97-DE15-6445B50021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049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E0F73F97-1381-E393-EFAA-8024D0ACE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4dda1946d_6_322:notes">
            <a:extLst>
              <a:ext uri="{FF2B5EF4-FFF2-40B4-BE49-F238E27FC236}">
                <a16:creationId xmlns:a16="http://schemas.microsoft.com/office/drawing/2014/main" id="{40E04A2B-8B1A-B27F-62C4-ED658E736F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4dda1946d_6_322:notes">
            <a:extLst>
              <a:ext uri="{FF2B5EF4-FFF2-40B4-BE49-F238E27FC236}">
                <a16:creationId xmlns:a16="http://schemas.microsoft.com/office/drawing/2014/main" id="{565D848B-D924-C37F-EBCD-A27186E25E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405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3F7F4607-A33C-2685-C7D6-D48C93DA3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4dda1946d_6_322:notes">
            <a:extLst>
              <a:ext uri="{FF2B5EF4-FFF2-40B4-BE49-F238E27FC236}">
                <a16:creationId xmlns:a16="http://schemas.microsoft.com/office/drawing/2014/main" id="{CB0D2455-C806-FFF2-95DC-4723B6480A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4dda1946d_6_322:notes">
            <a:extLst>
              <a:ext uri="{FF2B5EF4-FFF2-40B4-BE49-F238E27FC236}">
                <a16:creationId xmlns:a16="http://schemas.microsoft.com/office/drawing/2014/main" id="{60140F4F-67C0-6E7C-5CCF-73420B93F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538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ED35BA06-F38E-5F02-4982-134DB091C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4dda1946d_6_322:notes">
            <a:extLst>
              <a:ext uri="{FF2B5EF4-FFF2-40B4-BE49-F238E27FC236}">
                <a16:creationId xmlns:a16="http://schemas.microsoft.com/office/drawing/2014/main" id="{F80BEF2B-B7F9-1E6C-B7C8-D4C2678BF3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4dda1946d_6_322:notes">
            <a:extLst>
              <a:ext uri="{FF2B5EF4-FFF2-40B4-BE49-F238E27FC236}">
                <a16:creationId xmlns:a16="http://schemas.microsoft.com/office/drawing/2014/main" id="{B7BDCCC8-9E0F-DC33-BE2C-104424A34C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078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304C3E1F-866E-ED81-903C-8F047BA9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4dda1946d_6_322:notes">
            <a:extLst>
              <a:ext uri="{FF2B5EF4-FFF2-40B4-BE49-F238E27FC236}">
                <a16:creationId xmlns:a16="http://schemas.microsoft.com/office/drawing/2014/main" id="{93C82EA0-B269-6305-B09A-9EF7D8EF2F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4dda1946d_6_322:notes">
            <a:extLst>
              <a:ext uri="{FF2B5EF4-FFF2-40B4-BE49-F238E27FC236}">
                <a16:creationId xmlns:a16="http://schemas.microsoft.com/office/drawing/2014/main" id="{8F9FBBC2-123F-A798-73DF-98AA0D9BB4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960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C6D4A3AA-5FC3-956B-69C9-CF7F721A5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4dda1946d_6_322:notes">
            <a:extLst>
              <a:ext uri="{FF2B5EF4-FFF2-40B4-BE49-F238E27FC236}">
                <a16:creationId xmlns:a16="http://schemas.microsoft.com/office/drawing/2014/main" id="{C591802A-74BC-9D0E-040D-AEDC88C33C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4dda1946d_6_322:notes">
            <a:extLst>
              <a:ext uri="{FF2B5EF4-FFF2-40B4-BE49-F238E27FC236}">
                <a16:creationId xmlns:a16="http://schemas.microsoft.com/office/drawing/2014/main" id="{F23ABFAF-F383-FE85-4F80-25B8F15BE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9930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4B93B995-FCB8-6903-98A4-62986C864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4dda1946d_6_322:notes">
            <a:extLst>
              <a:ext uri="{FF2B5EF4-FFF2-40B4-BE49-F238E27FC236}">
                <a16:creationId xmlns:a16="http://schemas.microsoft.com/office/drawing/2014/main" id="{DCEA3497-A37C-A4B5-82B5-BB21020EB8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4dda1946d_6_322:notes">
            <a:extLst>
              <a:ext uri="{FF2B5EF4-FFF2-40B4-BE49-F238E27FC236}">
                <a16:creationId xmlns:a16="http://schemas.microsoft.com/office/drawing/2014/main" id="{B476DFE9-8EEA-9886-6CCB-BD91E23823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5342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8E1D4C02-51D4-B117-24F7-002689C98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4dda1946d_6_322:notes">
            <a:extLst>
              <a:ext uri="{FF2B5EF4-FFF2-40B4-BE49-F238E27FC236}">
                <a16:creationId xmlns:a16="http://schemas.microsoft.com/office/drawing/2014/main" id="{C3442134-6032-28F9-2C74-C885EE2187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4dda1946d_6_322:notes">
            <a:extLst>
              <a:ext uri="{FF2B5EF4-FFF2-40B4-BE49-F238E27FC236}">
                <a16:creationId xmlns:a16="http://schemas.microsoft.com/office/drawing/2014/main" id="{87BC4D1E-2D6C-6E2B-F57B-33538F130E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6660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727420A3-BB37-E65A-FB79-20A82D57A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08:notes">
            <a:extLst>
              <a:ext uri="{FF2B5EF4-FFF2-40B4-BE49-F238E27FC236}">
                <a16:creationId xmlns:a16="http://schemas.microsoft.com/office/drawing/2014/main" id="{3C91A082-61E8-EE9D-EC73-DBC5563B96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08:notes">
            <a:extLst>
              <a:ext uri="{FF2B5EF4-FFF2-40B4-BE49-F238E27FC236}">
                <a16:creationId xmlns:a16="http://schemas.microsoft.com/office/drawing/2014/main" id="{F51B7DF1-642B-C370-4219-502F4F75E1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875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>
          <a:extLst>
            <a:ext uri="{FF2B5EF4-FFF2-40B4-BE49-F238E27FC236}">
              <a16:creationId xmlns:a16="http://schemas.microsoft.com/office/drawing/2014/main" id="{8E8F6F45-8833-C81C-B66C-69EBBF7AC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4072739ea5_12_0:notes">
            <a:extLst>
              <a:ext uri="{FF2B5EF4-FFF2-40B4-BE49-F238E27FC236}">
                <a16:creationId xmlns:a16="http://schemas.microsoft.com/office/drawing/2014/main" id="{4F98BC23-EC12-8F3E-79AC-CD87C8947F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4072739ea5_12_0:notes">
            <a:extLst>
              <a:ext uri="{FF2B5EF4-FFF2-40B4-BE49-F238E27FC236}">
                <a16:creationId xmlns:a16="http://schemas.microsoft.com/office/drawing/2014/main" id="{D8DDA2DD-F3BD-59C8-4878-2C9512BF75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388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AB33B4E7-BB8D-5F4D-47C4-2806B7F21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08:notes">
            <a:extLst>
              <a:ext uri="{FF2B5EF4-FFF2-40B4-BE49-F238E27FC236}">
                <a16:creationId xmlns:a16="http://schemas.microsoft.com/office/drawing/2014/main" id="{260524DD-1051-2BF2-9E8D-78143BD61B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08:notes">
            <a:extLst>
              <a:ext uri="{FF2B5EF4-FFF2-40B4-BE49-F238E27FC236}">
                <a16:creationId xmlns:a16="http://schemas.microsoft.com/office/drawing/2014/main" id="{3537BE9B-FCA1-9086-3CCA-E50DDE83F0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397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45350"/>
            <a:ext cx="4200300" cy="17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082350"/>
            <a:ext cx="4200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660575" y="0"/>
            <a:ext cx="3483600" cy="4632600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4632750"/>
            <a:ext cx="9144000" cy="5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0" y="4824350"/>
            <a:ext cx="9144000" cy="3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1"/>
          </p:nvPr>
        </p:nvSpPr>
        <p:spPr>
          <a:xfrm>
            <a:off x="937626" y="27521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2"/>
          </p:nvPr>
        </p:nvSpPr>
        <p:spPr>
          <a:xfrm>
            <a:off x="3484348" y="27521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subTitle" idx="3"/>
          </p:nvPr>
        </p:nvSpPr>
        <p:spPr>
          <a:xfrm>
            <a:off x="6031074" y="27521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4"/>
          </p:nvPr>
        </p:nvSpPr>
        <p:spPr>
          <a:xfrm>
            <a:off x="937625" y="22975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subTitle" idx="5"/>
          </p:nvPr>
        </p:nvSpPr>
        <p:spPr>
          <a:xfrm>
            <a:off x="3484352" y="22975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6"/>
          </p:nvPr>
        </p:nvSpPr>
        <p:spPr>
          <a:xfrm>
            <a:off x="6031075" y="22975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8351325" y="-504176"/>
            <a:ext cx="1180610" cy="1043673"/>
          </a:xfrm>
          <a:custGeom>
            <a:avLst/>
            <a:gdLst/>
            <a:ahLst/>
            <a:cxnLst/>
            <a:rect l="l" t="t" r="r" b="b"/>
            <a:pathLst>
              <a:path w="40418" h="35730" extrusionOk="0">
                <a:moveTo>
                  <a:pt x="14540" y="1"/>
                </a:moveTo>
                <a:cubicBezTo>
                  <a:pt x="14139" y="1"/>
                  <a:pt x="13895" y="254"/>
                  <a:pt x="13787" y="713"/>
                </a:cubicBezTo>
                <a:cubicBezTo>
                  <a:pt x="11872" y="5324"/>
                  <a:pt x="14058" y="10638"/>
                  <a:pt x="15542" y="15089"/>
                </a:cubicBezTo>
                <a:cubicBezTo>
                  <a:pt x="12000" y="14419"/>
                  <a:pt x="8537" y="13478"/>
                  <a:pt x="4883" y="13462"/>
                </a:cubicBezTo>
                <a:cubicBezTo>
                  <a:pt x="3415" y="13749"/>
                  <a:pt x="447" y="13175"/>
                  <a:pt x="33" y="15009"/>
                </a:cubicBezTo>
                <a:cubicBezTo>
                  <a:pt x="17" y="16142"/>
                  <a:pt x="1" y="17546"/>
                  <a:pt x="1166" y="18105"/>
                </a:cubicBezTo>
                <a:cubicBezTo>
                  <a:pt x="5553" y="20259"/>
                  <a:pt x="10580" y="20099"/>
                  <a:pt x="15255" y="20849"/>
                </a:cubicBezTo>
                <a:cubicBezTo>
                  <a:pt x="11377" y="24072"/>
                  <a:pt x="7356" y="27631"/>
                  <a:pt x="5506" y="32481"/>
                </a:cubicBezTo>
                <a:cubicBezTo>
                  <a:pt x="5171" y="33338"/>
                  <a:pt x="5128" y="35730"/>
                  <a:pt x="6279" y="35730"/>
                </a:cubicBezTo>
                <a:cubicBezTo>
                  <a:pt x="6392" y="35730"/>
                  <a:pt x="6517" y="35707"/>
                  <a:pt x="6654" y="35657"/>
                </a:cubicBezTo>
                <a:cubicBezTo>
                  <a:pt x="12303" y="32800"/>
                  <a:pt x="15845" y="26929"/>
                  <a:pt x="19563" y="21998"/>
                </a:cubicBezTo>
                <a:cubicBezTo>
                  <a:pt x="21302" y="26418"/>
                  <a:pt x="22499" y="31412"/>
                  <a:pt x="25658" y="35050"/>
                </a:cubicBezTo>
                <a:cubicBezTo>
                  <a:pt x="25995" y="35394"/>
                  <a:pt x="26230" y="35534"/>
                  <a:pt x="26457" y="35534"/>
                </a:cubicBezTo>
                <a:cubicBezTo>
                  <a:pt x="26746" y="35534"/>
                  <a:pt x="27021" y="35308"/>
                  <a:pt x="27477" y="34986"/>
                </a:cubicBezTo>
                <a:cubicBezTo>
                  <a:pt x="31769" y="31476"/>
                  <a:pt x="28147" y="24838"/>
                  <a:pt x="25802" y="21073"/>
                </a:cubicBezTo>
                <a:cubicBezTo>
                  <a:pt x="30237" y="19908"/>
                  <a:pt x="36173" y="20722"/>
                  <a:pt x="39412" y="16876"/>
                </a:cubicBezTo>
                <a:cubicBezTo>
                  <a:pt x="40417" y="14627"/>
                  <a:pt x="35822" y="14244"/>
                  <a:pt x="34370" y="14084"/>
                </a:cubicBezTo>
                <a:cubicBezTo>
                  <a:pt x="33892" y="14037"/>
                  <a:pt x="33417" y="14016"/>
                  <a:pt x="32943" y="14016"/>
                </a:cubicBezTo>
                <a:cubicBezTo>
                  <a:pt x="30681" y="14016"/>
                  <a:pt x="28459" y="14488"/>
                  <a:pt x="26216" y="14818"/>
                </a:cubicBezTo>
                <a:cubicBezTo>
                  <a:pt x="27956" y="11228"/>
                  <a:pt x="29663" y="7686"/>
                  <a:pt x="30620" y="3824"/>
                </a:cubicBezTo>
                <a:cubicBezTo>
                  <a:pt x="30923" y="2261"/>
                  <a:pt x="30237" y="1303"/>
                  <a:pt x="28769" y="793"/>
                </a:cubicBezTo>
                <a:cubicBezTo>
                  <a:pt x="28611" y="760"/>
                  <a:pt x="28453" y="745"/>
                  <a:pt x="28294" y="745"/>
                </a:cubicBezTo>
                <a:cubicBezTo>
                  <a:pt x="25060" y="745"/>
                  <a:pt x="21622" y="7134"/>
                  <a:pt x="20010" y="9537"/>
                </a:cubicBezTo>
                <a:cubicBezTo>
                  <a:pt x="19084" y="6218"/>
                  <a:pt x="18701" y="1032"/>
                  <a:pt x="14776" y="27"/>
                </a:cubicBezTo>
                <a:cubicBezTo>
                  <a:pt x="14692" y="9"/>
                  <a:pt x="14613" y="1"/>
                  <a:pt x="14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22"/>
          <p:cNvGrpSpPr/>
          <p:nvPr/>
        </p:nvGrpSpPr>
        <p:grpSpPr>
          <a:xfrm rot="-2056683">
            <a:off x="281276" y="274754"/>
            <a:ext cx="556089" cy="265747"/>
            <a:chOff x="5256749" y="-1620997"/>
            <a:chExt cx="556099" cy="265751"/>
          </a:xfrm>
        </p:grpSpPr>
        <p:sp>
          <p:nvSpPr>
            <p:cNvPr id="174" name="Google Shape;174;p22"/>
            <p:cNvSpPr/>
            <p:nvPr/>
          </p:nvSpPr>
          <p:spPr>
            <a:xfrm>
              <a:off x="5610856" y="-1620997"/>
              <a:ext cx="201992" cy="184568"/>
            </a:xfrm>
            <a:custGeom>
              <a:avLst/>
              <a:gdLst/>
              <a:ahLst/>
              <a:cxnLst/>
              <a:rect l="l" t="t" r="r" b="b"/>
              <a:pathLst>
                <a:path w="26456" h="24174" extrusionOk="0">
                  <a:moveTo>
                    <a:pt x="9161" y="0"/>
                  </a:moveTo>
                  <a:cubicBezTo>
                    <a:pt x="7978" y="0"/>
                    <a:pt x="6798" y="160"/>
                    <a:pt x="5617" y="479"/>
                  </a:cubicBezTo>
                  <a:cubicBezTo>
                    <a:pt x="3606" y="1772"/>
                    <a:pt x="958" y="2458"/>
                    <a:pt x="734" y="5489"/>
                  </a:cubicBezTo>
                  <a:cubicBezTo>
                    <a:pt x="0" y="8122"/>
                    <a:pt x="0" y="10771"/>
                    <a:pt x="734" y="13419"/>
                  </a:cubicBezTo>
                  <a:cubicBezTo>
                    <a:pt x="3303" y="18557"/>
                    <a:pt x="6814" y="22626"/>
                    <a:pt x="12653" y="24126"/>
                  </a:cubicBezTo>
                  <a:cubicBezTo>
                    <a:pt x="12935" y="24111"/>
                    <a:pt x="13217" y="24105"/>
                    <a:pt x="13499" y="24105"/>
                  </a:cubicBezTo>
                  <a:cubicBezTo>
                    <a:pt x="14464" y="24105"/>
                    <a:pt x="15434" y="24173"/>
                    <a:pt x="16397" y="24173"/>
                  </a:cubicBezTo>
                  <a:cubicBezTo>
                    <a:pt x="17809" y="24173"/>
                    <a:pt x="19204" y="24026"/>
                    <a:pt x="20536" y="23296"/>
                  </a:cubicBezTo>
                  <a:cubicBezTo>
                    <a:pt x="22754" y="22211"/>
                    <a:pt x="23982" y="20185"/>
                    <a:pt x="25307" y="18254"/>
                  </a:cubicBezTo>
                  <a:cubicBezTo>
                    <a:pt x="26455" y="16339"/>
                    <a:pt x="26041" y="14361"/>
                    <a:pt x="25594" y="12382"/>
                  </a:cubicBezTo>
                  <a:cubicBezTo>
                    <a:pt x="24253" y="5218"/>
                    <a:pt x="20041" y="1165"/>
                    <a:pt x="12717" y="479"/>
                  </a:cubicBezTo>
                  <a:cubicBezTo>
                    <a:pt x="11529" y="160"/>
                    <a:pt x="10344" y="0"/>
                    <a:pt x="9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5256749" y="-1479337"/>
              <a:ext cx="120496" cy="124092"/>
            </a:xfrm>
            <a:custGeom>
              <a:avLst/>
              <a:gdLst/>
              <a:ahLst/>
              <a:cxnLst/>
              <a:rect l="l" t="t" r="r" b="b"/>
              <a:pathLst>
                <a:path w="15782" h="16253" extrusionOk="0">
                  <a:moveTo>
                    <a:pt x="6119" y="0"/>
                  </a:moveTo>
                  <a:cubicBezTo>
                    <a:pt x="3918" y="0"/>
                    <a:pt x="2049" y="784"/>
                    <a:pt x="1756" y="3631"/>
                  </a:cubicBezTo>
                  <a:cubicBezTo>
                    <a:pt x="1309" y="7125"/>
                    <a:pt x="1" y="13508"/>
                    <a:pt x="3814" y="15279"/>
                  </a:cubicBezTo>
                  <a:cubicBezTo>
                    <a:pt x="6894" y="14513"/>
                    <a:pt x="13085" y="16252"/>
                    <a:pt x="13675" y="11641"/>
                  </a:cubicBezTo>
                  <a:cubicBezTo>
                    <a:pt x="15781" y="8195"/>
                    <a:pt x="13755" y="2993"/>
                    <a:pt x="10723" y="695"/>
                  </a:cubicBezTo>
                  <a:cubicBezTo>
                    <a:pt x="9300" y="370"/>
                    <a:pt x="7631" y="0"/>
                    <a:pt x="6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1"/>
          </p:nvPr>
        </p:nvSpPr>
        <p:spPr>
          <a:xfrm>
            <a:off x="1242493" y="1946400"/>
            <a:ext cx="3067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ubTitle" idx="2"/>
          </p:nvPr>
        </p:nvSpPr>
        <p:spPr>
          <a:xfrm>
            <a:off x="4834007" y="1946400"/>
            <a:ext cx="3067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subTitle" idx="3"/>
          </p:nvPr>
        </p:nvSpPr>
        <p:spPr>
          <a:xfrm>
            <a:off x="1242493" y="3379800"/>
            <a:ext cx="3067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subTitle" idx="4"/>
          </p:nvPr>
        </p:nvSpPr>
        <p:spPr>
          <a:xfrm>
            <a:off x="4834007" y="3379800"/>
            <a:ext cx="3067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subTitle" idx="5"/>
          </p:nvPr>
        </p:nvSpPr>
        <p:spPr>
          <a:xfrm>
            <a:off x="1242493" y="1670875"/>
            <a:ext cx="3067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ubTitle" idx="6"/>
          </p:nvPr>
        </p:nvSpPr>
        <p:spPr>
          <a:xfrm>
            <a:off x="1242493" y="3096275"/>
            <a:ext cx="3067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subTitle" idx="7"/>
          </p:nvPr>
        </p:nvSpPr>
        <p:spPr>
          <a:xfrm>
            <a:off x="4834001" y="1670875"/>
            <a:ext cx="3067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8"/>
          </p:nvPr>
        </p:nvSpPr>
        <p:spPr>
          <a:xfrm>
            <a:off x="4834001" y="3096275"/>
            <a:ext cx="3067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6" name="Google Shape;186;p23"/>
          <p:cNvSpPr/>
          <p:nvPr/>
        </p:nvSpPr>
        <p:spPr>
          <a:xfrm flipH="1">
            <a:off x="0" y="4824350"/>
            <a:ext cx="9144000" cy="3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23"/>
          <p:cNvGrpSpPr/>
          <p:nvPr/>
        </p:nvGrpSpPr>
        <p:grpSpPr>
          <a:xfrm rot="-2056683">
            <a:off x="8365260" y="287545"/>
            <a:ext cx="466672" cy="211528"/>
            <a:chOff x="5339764" y="-1417976"/>
            <a:chExt cx="466680" cy="211531"/>
          </a:xfrm>
        </p:grpSpPr>
        <p:sp>
          <p:nvSpPr>
            <p:cNvPr id="188" name="Google Shape;188;p23"/>
            <p:cNvSpPr/>
            <p:nvPr/>
          </p:nvSpPr>
          <p:spPr>
            <a:xfrm>
              <a:off x="5604453" y="-1417976"/>
              <a:ext cx="201992" cy="184568"/>
            </a:xfrm>
            <a:custGeom>
              <a:avLst/>
              <a:gdLst/>
              <a:ahLst/>
              <a:cxnLst/>
              <a:rect l="l" t="t" r="r" b="b"/>
              <a:pathLst>
                <a:path w="26456" h="24174" extrusionOk="0">
                  <a:moveTo>
                    <a:pt x="9161" y="0"/>
                  </a:moveTo>
                  <a:cubicBezTo>
                    <a:pt x="7978" y="0"/>
                    <a:pt x="6798" y="160"/>
                    <a:pt x="5617" y="479"/>
                  </a:cubicBezTo>
                  <a:cubicBezTo>
                    <a:pt x="3606" y="1772"/>
                    <a:pt x="958" y="2458"/>
                    <a:pt x="734" y="5489"/>
                  </a:cubicBezTo>
                  <a:cubicBezTo>
                    <a:pt x="0" y="8122"/>
                    <a:pt x="0" y="10771"/>
                    <a:pt x="734" y="13419"/>
                  </a:cubicBezTo>
                  <a:cubicBezTo>
                    <a:pt x="3303" y="18557"/>
                    <a:pt x="6814" y="22626"/>
                    <a:pt x="12653" y="24126"/>
                  </a:cubicBezTo>
                  <a:cubicBezTo>
                    <a:pt x="12935" y="24111"/>
                    <a:pt x="13217" y="24105"/>
                    <a:pt x="13499" y="24105"/>
                  </a:cubicBezTo>
                  <a:cubicBezTo>
                    <a:pt x="14464" y="24105"/>
                    <a:pt x="15434" y="24173"/>
                    <a:pt x="16397" y="24173"/>
                  </a:cubicBezTo>
                  <a:cubicBezTo>
                    <a:pt x="17809" y="24173"/>
                    <a:pt x="19204" y="24026"/>
                    <a:pt x="20536" y="23296"/>
                  </a:cubicBezTo>
                  <a:cubicBezTo>
                    <a:pt x="22754" y="22211"/>
                    <a:pt x="23982" y="20185"/>
                    <a:pt x="25307" y="18254"/>
                  </a:cubicBezTo>
                  <a:cubicBezTo>
                    <a:pt x="26455" y="16339"/>
                    <a:pt x="26041" y="14361"/>
                    <a:pt x="25594" y="12382"/>
                  </a:cubicBezTo>
                  <a:cubicBezTo>
                    <a:pt x="24253" y="5218"/>
                    <a:pt x="20041" y="1165"/>
                    <a:pt x="12717" y="479"/>
                  </a:cubicBezTo>
                  <a:cubicBezTo>
                    <a:pt x="11529" y="160"/>
                    <a:pt x="10344" y="0"/>
                    <a:pt x="9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5339764" y="-1330536"/>
              <a:ext cx="120496" cy="124092"/>
            </a:xfrm>
            <a:custGeom>
              <a:avLst/>
              <a:gdLst/>
              <a:ahLst/>
              <a:cxnLst/>
              <a:rect l="l" t="t" r="r" b="b"/>
              <a:pathLst>
                <a:path w="15782" h="16253" extrusionOk="0">
                  <a:moveTo>
                    <a:pt x="6119" y="0"/>
                  </a:moveTo>
                  <a:cubicBezTo>
                    <a:pt x="3918" y="0"/>
                    <a:pt x="2049" y="784"/>
                    <a:pt x="1756" y="3631"/>
                  </a:cubicBezTo>
                  <a:cubicBezTo>
                    <a:pt x="1309" y="7125"/>
                    <a:pt x="1" y="13508"/>
                    <a:pt x="3814" y="15279"/>
                  </a:cubicBezTo>
                  <a:cubicBezTo>
                    <a:pt x="6894" y="14513"/>
                    <a:pt x="13085" y="16252"/>
                    <a:pt x="13675" y="11641"/>
                  </a:cubicBezTo>
                  <a:cubicBezTo>
                    <a:pt x="15781" y="8195"/>
                    <a:pt x="13755" y="2993"/>
                    <a:pt x="10723" y="695"/>
                  </a:cubicBezTo>
                  <a:cubicBezTo>
                    <a:pt x="9300" y="370"/>
                    <a:pt x="7631" y="0"/>
                    <a:pt x="6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 flipH="1">
            <a:off x="0" y="4824350"/>
            <a:ext cx="9144000" cy="3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8173725" y="4283299"/>
            <a:ext cx="1180610" cy="1043673"/>
          </a:xfrm>
          <a:custGeom>
            <a:avLst/>
            <a:gdLst/>
            <a:ahLst/>
            <a:cxnLst/>
            <a:rect l="l" t="t" r="r" b="b"/>
            <a:pathLst>
              <a:path w="40418" h="35730" extrusionOk="0">
                <a:moveTo>
                  <a:pt x="14540" y="1"/>
                </a:moveTo>
                <a:cubicBezTo>
                  <a:pt x="14139" y="1"/>
                  <a:pt x="13895" y="254"/>
                  <a:pt x="13787" y="713"/>
                </a:cubicBezTo>
                <a:cubicBezTo>
                  <a:pt x="11872" y="5324"/>
                  <a:pt x="14058" y="10638"/>
                  <a:pt x="15542" y="15089"/>
                </a:cubicBezTo>
                <a:cubicBezTo>
                  <a:pt x="12000" y="14419"/>
                  <a:pt x="8537" y="13478"/>
                  <a:pt x="4883" y="13462"/>
                </a:cubicBezTo>
                <a:cubicBezTo>
                  <a:pt x="3415" y="13749"/>
                  <a:pt x="447" y="13175"/>
                  <a:pt x="33" y="15009"/>
                </a:cubicBezTo>
                <a:cubicBezTo>
                  <a:pt x="17" y="16142"/>
                  <a:pt x="1" y="17546"/>
                  <a:pt x="1166" y="18105"/>
                </a:cubicBezTo>
                <a:cubicBezTo>
                  <a:pt x="5553" y="20259"/>
                  <a:pt x="10580" y="20099"/>
                  <a:pt x="15255" y="20849"/>
                </a:cubicBezTo>
                <a:cubicBezTo>
                  <a:pt x="11377" y="24072"/>
                  <a:pt x="7356" y="27631"/>
                  <a:pt x="5506" y="32481"/>
                </a:cubicBezTo>
                <a:cubicBezTo>
                  <a:pt x="5171" y="33338"/>
                  <a:pt x="5128" y="35730"/>
                  <a:pt x="6279" y="35730"/>
                </a:cubicBezTo>
                <a:cubicBezTo>
                  <a:pt x="6392" y="35730"/>
                  <a:pt x="6517" y="35707"/>
                  <a:pt x="6654" y="35657"/>
                </a:cubicBezTo>
                <a:cubicBezTo>
                  <a:pt x="12303" y="32800"/>
                  <a:pt x="15845" y="26929"/>
                  <a:pt x="19563" y="21998"/>
                </a:cubicBezTo>
                <a:cubicBezTo>
                  <a:pt x="21302" y="26418"/>
                  <a:pt x="22499" y="31412"/>
                  <a:pt x="25658" y="35050"/>
                </a:cubicBezTo>
                <a:cubicBezTo>
                  <a:pt x="25995" y="35394"/>
                  <a:pt x="26230" y="35534"/>
                  <a:pt x="26457" y="35534"/>
                </a:cubicBezTo>
                <a:cubicBezTo>
                  <a:pt x="26746" y="35534"/>
                  <a:pt x="27021" y="35308"/>
                  <a:pt x="27477" y="34986"/>
                </a:cubicBezTo>
                <a:cubicBezTo>
                  <a:pt x="31769" y="31476"/>
                  <a:pt x="28147" y="24838"/>
                  <a:pt x="25802" y="21073"/>
                </a:cubicBezTo>
                <a:cubicBezTo>
                  <a:pt x="30237" y="19908"/>
                  <a:pt x="36173" y="20722"/>
                  <a:pt x="39412" y="16876"/>
                </a:cubicBezTo>
                <a:cubicBezTo>
                  <a:pt x="40417" y="14627"/>
                  <a:pt x="35822" y="14244"/>
                  <a:pt x="34370" y="14084"/>
                </a:cubicBezTo>
                <a:cubicBezTo>
                  <a:pt x="33892" y="14037"/>
                  <a:pt x="33417" y="14016"/>
                  <a:pt x="32943" y="14016"/>
                </a:cubicBezTo>
                <a:cubicBezTo>
                  <a:pt x="30681" y="14016"/>
                  <a:pt x="28459" y="14488"/>
                  <a:pt x="26216" y="14818"/>
                </a:cubicBezTo>
                <a:cubicBezTo>
                  <a:pt x="27956" y="11228"/>
                  <a:pt x="29663" y="7686"/>
                  <a:pt x="30620" y="3824"/>
                </a:cubicBezTo>
                <a:cubicBezTo>
                  <a:pt x="30923" y="2261"/>
                  <a:pt x="30237" y="1303"/>
                  <a:pt x="28769" y="793"/>
                </a:cubicBezTo>
                <a:cubicBezTo>
                  <a:pt x="28611" y="760"/>
                  <a:pt x="28453" y="745"/>
                  <a:pt x="28294" y="745"/>
                </a:cubicBezTo>
                <a:cubicBezTo>
                  <a:pt x="25060" y="745"/>
                  <a:pt x="21622" y="7134"/>
                  <a:pt x="20010" y="9537"/>
                </a:cubicBezTo>
                <a:cubicBezTo>
                  <a:pt x="19084" y="6218"/>
                  <a:pt x="18701" y="1032"/>
                  <a:pt x="14776" y="27"/>
                </a:cubicBezTo>
                <a:cubicBezTo>
                  <a:pt x="14692" y="9"/>
                  <a:pt x="14613" y="1"/>
                  <a:pt x="14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29"/>
          <p:cNvGrpSpPr/>
          <p:nvPr/>
        </p:nvGrpSpPr>
        <p:grpSpPr>
          <a:xfrm rot="-2056683">
            <a:off x="199264" y="277229"/>
            <a:ext cx="556089" cy="265747"/>
            <a:chOff x="5256749" y="-1620997"/>
            <a:chExt cx="556099" cy="265751"/>
          </a:xfrm>
        </p:grpSpPr>
        <p:sp>
          <p:nvSpPr>
            <p:cNvPr id="259" name="Google Shape;259;p29"/>
            <p:cNvSpPr/>
            <p:nvPr/>
          </p:nvSpPr>
          <p:spPr>
            <a:xfrm>
              <a:off x="5610856" y="-1620997"/>
              <a:ext cx="201992" cy="184568"/>
            </a:xfrm>
            <a:custGeom>
              <a:avLst/>
              <a:gdLst/>
              <a:ahLst/>
              <a:cxnLst/>
              <a:rect l="l" t="t" r="r" b="b"/>
              <a:pathLst>
                <a:path w="26456" h="24174" extrusionOk="0">
                  <a:moveTo>
                    <a:pt x="9161" y="0"/>
                  </a:moveTo>
                  <a:cubicBezTo>
                    <a:pt x="7978" y="0"/>
                    <a:pt x="6798" y="160"/>
                    <a:pt x="5617" y="479"/>
                  </a:cubicBezTo>
                  <a:cubicBezTo>
                    <a:pt x="3606" y="1772"/>
                    <a:pt x="958" y="2458"/>
                    <a:pt x="734" y="5489"/>
                  </a:cubicBezTo>
                  <a:cubicBezTo>
                    <a:pt x="0" y="8122"/>
                    <a:pt x="0" y="10771"/>
                    <a:pt x="734" y="13419"/>
                  </a:cubicBezTo>
                  <a:cubicBezTo>
                    <a:pt x="3303" y="18557"/>
                    <a:pt x="6814" y="22626"/>
                    <a:pt x="12653" y="24126"/>
                  </a:cubicBezTo>
                  <a:cubicBezTo>
                    <a:pt x="12935" y="24111"/>
                    <a:pt x="13217" y="24105"/>
                    <a:pt x="13499" y="24105"/>
                  </a:cubicBezTo>
                  <a:cubicBezTo>
                    <a:pt x="14464" y="24105"/>
                    <a:pt x="15434" y="24173"/>
                    <a:pt x="16397" y="24173"/>
                  </a:cubicBezTo>
                  <a:cubicBezTo>
                    <a:pt x="17809" y="24173"/>
                    <a:pt x="19204" y="24026"/>
                    <a:pt x="20536" y="23296"/>
                  </a:cubicBezTo>
                  <a:cubicBezTo>
                    <a:pt x="22754" y="22211"/>
                    <a:pt x="23982" y="20185"/>
                    <a:pt x="25307" y="18254"/>
                  </a:cubicBezTo>
                  <a:cubicBezTo>
                    <a:pt x="26455" y="16339"/>
                    <a:pt x="26041" y="14361"/>
                    <a:pt x="25594" y="12382"/>
                  </a:cubicBezTo>
                  <a:cubicBezTo>
                    <a:pt x="24253" y="5218"/>
                    <a:pt x="20041" y="1165"/>
                    <a:pt x="12717" y="479"/>
                  </a:cubicBezTo>
                  <a:cubicBezTo>
                    <a:pt x="11529" y="160"/>
                    <a:pt x="10344" y="0"/>
                    <a:pt x="9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5256749" y="-1479337"/>
              <a:ext cx="120496" cy="124092"/>
            </a:xfrm>
            <a:custGeom>
              <a:avLst/>
              <a:gdLst/>
              <a:ahLst/>
              <a:cxnLst/>
              <a:rect l="l" t="t" r="r" b="b"/>
              <a:pathLst>
                <a:path w="15782" h="16253" extrusionOk="0">
                  <a:moveTo>
                    <a:pt x="6119" y="0"/>
                  </a:moveTo>
                  <a:cubicBezTo>
                    <a:pt x="3918" y="0"/>
                    <a:pt x="2049" y="784"/>
                    <a:pt x="1756" y="3631"/>
                  </a:cubicBezTo>
                  <a:cubicBezTo>
                    <a:pt x="1309" y="7125"/>
                    <a:pt x="1" y="13508"/>
                    <a:pt x="3814" y="15279"/>
                  </a:cubicBezTo>
                  <a:cubicBezTo>
                    <a:pt x="6894" y="14513"/>
                    <a:pt x="13085" y="16252"/>
                    <a:pt x="13675" y="11641"/>
                  </a:cubicBezTo>
                  <a:cubicBezTo>
                    <a:pt x="15781" y="8195"/>
                    <a:pt x="13755" y="2993"/>
                    <a:pt x="10723" y="695"/>
                  </a:cubicBezTo>
                  <a:cubicBezTo>
                    <a:pt x="9300" y="370"/>
                    <a:pt x="7631" y="0"/>
                    <a:pt x="6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/>
          <p:nvPr/>
        </p:nvSpPr>
        <p:spPr>
          <a:xfrm flipH="1">
            <a:off x="0" y="4824350"/>
            <a:ext cx="9144000" cy="3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-467375" y="4462111"/>
            <a:ext cx="1180610" cy="1043673"/>
          </a:xfrm>
          <a:custGeom>
            <a:avLst/>
            <a:gdLst/>
            <a:ahLst/>
            <a:cxnLst/>
            <a:rect l="l" t="t" r="r" b="b"/>
            <a:pathLst>
              <a:path w="40418" h="35730" extrusionOk="0">
                <a:moveTo>
                  <a:pt x="14540" y="1"/>
                </a:moveTo>
                <a:cubicBezTo>
                  <a:pt x="14139" y="1"/>
                  <a:pt x="13895" y="254"/>
                  <a:pt x="13787" y="713"/>
                </a:cubicBezTo>
                <a:cubicBezTo>
                  <a:pt x="11872" y="5324"/>
                  <a:pt x="14058" y="10638"/>
                  <a:pt x="15542" y="15089"/>
                </a:cubicBezTo>
                <a:cubicBezTo>
                  <a:pt x="12000" y="14419"/>
                  <a:pt x="8537" y="13478"/>
                  <a:pt x="4883" y="13462"/>
                </a:cubicBezTo>
                <a:cubicBezTo>
                  <a:pt x="3415" y="13749"/>
                  <a:pt x="447" y="13175"/>
                  <a:pt x="33" y="15009"/>
                </a:cubicBezTo>
                <a:cubicBezTo>
                  <a:pt x="17" y="16142"/>
                  <a:pt x="1" y="17546"/>
                  <a:pt x="1166" y="18105"/>
                </a:cubicBezTo>
                <a:cubicBezTo>
                  <a:pt x="5553" y="20259"/>
                  <a:pt x="10580" y="20099"/>
                  <a:pt x="15255" y="20849"/>
                </a:cubicBezTo>
                <a:cubicBezTo>
                  <a:pt x="11377" y="24072"/>
                  <a:pt x="7356" y="27631"/>
                  <a:pt x="5506" y="32481"/>
                </a:cubicBezTo>
                <a:cubicBezTo>
                  <a:pt x="5171" y="33338"/>
                  <a:pt x="5128" y="35730"/>
                  <a:pt x="6279" y="35730"/>
                </a:cubicBezTo>
                <a:cubicBezTo>
                  <a:pt x="6392" y="35730"/>
                  <a:pt x="6517" y="35707"/>
                  <a:pt x="6654" y="35657"/>
                </a:cubicBezTo>
                <a:cubicBezTo>
                  <a:pt x="12303" y="32800"/>
                  <a:pt x="15845" y="26929"/>
                  <a:pt x="19563" y="21998"/>
                </a:cubicBezTo>
                <a:cubicBezTo>
                  <a:pt x="21302" y="26418"/>
                  <a:pt x="22499" y="31412"/>
                  <a:pt x="25658" y="35050"/>
                </a:cubicBezTo>
                <a:cubicBezTo>
                  <a:pt x="25995" y="35394"/>
                  <a:pt x="26230" y="35534"/>
                  <a:pt x="26457" y="35534"/>
                </a:cubicBezTo>
                <a:cubicBezTo>
                  <a:pt x="26746" y="35534"/>
                  <a:pt x="27021" y="35308"/>
                  <a:pt x="27477" y="34986"/>
                </a:cubicBezTo>
                <a:cubicBezTo>
                  <a:pt x="31769" y="31476"/>
                  <a:pt x="28147" y="24838"/>
                  <a:pt x="25802" y="21073"/>
                </a:cubicBezTo>
                <a:cubicBezTo>
                  <a:pt x="30237" y="19908"/>
                  <a:pt x="36173" y="20722"/>
                  <a:pt x="39412" y="16876"/>
                </a:cubicBezTo>
                <a:cubicBezTo>
                  <a:pt x="40417" y="14627"/>
                  <a:pt x="35822" y="14244"/>
                  <a:pt x="34370" y="14084"/>
                </a:cubicBezTo>
                <a:cubicBezTo>
                  <a:pt x="33892" y="14037"/>
                  <a:pt x="33417" y="14016"/>
                  <a:pt x="32943" y="14016"/>
                </a:cubicBezTo>
                <a:cubicBezTo>
                  <a:pt x="30681" y="14016"/>
                  <a:pt x="28459" y="14488"/>
                  <a:pt x="26216" y="14818"/>
                </a:cubicBezTo>
                <a:cubicBezTo>
                  <a:pt x="27956" y="11228"/>
                  <a:pt x="29663" y="7686"/>
                  <a:pt x="30620" y="3824"/>
                </a:cubicBezTo>
                <a:cubicBezTo>
                  <a:pt x="30923" y="2261"/>
                  <a:pt x="30237" y="1303"/>
                  <a:pt x="28769" y="793"/>
                </a:cubicBezTo>
                <a:cubicBezTo>
                  <a:pt x="28611" y="760"/>
                  <a:pt x="28453" y="745"/>
                  <a:pt x="28294" y="745"/>
                </a:cubicBezTo>
                <a:cubicBezTo>
                  <a:pt x="25060" y="745"/>
                  <a:pt x="21622" y="7134"/>
                  <a:pt x="20010" y="9537"/>
                </a:cubicBezTo>
                <a:cubicBezTo>
                  <a:pt x="19084" y="6218"/>
                  <a:pt x="18701" y="1032"/>
                  <a:pt x="14776" y="27"/>
                </a:cubicBezTo>
                <a:cubicBezTo>
                  <a:pt x="14692" y="9"/>
                  <a:pt x="14613" y="1"/>
                  <a:pt x="14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30"/>
          <p:cNvGrpSpPr/>
          <p:nvPr/>
        </p:nvGrpSpPr>
        <p:grpSpPr>
          <a:xfrm rot="-2056683">
            <a:off x="8310868" y="212646"/>
            <a:ext cx="599006" cy="328712"/>
            <a:chOff x="5339764" y="-1535162"/>
            <a:chExt cx="599016" cy="328718"/>
          </a:xfrm>
        </p:grpSpPr>
        <p:sp>
          <p:nvSpPr>
            <p:cNvPr id="265" name="Google Shape;265;p30"/>
            <p:cNvSpPr/>
            <p:nvPr/>
          </p:nvSpPr>
          <p:spPr>
            <a:xfrm>
              <a:off x="5736789" y="-1535162"/>
              <a:ext cx="201992" cy="184568"/>
            </a:xfrm>
            <a:custGeom>
              <a:avLst/>
              <a:gdLst/>
              <a:ahLst/>
              <a:cxnLst/>
              <a:rect l="l" t="t" r="r" b="b"/>
              <a:pathLst>
                <a:path w="26456" h="24174" extrusionOk="0">
                  <a:moveTo>
                    <a:pt x="9161" y="0"/>
                  </a:moveTo>
                  <a:cubicBezTo>
                    <a:pt x="7978" y="0"/>
                    <a:pt x="6798" y="160"/>
                    <a:pt x="5617" y="479"/>
                  </a:cubicBezTo>
                  <a:cubicBezTo>
                    <a:pt x="3606" y="1772"/>
                    <a:pt x="958" y="2458"/>
                    <a:pt x="734" y="5489"/>
                  </a:cubicBezTo>
                  <a:cubicBezTo>
                    <a:pt x="0" y="8122"/>
                    <a:pt x="0" y="10771"/>
                    <a:pt x="734" y="13419"/>
                  </a:cubicBezTo>
                  <a:cubicBezTo>
                    <a:pt x="3303" y="18557"/>
                    <a:pt x="6814" y="22626"/>
                    <a:pt x="12653" y="24126"/>
                  </a:cubicBezTo>
                  <a:cubicBezTo>
                    <a:pt x="12935" y="24111"/>
                    <a:pt x="13217" y="24105"/>
                    <a:pt x="13499" y="24105"/>
                  </a:cubicBezTo>
                  <a:cubicBezTo>
                    <a:pt x="14464" y="24105"/>
                    <a:pt x="15434" y="24173"/>
                    <a:pt x="16397" y="24173"/>
                  </a:cubicBezTo>
                  <a:cubicBezTo>
                    <a:pt x="17809" y="24173"/>
                    <a:pt x="19204" y="24026"/>
                    <a:pt x="20536" y="23296"/>
                  </a:cubicBezTo>
                  <a:cubicBezTo>
                    <a:pt x="22754" y="22211"/>
                    <a:pt x="23982" y="20185"/>
                    <a:pt x="25307" y="18254"/>
                  </a:cubicBezTo>
                  <a:cubicBezTo>
                    <a:pt x="26455" y="16339"/>
                    <a:pt x="26041" y="14361"/>
                    <a:pt x="25594" y="12382"/>
                  </a:cubicBezTo>
                  <a:cubicBezTo>
                    <a:pt x="24253" y="5218"/>
                    <a:pt x="20041" y="1165"/>
                    <a:pt x="12717" y="479"/>
                  </a:cubicBezTo>
                  <a:cubicBezTo>
                    <a:pt x="11529" y="160"/>
                    <a:pt x="10344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5339764" y="-1330536"/>
              <a:ext cx="120496" cy="124092"/>
            </a:xfrm>
            <a:custGeom>
              <a:avLst/>
              <a:gdLst/>
              <a:ahLst/>
              <a:cxnLst/>
              <a:rect l="l" t="t" r="r" b="b"/>
              <a:pathLst>
                <a:path w="15782" h="16253" extrusionOk="0">
                  <a:moveTo>
                    <a:pt x="6119" y="0"/>
                  </a:moveTo>
                  <a:cubicBezTo>
                    <a:pt x="3918" y="0"/>
                    <a:pt x="2049" y="784"/>
                    <a:pt x="1756" y="3631"/>
                  </a:cubicBezTo>
                  <a:cubicBezTo>
                    <a:pt x="1309" y="7125"/>
                    <a:pt x="1" y="13508"/>
                    <a:pt x="3814" y="15279"/>
                  </a:cubicBezTo>
                  <a:cubicBezTo>
                    <a:pt x="6894" y="14513"/>
                    <a:pt x="13085" y="16252"/>
                    <a:pt x="13675" y="11641"/>
                  </a:cubicBezTo>
                  <a:cubicBezTo>
                    <a:pt x="15781" y="8195"/>
                    <a:pt x="13755" y="2993"/>
                    <a:pt x="10723" y="695"/>
                  </a:cubicBezTo>
                  <a:cubicBezTo>
                    <a:pt x="9300" y="370"/>
                    <a:pt x="7631" y="0"/>
                    <a:pt x="6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30"/>
          <p:cNvSpPr/>
          <p:nvPr/>
        </p:nvSpPr>
        <p:spPr>
          <a:xfrm>
            <a:off x="8183639" y="3665728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4824350"/>
            <a:ext cx="9144000" cy="3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-525125" y="4462111"/>
            <a:ext cx="1180610" cy="1043673"/>
          </a:xfrm>
          <a:custGeom>
            <a:avLst/>
            <a:gdLst/>
            <a:ahLst/>
            <a:cxnLst/>
            <a:rect l="l" t="t" r="r" b="b"/>
            <a:pathLst>
              <a:path w="40418" h="35730" extrusionOk="0">
                <a:moveTo>
                  <a:pt x="14540" y="1"/>
                </a:moveTo>
                <a:cubicBezTo>
                  <a:pt x="14139" y="1"/>
                  <a:pt x="13895" y="254"/>
                  <a:pt x="13787" y="713"/>
                </a:cubicBezTo>
                <a:cubicBezTo>
                  <a:pt x="11872" y="5324"/>
                  <a:pt x="14058" y="10638"/>
                  <a:pt x="15542" y="15089"/>
                </a:cubicBezTo>
                <a:cubicBezTo>
                  <a:pt x="12000" y="14419"/>
                  <a:pt x="8537" y="13478"/>
                  <a:pt x="4883" y="13462"/>
                </a:cubicBezTo>
                <a:cubicBezTo>
                  <a:pt x="3415" y="13749"/>
                  <a:pt x="447" y="13175"/>
                  <a:pt x="33" y="15009"/>
                </a:cubicBezTo>
                <a:cubicBezTo>
                  <a:pt x="17" y="16142"/>
                  <a:pt x="1" y="17546"/>
                  <a:pt x="1166" y="18105"/>
                </a:cubicBezTo>
                <a:cubicBezTo>
                  <a:pt x="5553" y="20259"/>
                  <a:pt x="10580" y="20099"/>
                  <a:pt x="15255" y="20849"/>
                </a:cubicBezTo>
                <a:cubicBezTo>
                  <a:pt x="11377" y="24072"/>
                  <a:pt x="7356" y="27631"/>
                  <a:pt x="5506" y="32481"/>
                </a:cubicBezTo>
                <a:cubicBezTo>
                  <a:pt x="5171" y="33338"/>
                  <a:pt x="5128" y="35730"/>
                  <a:pt x="6279" y="35730"/>
                </a:cubicBezTo>
                <a:cubicBezTo>
                  <a:pt x="6392" y="35730"/>
                  <a:pt x="6517" y="35707"/>
                  <a:pt x="6654" y="35657"/>
                </a:cubicBezTo>
                <a:cubicBezTo>
                  <a:pt x="12303" y="32800"/>
                  <a:pt x="15845" y="26929"/>
                  <a:pt x="19563" y="21998"/>
                </a:cubicBezTo>
                <a:cubicBezTo>
                  <a:pt x="21302" y="26418"/>
                  <a:pt x="22499" y="31412"/>
                  <a:pt x="25658" y="35050"/>
                </a:cubicBezTo>
                <a:cubicBezTo>
                  <a:pt x="25995" y="35394"/>
                  <a:pt x="26230" y="35534"/>
                  <a:pt x="26457" y="35534"/>
                </a:cubicBezTo>
                <a:cubicBezTo>
                  <a:pt x="26746" y="35534"/>
                  <a:pt x="27021" y="35308"/>
                  <a:pt x="27477" y="34986"/>
                </a:cubicBezTo>
                <a:cubicBezTo>
                  <a:pt x="31769" y="31476"/>
                  <a:pt x="28147" y="24838"/>
                  <a:pt x="25802" y="21073"/>
                </a:cubicBezTo>
                <a:cubicBezTo>
                  <a:pt x="30237" y="19908"/>
                  <a:pt x="36173" y="20722"/>
                  <a:pt x="39412" y="16876"/>
                </a:cubicBezTo>
                <a:cubicBezTo>
                  <a:pt x="40417" y="14627"/>
                  <a:pt x="35822" y="14244"/>
                  <a:pt x="34370" y="14084"/>
                </a:cubicBezTo>
                <a:cubicBezTo>
                  <a:pt x="33892" y="14037"/>
                  <a:pt x="33417" y="14016"/>
                  <a:pt x="32943" y="14016"/>
                </a:cubicBezTo>
                <a:cubicBezTo>
                  <a:pt x="30681" y="14016"/>
                  <a:pt x="28459" y="14488"/>
                  <a:pt x="26216" y="14818"/>
                </a:cubicBezTo>
                <a:cubicBezTo>
                  <a:pt x="27956" y="11228"/>
                  <a:pt x="29663" y="7686"/>
                  <a:pt x="30620" y="3824"/>
                </a:cubicBezTo>
                <a:cubicBezTo>
                  <a:pt x="30923" y="2261"/>
                  <a:pt x="30237" y="1303"/>
                  <a:pt x="28769" y="793"/>
                </a:cubicBezTo>
                <a:cubicBezTo>
                  <a:pt x="28611" y="760"/>
                  <a:pt x="28453" y="745"/>
                  <a:pt x="28294" y="745"/>
                </a:cubicBezTo>
                <a:cubicBezTo>
                  <a:pt x="25060" y="745"/>
                  <a:pt x="21622" y="7134"/>
                  <a:pt x="20010" y="9537"/>
                </a:cubicBezTo>
                <a:cubicBezTo>
                  <a:pt x="19084" y="6218"/>
                  <a:pt x="18701" y="1032"/>
                  <a:pt x="14776" y="27"/>
                </a:cubicBezTo>
                <a:cubicBezTo>
                  <a:pt x="14692" y="9"/>
                  <a:pt x="14613" y="1"/>
                  <a:pt x="14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125914" y="-772472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6"/>
          <p:cNvGrpSpPr/>
          <p:nvPr/>
        </p:nvGrpSpPr>
        <p:grpSpPr>
          <a:xfrm rot="-2056683">
            <a:off x="289351" y="350104"/>
            <a:ext cx="556089" cy="265747"/>
            <a:chOff x="5256749" y="-1620997"/>
            <a:chExt cx="556099" cy="265751"/>
          </a:xfrm>
        </p:grpSpPr>
        <p:sp>
          <p:nvSpPr>
            <p:cNvPr id="46" name="Google Shape;46;p6"/>
            <p:cNvSpPr/>
            <p:nvPr/>
          </p:nvSpPr>
          <p:spPr>
            <a:xfrm>
              <a:off x="5610856" y="-1620997"/>
              <a:ext cx="201992" cy="184568"/>
            </a:xfrm>
            <a:custGeom>
              <a:avLst/>
              <a:gdLst/>
              <a:ahLst/>
              <a:cxnLst/>
              <a:rect l="l" t="t" r="r" b="b"/>
              <a:pathLst>
                <a:path w="26456" h="24174" extrusionOk="0">
                  <a:moveTo>
                    <a:pt x="9161" y="0"/>
                  </a:moveTo>
                  <a:cubicBezTo>
                    <a:pt x="7978" y="0"/>
                    <a:pt x="6798" y="160"/>
                    <a:pt x="5617" y="479"/>
                  </a:cubicBezTo>
                  <a:cubicBezTo>
                    <a:pt x="3606" y="1772"/>
                    <a:pt x="958" y="2458"/>
                    <a:pt x="734" y="5489"/>
                  </a:cubicBezTo>
                  <a:cubicBezTo>
                    <a:pt x="0" y="8122"/>
                    <a:pt x="0" y="10771"/>
                    <a:pt x="734" y="13419"/>
                  </a:cubicBezTo>
                  <a:cubicBezTo>
                    <a:pt x="3303" y="18557"/>
                    <a:pt x="6814" y="22626"/>
                    <a:pt x="12653" y="24126"/>
                  </a:cubicBezTo>
                  <a:cubicBezTo>
                    <a:pt x="12935" y="24111"/>
                    <a:pt x="13217" y="24105"/>
                    <a:pt x="13499" y="24105"/>
                  </a:cubicBezTo>
                  <a:cubicBezTo>
                    <a:pt x="14464" y="24105"/>
                    <a:pt x="15434" y="24173"/>
                    <a:pt x="16397" y="24173"/>
                  </a:cubicBezTo>
                  <a:cubicBezTo>
                    <a:pt x="17809" y="24173"/>
                    <a:pt x="19204" y="24026"/>
                    <a:pt x="20536" y="23296"/>
                  </a:cubicBezTo>
                  <a:cubicBezTo>
                    <a:pt x="22754" y="22211"/>
                    <a:pt x="23982" y="20185"/>
                    <a:pt x="25307" y="18254"/>
                  </a:cubicBezTo>
                  <a:cubicBezTo>
                    <a:pt x="26455" y="16339"/>
                    <a:pt x="26041" y="14361"/>
                    <a:pt x="25594" y="12382"/>
                  </a:cubicBezTo>
                  <a:cubicBezTo>
                    <a:pt x="24253" y="5218"/>
                    <a:pt x="20041" y="1165"/>
                    <a:pt x="12717" y="479"/>
                  </a:cubicBezTo>
                  <a:cubicBezTo>
                    <a:pt x="11529" y="160"/>
                    <a:pt x="10344" y="0"/>
                    <a:pt x="9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5256749" y="-1479337"/>
              <a:ext cx="120496" cy="124092"/>
            </a:xfrm>
            <a:custGeom>
              <a:avLst/>
              <a:gdLst/>
              <a:ahLst/>
              <a:cxnLst/>
              <a:rect l="l" t="t" r="r" b="b"/>
              <a:pathLst>
                <a:path w="15782" h="16253" extrusionOk="0">
                  <a:moveTo>
                    <a:pt x="6119" y="0"/>
                  </a:moveTo>
                  <a:cubicBezTo>
                    <a:pt x="3918" y="0"/>
                    <a:pt x="2049" y="784"/>
                    <a:pt x="1756" y="3631"/>
                  </a:cubicBezTo>
                  <a:cubicBezTo>
                    <a:pt x="1309" y="7125"/>
                    <a:pt x="1" y="13508"/>
                    <a:pt x="3814" y="15279"/>
                  </a:cubicBezTo>
                  <a:cubicBezTo>
                    <a:pt x="6894" y="14513"/>
                    <a:pt x="13085" y="16252"/>
                    <a:pt x="13675" y="11641"/>
                  </a:cubicBezTo>
                  <a:cubicBezTo>
                    <a:pt x="15781" y="8195"/>
                    <a:pt x="13755" y="2993"/>
                    <a:pt x="10723" y="695"/>
                  </a:cubicBezTo>
                  <a:cubicBezTo>
                    <a:pt x="9300" y="370"/>
                    <a:pt x="7631" y="0"/>
                    <a:pt x="6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0332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716606" y="2188681"/>
            <a:ext cx="2309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2"/>
          </p:nvPr>
        </p:nvSpPr>
        <p:spPr>
          <a:xfrm>
            <a:off x="3417466" y="2188681"/>
            <a:ext cx="2309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3"/>
          </p:nvPr>
        </p:nvSpPr>
        <p:spPr>
          <a:xfrm>
            <a:off x="716606" y="3868850"/>
            <a:ext cx="2309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4"/>
          </p:nvPr>
        </p:nvSpPr>
        <p:spPr>
          <a:xfrm>
            <a:off x="3417466" y="3868850"/>
            <a:ext cx="2309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5"/>
          </p:nvPr>
        </p:nvSpPr>
        <p:spPr>
          <a:xfrm>
            <a:off x="6118274" y="2188681"/>
            <a:ext cx="2309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6"/>
          </p:nvPr>
        </p:nvSpPr>
        <p:spPr>
          <a:xfrm>
            <a:off x="6118274" y="3868850"/>
            <a:ext cx="2309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716606" y="1420975"/>
            <a:ext cx="2309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8" hasCustomPrompt="1"/>
          </p:nvPr>
        </p:nvSpPr>
        <p:spPr>
          <a:xfrm>
            <a:off x="716606" y="3102950"/>
            <a:ext cx="2309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 hasCustomPrompt="1"/>
          </p:nvPr>
        </p:nvSpPr>
        <p:spPr>
          <a:xfrm>
            <a:off x="3417434" y="1420975"/>
            <a:ext cx="2309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7434" y="3106525"/>
            <a:ext cx="2309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294" y="1420975"/>
            <a:ext cx="2309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294" y="3105850"/>
            <a:ext cx="2309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6"/>
          </p:nvPr>
        </p:nvSpPr>
        <p:spPr>
          <a:xfrm>
            <a:off x="716606" y="1868569"/>
            <a:ext cx="2309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7"/>
          </p:nvPr>
        </p:nvSpPr>
        <p:spPr>
          <a:xfrm>
            <a:off x="3417466" y="1868569"/>
            <a:ext cx="2309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8"/>
          </p:nvPr>
        </p:nvSpPr>
        <p:spPr>
          <a:xfrm>
            <a:off x="6118274" y="1868569"/>
            <a:ext cx="2309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9"/>
          </p:nvPr>
        </p:nvSpPr>
        <p:spPr>
          <a:xfrm>
            <a:off x="716606" y="3550549"/>
            <a:ext cx="2309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0"/>
          </p:nvPr>
        </p:nvSpPr>
        <p:spPr>
          <a:xfrm>
            <a:off x="3417466" y="3550549"/>
            <a:ext cx="2309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21"/>
          </p:nvPr>
        </p:nvSpPr>
        <p:spPr>
          <a:xfrm>
            <a:off x="6118274" y="3550549"/>
            <a:ext cx="2309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8424000" y="-329676"/>
            <a:ext cx="1180610" cy="1043673"/>
          </a:xfrm>
          <a:custGeom>
            <a:avLst/>
            <a:gdLst/>
            <a:ahLst/>
            <a:cxnLst/>
            <a:rect l="l" t="t" r="r" b="b"/>
            <a:pathLst>
              <a:path w="40418" h="35730" extrusionOk="0">
                <a:moveTo>
                  <a:pt x="14540" y="1"/>
                </a:moveTo>
                <a:cubicBezTo>
                  <a:pt x="14139" y="1"/>
                  <a:pt x="13895" y="254"/>
                  <a:pt x="13787" y="713"/>
                </a:cubicBezTo>
                <a:cubicBezTo>
                  <a:pt x="11872" y="5324"/>
                  <a:pt x="14058" y="10638"/>
                  <a:pt x="15542" y="15089"/>
                </a:cubicBezTo>
                <a:cubicBezTo>
                  <a:pt x="12000" y="14419"/>
                  <a:pt x="8537" y="13478"/>
                  <a:pt x="4883" y="13462"/>
                </a:cubicBezTo>
                <a:cubicBezTo>
                  <a:pt x="3415" y="13749"/>
                  <a:pt x="447" y="13175"/>
                  <a:pt x="33" y="15009"/>
                </a:cubicBezTo>
                <a:cubicBezTo>
                  <a:pt x="17" y="16142"/>
                  <a:pt x="1" y="17546"/>
                  <a:pt x="1166" y="18105"/>
                </a:cubicBezTo>
                <a:cubicBezTo>
                  <a:pt x="5553" y="20259"/>
                  <a:pt x="10580" y="20099"/>
                  <a:pt x="15255" y="20849"/>
                </a:cubicBezTo>
                <a:cubicBezTo>
                  <a:pt x="11377" y="24072"/>
                  <a:pt x="7356" y="27631"/>
                  <a:pt x="5506" y="32481"/>
                </a:cubicBezTo>
                <a:cubicBezTo>
                  <a:pt x="5171" y="33338"/>
                  <a:pt x="5128" y="35730"/>
                  <a:pt x="6279" y="35730"/>
                </a:cubicBezTo>
                <a:cubicBezTo>
                  <a:pt x="6392" y="35730"/>
                  <a:pt x="6517" y="35707"/>
                  <a:pt x="6654" y="35657"/>
                </a:cubicBezTo>
                <a:cubicBezTo>
                  <a:pt x="12303" y="32800"/>
                  <a:pt x="15845" y="26929"/>
                  <a:pt x="19563" y="21998"/>
                </a:cubicBezTo>
                <a:cubicBezTo>
                  <a:pt x="21302" y="26418"/>
                  <a:pt x="22499" y="31412"/>
                  <a:pt x="25658" y="35050"/>
                </a:cubicBezTo>
                <a:cubicBezTo>
                  <a:pt x="25995" y="35394"/>
                  <a:pt x="26230" y="35534"/>
                  <a:pt x="26457" y="35534"/>
                </a:cubicBezTo>
                <a:cubicBezTo>
                  <a:pt x="26746" y="35534"/>
                  <a:pt x="27021" y="35308"/>
                  <a:pt x="27477" y="34986"/>
                </a:cubicBezTo>
                <a:cubicBezTo>
                  <a:pt x="31769" y="31476"/>
                  <a:pt x="28147" y="24838"/>
                  <a:pt x="25802" y="21073"/>
                </a:cubicBezTo>
                <a:cubicBezTo>
                  <a:pt x="30237" y="19908"/>
                  <a:pt x="36173" y="20722"/>
                  <a:pt x="39412" y="16876"/>
                </a:cubicBezTo>
                <a:cubicBezTo>
                  <a:pt x="40417" y="14627"/>
                  <a:pt x="35822" y="14244"/>
                  <a:pt x="34370" y="14084"/>
                </a:cubicBezTo>
                <a:cubicBezTo>
                  <a:pt x="33892" y="14037"/>
                  <a:pt x="33417" y="14016"/>
                  <a:pt x="32943" y="14016"/>
                </a:cubicBezTo>
                <a:cubicBezTo>
                  <a:pt x="30681" y="14016"/>
                  <a:pt x="28459" y="14488"/>
                  <a:pt x="26216" y="14818"/>
                </a:cubicBezTo>
                <a:cubicBezTo>
                  <a:pt x="27956" y="11228"/>
                  <a:pt x="29663" y="7686"/>
                  <a:pt x="30620" y="3824"/>
                </a:cubicBezTo>
                <a:cubicBezTo>
                  <a:pt x="30923" y="2261"/>
                  <a:pt x="30237" y="1303"/>
                  <a:pt x="28769" y="793"/>
                </a:cubicBezTo>
                <a:cubicBezTo>
                  <a:pt x="28611" y="760"/>
                  <a:pt x="28453" y="745"/>
                  <a:pt x="28294" y="745"/>
                </a:cubicBezTo>
                <a:cubicBezTo>
                  <a:pt x="25060" y="745"/>
                  <a:pt x="21622" y="7134"/>
                  <a:pt x="20010" y="9537"/>
                </a:cubicBezTo>
                <a:cubicBezTo>
                  <a:pt x="19084" y="6218"/>
                  <a:pt x="18701" y="1032"/>
                  <a:pt x="14776" y="27"/>
                </a:cubicBezTo>
                <a:cubicBezTo>
                  <a:pt x="14692" y="9"/>
                  <a:pt x="14613" y="1"/>
                  <a:pt x="14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0" y="4824350"/>
            <a:ext cx="9144000" cy="3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03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1716932"/>
            <a:ext cx="4323300" cy="10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570050"/>
            <a:ext cx="1631700" cy="113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3225" y="3167125"/>
            <a:ext cx="4323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>
            <a:spLocks noGrp="1"/>
          </p:cNvSpPr>
          <p:nvPr>
            <p:ph type="pic" idx="3"/>
          </p:nvPr>
        </p:nvSpPr>
        <p:spPr>
          <a:xfrm>
            <a:off x="5660575" y="0"/>
            <a:ext cx="3483600" cy="463260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3"/>
          <p:cNvSpPr/>
          <p:nvPr/>
        </p:nvSpPr>
        <p:spPr>
          <a:xfrm>
            <a:off x="0" y="4632750"/>
            <a:ext cx="9144000" cy="5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rot="-2056683">
            <a:off x="281276" y="274754"/>
            <a:ext cx="556089" cy="265747"/>
            <a:chOff x="5256749" y="-1620997"/>
            <a:chExt cx="556099" cy="265751"/>
          </a:xfrm>
        </p:grpSpPr>
        <p:sp>
          <p:nvSpPr>
            <p:cNvPr id="20" name="Google Shape;20;p3"/>
            <p:cNvSpPr/>
            <p:nvPr/>
          </p:nvSpPr>
          <p:spPr>
            <a:xfrm>
              <a:off x="5610856" y="-1620997"/>
              <a:ext cx="201992" cy="184568"/>
            </a:xfrm>
            <a:custGeom>
              <a:avLst/>
              <a:gdLst/>
              <a:ahLst/>
              <a:cxnLst/>
              <a:rect l="l" t="t" r="r" b="b"/>
              <a:pathLst>
                <a:path w="26456" h="24174" extrusionOk="0">
                  <a:moveTo>
                    <a:pt x="9161" y="0"/>
                  </a:moveTo>
                  <a:cubicBezTo>
                    <a:pt x="7978" y="0"/>
                    <a:pt x="6798" y="160"/>
                    <a:pt x="5617" y="479"/>
                  </a:cubicBezTo>
                  <a:cubicBezTo>
                    <a:pt x="3606" y="1772"/>
                    <a:pt x="958" y="2458"/>
                    <a:pt x="734" y="5489"/>
                  </a:cubicBezTo>
                  <a:cubicBezTo>
                    <a:pt x="0" y="8122"/>
                    <a:pt x="0" y="10771"/>
                    <a:pt x="734" y="13419"/>
                  </a:cubicBezTo>
                  <a:cubicBezTo>
                    <a:pt x="3303" y="18557"/>
                    <a:pt x="6814" y="22626"/>
                    <a:pt x="12653" y="24126"/>
                  </a:cubicBezTo>
                  <a:cubicBezTo>
                    <a:pt x="12935" y="24111"/>
                    <a:pt x="13217" y="24105"/>
                    <a:pt x="13499" y="24105"/>
                  </a:cubicBezTo>
                  <a:cubicBezTo>
                    <a:pt x="14464" y="24105"/>
                    <a:pt x="15434" y="24173"/>
                    <a:pt x="16397" y="24173"/>
                  </a:cubicBezTo>
                  <a:cubicBezTo>
                    <a:pt x="17809" y="24173"/>
                    <a:pt x="19204" y="24026"/>
                    <a:pt x="20536" y="23296"/>
                  </a:cubicBezTo>
                  <a:cubicBezTo>
                    <a:pt x="22754" y="22211"/>
                    <a:pt x="23982" y="20185"/>
                    <a:pt x="25307" y="18254"/>
                  </a:cubicBezTo>
                  <a:cubicBezTo>
                    <a:pt x="26455" y="16339"/>
                    <a:pt x="26041" y="14361"/>
                    <a:pt x="25594" y="12382"/>
                  </a:cubicBezTo>
                  <a:cubicBezTo>
                    <a:pt x="24253" y="5218"/>
                    <a:pt x="20041" y="1165"/>
                    <a:pt x="12717" y="479"/>
                  </a:cubicBezTo>
                  <a:cubicBezTo>
                    <a:pt x="11529" y="160"/>
                    <a:pt x="10344" y="0"/>
                    <a:pt x="9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256749" y="-1479337"/>
              <a:ext cx="120496" cy="124092"/>
            </a:xfrm>
            <a:custGeom>
              <a:avLst/>
              <a:gdLst/>
              <a:ahLst/>
              <a:cxnLst/>
              <a:rect l="l" t="t" r="r" b="b"/>
              <a:pathLst>
                <a:path w="15782" h="16253" extrusionOk="0">
                  <a:moveTo>
                    <a:pt x="6119" y="0"/>
                  </a:moveTo>
                  <a:cubicBezTo>
                    <a:pt x="3918" y="0"/>
                    <a:pt x="2049" y="784"/>
                    <a:pt x="1756" y="3631"/>
                  </a:cubicBezTo>
                  <a:cubicBezTo>
                    <a:pt x="1309" y="7125"/>
                    <a:pt x="1" y="13508"/>
                    <a:pt x="3814" y="15279"/>
                  </a:cubicBezTo>
                  <a:cubicBezTo>
                    <a:pt x="6894" y="14513"/>
                    <a:pt x="13085" y="16252"/>
                    <a:pt x="13675" y="11641"/>
                  </a:cubicBezTo>
                  <a:cubicBezTo>
                    <a:pt x="15781" y="8195"/>
                    <a:pt x="13755" y="2993"/>
                    <a:pt x="10723" y="695"/>
                  </a:cubicBezTo>
                  <a:cubicBezTo>
                    <a:pt x="9300" y="370"/>
                    <a:pt x="7631" y="0"/>
                    <a:pt x="6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-467375" y="3738799"/>
            <a:ext cx="1180610" cy="1043673"/>
          </a:xfrm>
          <a:custGeom>
            <a:avLst/>
            <a:gdLst/>
            <a:ahLst/>
            <a:cxnLst/>
            <a:rect l="l" t="t" r="r" b="b"/>
            <a:pathLst>
              <a:path w="40418" h="35730" extrusionOk="0">
                <a:moveTo>
                  <a:pt x="14540" y="1"/>
                </a:moveTo>
                <a:cubicBezTo>
                  <a:pt x="14139" y="1"/>
                  <a:pt x="13895" y="254"/>
                  <a:pt x="13787" y="713"/>
                </a:cubicBezTo>
                <a:cubicBezTo>
                  <a:pt x="11872" y="5324"/>
                  <a:pt x="14058" y="10638"/>
                  <a:pt x="15542" y="15089"/>
                </a:cubicBezTo>
                <a:cubicBezTo>
                  <a:pt x="12000" y="14419"/>
                  <a:pt x="8537" y="13478"/>
                  <a:pt x="4883" y="13462"/>
                </a:cubicBezTo>
                <a:cubicBezTo>
                  <a:pt x="3415" y="13749"/>
                  <a:pt x="447" y="13175"/>
                  <a:pt x="33" y="15009"/>
                </a:cubicBezTo>
                <a:cubicBezTo>
                  <a:pt x="17" y="16142"/>
                  <a:pt x="1" y="17546"/>
                  <a:pt x="1166" y="18105"/>
                </a:cubicBezTo>
                <a:cubicBezTo>
                  <a:pt x="5553" y="20259"/>
                  <a:pt x="10580" y="20099"/>
                  <a:pt x="15255" y="20849"/>
                </a:cubicBezTo>
                <a:cubicBezTo>
                  <a:pt x="11377" y="24072"/>
                  <a:pt x="7356" y="27631"/>
                  <a:pt x="5506" y="32481"/>
                </a:cubicBezTo>
                <a:cubicBezTo>
                  <a:pt x="5171" y="33338"/>
                  <a:pt x="5128" y="35730"/>
                  <a:pt x="6279" y="35730"/>
                </a:cubicBezTo>
                <a:cubicBezTo>
                  <a:pt x="6392" y="35730"/>
                  <a:pt x="6517" y="35707"/>
                  <a:pt x="6654" y="35657"/>
                </a:cubicBezTo>
                <a:cubicBezTo>
                  <a:pt x="12303" y="32800"/>
                  <a:pt x="15845" y="26929"/>
                  <a:pt x="19563" y="21998"/>
                </a:cubicBezTo>
                <a:cubicBezTo>
                  <a:pt x="21302" y="26418"/>
                  <a:pt x="22499" y="31412"/>
                  <a:pt x="25658" y="35050"/>
                </a:cubicBezTo>
                <a:cubicBezTo>
                  <a:pt x="25995" y="35394"/>
                  <a:pt x="26230" y="35534"/>
                  <a:pt x="26457" y="35534"/>
                </a:cubicBezTo>
                <a:cubicBezTo>
                  <a:pt x="26746" y="35534"/>
                  <a:pt x="27021" y="35308"/>
                  <a:pt x="27477" y="34986"/>
                </a:cubicBezTo>
                <a:cubicBezTo>
                  <a:pt x="31769" y="31476"/>
                  <a:pt x="28147" y="24838"/>
                  <a:pt x="25802" y="21073"/>
                </a:cubicBezTo>
                <a:cubicBezTo>
                  <a:pt x="30237" y="19908"/>
                  <a:pt x="36173" y="20722"/>
                  <a:pt x="39412" y="16876"/>
                </a:cubicBezTo>
                <a:cubicBezTo>
                  <a:pt x="40417" y="14627"/>
                  <a:pt x="35822" y="14244"/>
                  <a:pt x="34370" y="14084"/>
                </a:cubicBezTo>
                <a:cubicBezTo>
                  <a:pt x="33892" y="14037"/>
                  <a:pt x="33417" y="14016"/>
                  <a:pt x="32943" y="14016"/>
                </a:cubicBezTo>
                <a:cubicBezTo>
                  <a:pt x="30681" y="14016"/>
                  <a:pt x="28459" y="14488"/>
                  <a:pt x="26216" y="14818"/>
                </a:cubicBezTo>
                <a:cubicBezTo>
                  <a:pt x="27956" y="11228"/>
                  <a:pt x="29663" y="7686"/>
                  <a:pt x="30620" y="3824"/>
                </a:cubicBezTo>
                <a:cubicBezTo>
                  <a:pt x="30923" y="2261"/>
                  <a:pt x="30237" y="1303"/>
                  <a:pt x="28769" y="793"/>
                </a:cubicBezTo>
                <a:cubicBezTo>
                  <a:pt x="28611" y="760"/>
                  <a:pt x="28453" y="745"/>
                  <a:pt x="28294" y="745"/>
                </a:cubicBezTo>
                <a:cubicBezTo>
                  <a:pt x="25060" y="745"/>
                  <a:pt x="21622" y="7134"/>
                  <a:pt x="20010" y="9537"/>
                </a:cubicBezTo>
                <a:cubicBezTo>
                  <a:pt x="19084" y="6218"/>
                  <a:pt x="18701" y="1032"/>
                  <a:pt x="14776" y="27"/>
                </a:cubicBezTo>
                <a:cubicBezTo>
                  <a:pt x="14692" y="9"/>
                  <a:pt x="14613" y="1"/>
                  <a:pt x="14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463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2"/>
          </p:nvPr>
        </p:nvSpPr>
        <p:spPr>
          <a:xfrm>
            <a:off x="5520175" y="1215750"/>
            <a:ext cx="291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-9450" y="4824350"/>
            <a:ext cx="9162900" cy="3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flipH="1">
            <a:off x="8212025" y="3427540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 flipH="1">
            <a:off x="0" y="4632750"/>
            <a:ext cx="9144000" cy="5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 flipH="1">
            <a:off x="4226700" y="746188"/>
            <a:ext cx="4197300" cy="11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 flipH="1">
            <a:off x="4226700" y="1899988"/>
            <a:ext cx="41973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gtree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>
            <a:spLocks noGrp="1"/>
          </p:cNvSpPr>
          <p:nvPr>
            <p:ph type="pic" idx="2"/>
          </p:nvPr>
        </p:nvSpPr>
        <p:spPr>
          <a:xfrm flipH="1">
            <a:off x="25" y="0"/>
            <a:ext cx="3549300" cy="46326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7"/>
          <p:cNvSpPr/>
          <p:nvPr/>
        </p:nvSpPr>
        <p:spPr>
          <a:xfrm flipH="1">
            <a:off x="8430765" y="4462111"/>
            <a:ext cx="1180610" cy="1043673"/>
          </a:xfrm>
          <a:custGeom>
            <a:avLst/>
            <a:gdLst/>
            <a:ahLst/>
            <a:cxnLst/>
            <a:rect l="l" t="t" r="r" b="b"/>
            <a:pathLst>
              <a:path w="40418" h="35730" extrusionOk="0">
                <a:moveTo>
                  <a:pt x="14540" y="1"/>
                </a:moveTo>
                <a:cubicBezTo>
                  <a:pt x="14139" y="1"/>
                  <a:pt x="13895" y="254"/>
                  <a:pt x="13787" y="713"/>
                </a:cubicBezTo>
                <a:cubicBezTo>
                  <a:pt x="11872" y="5324"/>
                  <a:pt x="14058" y="10638"/>
                  <a:pt x="15542" y="15089"/>
                </a:cubicBezTo>
                <a:cubicBezTo>
                  <a:pt x="12000" y="14419"/>
                  <a:pt x="8537" y="13478"/>
                  <a:pt x="4883" y="13462"/>
                </a:cubicBezTo>
                <a:cubicBezTo>
                  <a:pt x="3415" y="13749"/>
                  <a:pt x="447" y="13175"/>
                  <a:pt x="33" y="15009"/>
                </a:cubicBezTo>
                <a:cubicBezTo>
                  <a:pt x="17" y="16142"/>
                  <a:pt x="1" y="17546"/>
                  <a:pt x="1166" y="18105"/>
                </a:cubicBezTo>
                <a:cubicBezTo>
                  <a:pt x="5553" y="20259"/>
                  <a:pt x="10580" y="20099"/>
                  <a:pt x="15255" y="20849"/>
                </a:cubicBezTo>
                <a:cubicBezTo>
                  <a:pt x="11377" y="24072"/>
                  <a:pt x="7356" y="27631"/>
                  <a:pt x="5506" y="32481"/>
                </a:cubicBezTo>
                <a:cubicBezTo>
                  <a:pt x="5171" y="33338"/>
                  <a:pt x="5128" y="35730"/>
                  <a:pt x="6279" y="35730"/>
                </a:cubicBezTo>
                <a:cubicBezTo>
                  <a:pt x="6392" y="35730"/>
                  <a:pt x="6517" y="35707"/>
                  <a:pt x="6654" y="35657"/>
                </a:cubicBezTo>
                <a:cubicBezTo>
                  <a:pt x="12303" y="32800"/>
                  <a:pt x="15845" y="26929"/>
                  <a:pt x="19563" y="21998"/>
                </a:cubicBezTo>
                <a:cubicBezTo>
                  <a:pt x="21302" y="26418"/>
                  <a:pt x="22499" y="31412"/>
                  <a:pt x="25658" y="35050"/>
                </a:cubicBezTo>
                <a:cubicBezTo>
                  <a:pt x="25995" y="35394"/>
                  <a:pt x="26230" y="35534"/>
                  <a:pt x="26457" y="35534"/>
                </a:cubicBezTo>
                <a:cubicBezTo>
                  <a:pt x="26746" y="35534"/>
                  <a:pt x="27021" y="35308"/>
                  <a:pt x="27477" y="34986"/>
                </a:cubicBezTo>
                <a:cubicBezTo>
                  <a:pt x="31769" y="31476"/>
                  <a:pt x="28147" y="24838"/>
                  <a:pt x="25802" y="21073"/>
                </a:cubicBezTo>
                <a:cubicBezTo>
                  <a:pt x="30237" y="19908"/>
                  <a:pt x="36173" y="20722"/>
                  <a:pt x="39412" y="16876"/>
                </a:cubicBezTo>
                <a:cubicBezTo>
                  <a:pt x="40417" y="14627"/>
                  <a:pt x="35822" y="14244"/>
                  <a:pt x="34370" y="14084"/>
                </a:cubicBezTo>
                <a:cubicBezTo>
                  <a:pt x="33892" y="14037"/>
                  <a:pt x="33417" y="14016"/>
                  <a:pt x="32943" y="14016"/>
                </a:cubicBezTo>
                <a:cubicBezTo>
                  <a:pt x="30681" y="14016"/>
                  <a:pt x="28459" y="14488"/>
                  <a:pt x="26216" y="14818"/>
                </a:cubicBezTo>
                <a:cubicBezTo>
                  <a:pt x="27956" y="11228"/>
                  <a:pt x="29663" y="7686"/>
                  <a:pt x="30620" y="3824"/>
                </a:cubicBezTo>
                <a:cubicBezTo>
                  <a:pt x="30923" y="2261"/>
                  <a:pt x="30237" y="1303"/>
                  <a:pt x="28769" y="793"/>
                </a:cubicBezTo>
                <a:cubicBezTo>
                  <a:pt x="28611" y="760"/>
                  <a:pt x="28453" y="745"/>
                  <a:pt x="28294" y="745"/>
                </a:cubicBezTo>
                <a:cubicBezTo>
                  <a:pt x="25060" y="745"/>
                  <a:pt x="21622" y="7134"/>
                  <a:pt x="20010" y="9537"/>
                </a:cubicBezTo>
                <a:cubicBezTo>
                  <a:pt x="19084" y="6218"/>
                  <a:pt x="18701" y="1032"/>
                  <a:pt x="14776" y="27"/>
                </a:cubicBezTo>
                <a:cubicBezTo>
                  <a:pt x="14692" y="9"/>
                  <a:pt x="14613" y="1"/>
                  <a:pt x="14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 flipH="1">
            <a:off x="5493065" y="-458451"/>
            <a:ext cx="1180610" cy="1043673"/>
          </a:xfrm>
          <a:custGeom>
            <a:avLst/>
            <a:gdLst/>
            <a:ahLst/>
            <a:cxnLst/>
            <a:rect l="l" t="t" r="r" b="b"/>
            <a:pathLst>
              <a:path w="40418" h="35730" extrusionOk="0">
                <a:moveTo>
                  <a:pt x="14540" y="1"/>
                </a:moveTo>
                <a:cubicBezTo>
                  <a:pt x="14139" y="1"/>
                  <a:pt x="13895" y="254"/>
                  <a:pt x="13787" y="713"/>
                </a:cubicBezTo>
                <a:cubicBezTo>
                  <a:pt x="11872" y="5324"/>
                  <a:pt x="14058" y="10638"/>
                  <a:pt x="15542" y="15089"/>
                </a:cubicBezTo>
                <a:cubicBezTo>
                  <a:pt x="12000" y="14419"/>
                  <a:pt x="8537" y="13478"/>
                  <a:pt x="4883" y="13462"/>
                </a:cubicBezTo>
                <a:cubicBezTo>
                  <a:pt x="3415" y="13749"/>
                  <a:pt x="447" y="13175"/>
                  <a:pt x="33" y="15009"/>
                </a:cubicBezTo>
                <a:cubicBezTo>
                  <a:pt x="17" y="16142"/>
                  <a:pt x="1" y="17546"/>
                  <a:pt x="1166" y="18105"/>
                </a:cubicBezTo>
                <a:cubicBezTo>
                  <a:pt x="5553" y="20259"/>
                  <a:pt x="10580" y="20099"/>
                  <a:pt x="15255" y="20849"/>
                </a:cubicBezTo>
                <a:cubicBezTo>
                  <a:pt x="11377" y="24072"/>
                  <a:pt x="7356" y="27631"/>
                  <a:pt x="5506" y="32481"/>
                </a:cubicBezTo>
                <a:cubicBezTo>
                  <a:pt x="5171" y="33338"/>
                  <a:pt x="5128" y="35730"/>
                  <a:pt x="6279" y="35730"/>
                </a:cubicBezTo>
                <a:cubicBezTo>
                  <a:pt x="6392" y="35730"/>
                  <a:pt x="6517" y="35707"/>
                  <a:pt x="6654" y="35657"/>
                </a:cubicBezTo>
                <a:cubicBezTo>
                  <a:pt x="12303" y="32800"/>
                  <a:pt x="15845" y="26929"/>
                  <a:pt x="19563" y="21998"/>
                </a:cubicBezTo>
                <a:cubicBezTo>
                  <a:pt x="21302" y="26418"/>
                  <a:pt x="22499" y="31412"/>
                  <a:pt x="25658" y="35050"/>
                </a:cubicBezTo>
                <a:cubicBezTo>
                  <a:pt x="25995" y="35394"/>
                  <a:pt x="26230" y="35534"/>
                  <a:pt x="26457" y="35534"/>
                </a:cubicBezTo>
                <a:cubicBezTo>
                  <a:pt x="26746" y="35534"/>
                  <a:pt x="27021" y="35308"/>
                  <a:pt x="27477" y="34986"/>
                </a:cubicBezTo>
                <a:cubicBezTo>
                  <a:pt x="31769" y="31476"/>
                  <a:pt x="28147" y="24838"/>
                  <a:pt x="25802" y="21073"/>
                </a:cubicBezTo>
                <a:cubicBezTo>
                  <a:pt x="30237" y="19908"/>
                  <a:pt x="36173" y="20722"/>
                  <a:pt x="39412" y="16876"/>
                </a:cubicBezTo>
                <a:cubicBezTo>
                  <a:pt x="40417" y="14627"/>
                  <a:pt x="35822" y="14244"/>
                  <a:pt x="34370" y="14084"/>
                </a:cubicBezTo>
                <a:cubicBezTo>
                  <a:pt x="33892" y="14037"/>
                  <a:pt x="33417" y="14016"/>
                  <a:pt x="32943" y="14016"/>
                </a:cubicBezTo>
                <a:cubicBezTo>
                  <a:pt x="30681" y="14016"/>
                  <a:pt x="28459" y="14488"/>
                  <a:pt x="26216" y="14818"/>
                </a:cubicBezTo>
                <a:cubicBezTo>
                  <a:pt x="27956" y="11228"/>
                  <a:pt x="29663" y="7686"/>
                  <a:pt x="30620" y="3824"/>
                </a:cubicBezTo>
                <a:cubicBezTo>
                  <a:pt x="30923" y="2261"/>
                  <a:pt x="30237" y="1303"/>
                  <a:pt x="28769" y="793"/>
                </a:cubicBezTo>
                <a:cubicBezTo>
                  <a:pt x="28611" y="760"/>
                  <a:pt x="28453" y="745"/>
                  <a:pt x="28294" y="745"/>
                </a:cubicBezTo>
                <a:cubicBezTo>
                  <a:pt x="25060" y="745"/>
                  <a:pt x="21622" y="7134"/>
                  <a:pt x="20010" y="9537"/>
                </a:cubicBezTo>
                <a:cubicBezTo>
                  <a:pt x="19084" y="6218"/>
                  <a:pt x="18701" y="1032"/>
                  <a:pt x="14776" y="27"/>
                </a:cubicBezTo>
                <a:cubicBezTo>
                  <a:pt x="14692" y="9"/>
                  <a:pt x="14613" y="1"/>
                  <a:pt x="14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>
            <a:spLocks noGrp="1"/>
          </p:cNvSpPr>
          <p:nvPr>
            <p:ph type="pic" idx="2"/>
          </p:nvPr>
        </p:nvSpPr>
        <p:spPr>
          <a:xfrm flipH="1">
            <a:off x="0" y="0"/>
            <a:ext cx="3483600" cy="46326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9"/>
          <p:cNvSpPr/>
          <p:nvPr/>
        </p:nvSpPr>
        <p:spPr>
          <a:xfrm flipH="1">
            <a:off x="175" y="4632750"/>
            <a:ext cx="9144000" cy="5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 flipH="1">
            <a:off x="4668727" y="1095788"/>
            <a:ext cx="3354000" cy="11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 flipH="1">
            <a:off x="4668727" y="2465513"/>
            <a:ext cx="3354000" cy="9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720000" y="1245696"/>
            <a:ext cx="3494100" cy="12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1"/>
          </p:nvPr>
        </p:nvSpPr>
        <p:spPr>
          <a:xfrm>
            <a:off x="720000" y="2546196"/>
            <a:ext cx="3494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/>
          <p:nvPr/>
        </p:nvSpPr>
        <p:spPr>
          <a:xfrm flipH="1">
            <a:off x="0" y="4824350"/>
            <a:ext cx="9144000" cy="3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18"/>
          <p:cNvGrpSpPr/>
          <p:nvPr/>
        </p:nvGrpSpPr>
        <p:grpSpPr>
          <a:xfrm rot="-2056683">
            <a:off x="8365260" y="287545"/>
            <a:ext cx="466672" cy="211528"/>
            <a:chOff x="5339764" y="-1417976"/>
            <a:chExt cx="466680" cy="211531"/>
          </a:xfrm>
        </p:grpSpPr>
        <p:sp>
          <p:nvSpPr>
            <p:cNvPr id="134" name="Google Shape;134;p18"/>
            <p:cNvSpPr/>
            <p:nvPr/>
          </p:nvSpPr>
          <p:spPr>
            <a:xfrm>
              <a:off x="5604453" y="-1417976"/>
              <a:ext cx="201992" cy="184568"/>
            </a:xfrm>
            <a:custGeom>
              <a:avLst/>
              <a:gdLst/>
              <a:ahLst/>
              <a:cxnLst/>
              <a:rect l="l" t="t" r="r" b="b"/>
              <a:pathLst>
                <a:path w="26456" h="24174" extrusionOk="0">
                  <a:moveTo>
                    <a:pt x="9161" y="0"/>
                  </a:moveTo>
                  <a:cubicBezTo>
                    <a:pt x="7978" y="0"/>
                    <a:pt x="6798" y="160"/>
                    <a:pt x="5617" y="479"/>
                  </a:cubicBezTo>
                  <a:cubicBezTo>
                    <a:pt x="3606" y="1772"/>
                    <a:pt x="958" y="2458"/>
                    <a:pt x="734" y="5489"/>
                  </a:cubicBezTo>
                  <a:cubicBezTo>
                    <a:pt x="0" y="8122"/>
                    <a:pt x="0" y="10771"/>
                    <a:pt x="734" y="13419"/>
                  </a:cubicBezTo>
                  <a:cubicBezTo>
                    <a:pt x="3303" y="18557"/>
                    <a:pt x="6814" y="22626"/>
                    <a:pt x="12653" y="24126"/>
                  </a:cubicBezTo>
                  <a:cubicBezTo>
                    <a:pt x="12935" y="24111"/>
                    <a:pt x="13217" y="24105"/>
                    <a:pt x="13499" y="24105"/>
                  </a:cubicBezTo>
                  <a:cubicBezTo>
                    <a:pt x="14464" y="24105"/>
                    <a:pt x="15434" y="24173"/>
                    <a:pt x="16397" y="24173"/>
                  </a:cubicBezTo>
                  <a:cubicBezTo>
                    <a:pt x="17809" y="24173"/>
                    <a:pt x="19204" y="24026"/>
                    <a:pt x="20536" y="23296"/>
                  </a:cubicBezTo>
                  <a:cubicBezTo>
                    <a:pt x="22754" y="22211"/>
                    <a:pt x="23982" y="20185"/>
                    <a:pt x="25307" y="18254"/>
                  </a:cubicBezTo>
                  <a:cubicBezTo>
                    <a:pt x="26455" y="16339"/>
                    <a:pt x="26041" y="14361"/>
                    <a:pt x="25594" y="12382"/>
                  </a:cubicBezTo>
                  <a:cubicBezTo>
                    <a:pt x="24253" y="5218"/>
                    <a:pt x="20041" y="1165"/>
                    <a:pt x="12717" y="479"/>
                  </a:cubicBezTo>
                  <a:cubicBezTo>
                    <a:pt x="11529" y="160"/>
                    <a:pt x="10344" y="0"/>
                    <a:pt x="9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5339764" y="-1330536"/>
              <a:ext cx="120496" cy="124092"/>
            </a:xfrm>
            <a:custGeom>
              <a:avLst/>
              <a:gdLst/>
              <a:ahLst/>
              <a:cxnLst/>
              <a:rect l="l" t="t" r="r" b="b"/>
              <a:pathLst>
                <a:path w="15782" h="16253" extrusionOk="0">
                  <a:moveTo>
                    <a:pt x="6119" y="0"/>
                  </a:moveTo>
                  <a:cubicBezTo>
                    <a:pt x="3918" y="0"/>
                    <a:pt x="2049" y="784"/>
                    <a:pt x="1756" y="3631"/>
                  </a:cubicBezTo>
                  <a:cubicBezTo>
                    <a:pt x="1309" y="7125"/>
                    <a:pt x="1" y="13508"/>
                    <a:pt x="3814" y="15279"/>
                  </a:cubicBezTo>
                  <a:cubicBezTo>
                    <a:pt x="6894" y="14513"/>
                    <a:pt x="13085" y="16252"/>
                    <a:pt x="13675" y="11641"/>
                  </a:cubicBezTo>
                  <a:cubicBezTo>
                    <a:pt x="15781" y="8195"/>
                    <a:pt x="13755" y="2993"/>
                    <a:pt x="10723" y="695"/>
                  </a:cubicBezTo>
                  <a:cubicBezTo>
                    <a:pt x="9300" y="370"/>
                    <a:pt x="7631" y="0"/>
                    <a:pt x="6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4873832" y="2463225"/>
            <a:ext cx="26643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1605865" y="2463225"/>
            <a:ext cx="26643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>
            <a:off x="1605865" y="1975600"/>
            <a:ext cx="2664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4"/>
          </p:nvPr>
        </p:nvSpPr>
        <p:spPr>
          <a:xfrm>
            <a:off x="4873835" y="1975600"/>
            <a:ext cx="2664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" name="Google Shape;149;p20"/>
          <p:cNvSpPr/>
          <p:nvPr/>
        </p:nvSpPr>
        <p:spPr>
          <a:xfrm rot="-3206269">
            <a:off x="8157954" y="-701526"/>
            <a:ext cx="1836703" cy="190509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20"/>
          <p:cNvGrpSpPr/>
          <p:nvPr/>
        </p:nvGrpSpPr>
        <p:grpSpPr>
          <a:xfrm rot="-2056683">
            <a:off x="281276" y="274754"/>
            <a:ext cx="556089" cy="265747"/>
            <a:chOff x="5256749" y="-1620997"/>
            <a:chExt cx="556099" cy="265751"/>
          </a:xfrm>
        </p:grpSpPr>
        <p:sp>
          <p:nvSpPr>
            <p:cNvPr id="151" name="Google Shape;151;p20"/>
            <p:cNvSpPr/>
            <p:nvPr/>
          </p:nvSpPr>
          <p:spPr>
            <a:xfrm>
              <a:off x="5610856" y="-1620997"/>
              <a:ext cx="201992" cy="184568"/>
            </a:xfrm>
            <a:custGeom>
              <a:avLst/>
              <a:gdLst/>
              <a:ahLst/>
              <a:cxnLst/>
              <a:rect l="l" t="t" r="r" b="b"/>
              <a:pathLst>
                <a:path w="26456" h="24174" extrusionOk="0">
                  <a:moveTo>
                    <a:pt x="9161" y="0"/>
                  </a:moveTo>
                  <a:cubicBezTo>
                    <a:pt x="7978" y="0"/>
                    <a:pt x="6798" y="160"/>
                    <a:pt x="5617" y="479"/>
                  </a:cubicBezTo>
                  <a:cubicBezTo>
                    <a:pt x="3606" y="1772"/>
                    <a:pt x="958" y="2458"/>
                    <a:pt x="734" y="5489"/>
                  </a:cubicBezTo>
                  <a:cubicBezTo>
                    <a:pt x="0" y="8122"/>
                    <a:pt x="0" y="10771"/>
                    <a:pt x="734" y="13419"/>
                  </a:cubicBezTo>
                  <a:cubicBezTo>
                    <a:pt x="3303" y="18557"/>
                    <a:pt x="6814" y="22626"/>
                    <a:pt x="12653" y="24126"/>
                  </a:cubicBezTo>
                  <a:cubicBezTo>
                    <a:pt x="12935" y="24111"/>
                    <a:pt x="13217" y="24105"/>
                    <a:pt x="13499" y="24105"/>
                  </a:cubicBezTo>
                  <a:cubicBezTo>
                    <a:pt x="14464" y="24105"/>
                    <a:pt x="15434" y="24173"/>
                    <a:pt x="16397" y="24173"/>
                  </a:cubicBezTo>
                  <a:cubicBezTo>
                    <a:pt x="17809" y="24173"/>
                    <a:pt x="19204" y="24026"/>
                    <a:pt x="20536" y="23296"/>
                  </a:cubicBezTo>
                  <a:cubicBezTo>
                    <a:pt x="22754" y="22211"/>
                    <a:pt x="23982" y="20185"/>
                    <a:pt x="25307" y="18254"/>
                  </a:cubicBezTo>
                  <a:cubicBezTo>
                    <a:pt x="26455" y="16339"/>
                    <a:pt x="26041" y="14361"/>
                    <a:pt x="25594" y="12382"/>
                  </a:cubicBezTo>
                  <a:cubicBezTo>
                    <a:pt x="24253" y="5218"/>
                    <a:pt x="20041" y="1165"/>
                    <a:pt x="12717" y="479"/>
                  </a:cubicBezTo>
                  <a:cubicBezTo>
                    <a:pt x="11529" y="160"/>
                    <a:pt x="10344" y="0"/>
                    <a:pt x="9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5256749" y="-1479337"/>
              <a:ext cx="120496" cy="124092"/>
            </a:xfrm>
            <a:custGeom>
              <a:avLst/>
              <a:gdLst/>
              <a:ahLst/>
              <a:cxnLst/>
              <a:rect l="l" t="t" r="r" b="b"/>
              <a:pathLst>
                <a:path w="15782" h="16253" extrusionOk="0">
                  <a:moveTo>
                    <a:pt x="6119" y="0"/>
                  </a:moveTo>
                  <a:cubicBezTo>
                    <a:pt x="3918" y="0"/>
                    <a:pt x="2049" y="784"/>
                    <a:pt x="1756" y="3631"/>
                  </a:cubicBezTo>
                  <a:cubicBezTo>
                    <a:pt x="1309" y="7125"/>
                    <a:pt x="1" y="13508"/>
                    <a:pt x="3814" y="15279"/>
                  </a:cubicBezTo>
                  <a:cubicBezTo>
                    <a:pt x="6894" y="14513"/>
                    <a:pt x="13085" y="16252"/>
                    <a:pt x="13675" y="11641"/>
                  </a:cubicBezTo>
                  <a:cubicBezTo>
                    <a:pt x="15781" y="8195"/>
                    <a:pt x="13755" y="2993"/>
                    <a:pt x="10723" y="695"/>
                  </a:cubicBezTo>
                  <a:cubicBezTo>
                    <a:pt x="9300" y="370"/>
                    <a:pt x="7631" y="0"/>
                    <a:pt x="6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20"/>
          <p:cNvSpPr/>
          <p:nvPr/>
        </p:nvSpPr>
        <p:spPr>
          <a:xfrm>
            <a:off x="0" y="4824350"/>
            <a:ext cx="9144000" cy="3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1"/>
          </p:nvPr>
        </p:nvSpPr>
        <p:spPr>
          <a:xfrm>
            <a:off x="4794476" y="1683849"/>
            <a:ext cx="3636300" cy="23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ubTitle" idx="2"/>
          </p:nvPr>
        </p:nvSpPr>
        <p:spPr>
          <a:xfrm>
            <a:off x="713225" y="1683849"/>
            <a:ext cx="3636300" cy="23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0" y="4824350"/>
            <a:ext cx="9144000" cy="3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21"/>
          <p:cNvGrpSpPr/>
          <p:nvPr/>
        </p:nvGrpSpPr>
        <p:grpSpPr>
          <a:xfrm rot="-2056683">
            <a:off x="8365260" y="287545"/>
            <a:ext cx="466672" cy="211528"/>
            <a:chOff x="5339764" y="-1417976"/>
            <a:chExt cx="466680" cy="211531"/>
          </a:xfrm>
        </p:grpSpPr>
        <p:sp>
          <p:nvSpPr>
            <p:cNvPr id="160" name="Google Shape;160;p21"/>
            <p:cNvSpPr/>
            <p:nvPr/>
          </p:nvSpPr>
          <p:spPr>
            <a:xfrm>
              <a:off x="5604453" y="-1417976"/>
              <a:ext cx="201992" cy="184568"/>
            </a:xfrm>
            <a:custGeom>
              <a:avLst/>
              <a:gdLst/>
              <a:ahLst/>
              <a:cxnLst/>
              <a:rect l="l" t="t" r="r" b="b"/>
              <a:pathLst>
                <a:path w="26456" h="24174" extrusionOk="0">
                  <a:moveTo>
                    <a:pt x="9161" y="0"/>
                  </a:moveTo>
                  <a:cubicBezTo>
                    <a:pt x="7978" y="0"/>
                    <a:pt x="6798" y="160"/>
                    <a:pt x="5617" y="479"/>
                  </a:cubicBezTo>
                  <a:cubicBezTo>
                    <a:pt x="3606" y="1772"/>
                    <a:pt x="958" y="2458"/>
                    <a:pt x="734" y="5489"/>
                  </a:cubicBezTo>
                  <a:cubicBezTo>
                    <a:pt x="0" y="8122"/>
                    <a:pt x="0" y="10771"/>
                    <a:pt x="734" y="13419"/>
                  </a:cubicBezTo>
                  <a:cubicBezTo>
                    <a:pt x="3303" y="18557"/>
                    <a:pt x="6814" y="22626"/>
                    <a:pt x="12653" y="24126"/>
                  </a:cubicBezTo>
                  <a:cubicBezTo>
                    <a:pt x="12935" y="24111"/>
                    <a:pt x="13217" y="24105"/>
                    <a:pt x="13499" y="24105"/>
                  </a:cubicBezTo>
                  <a:cubicBezTo>
                    <a:pt x="14464" y="24105"/>
                    <a:pt x="15434" y="24173"/>
                    <a:pt x="16397" y="24173"/>
                  </a:cubicBezTo>
                  <a:cubicBezTo>
                    <a:pt x="17809" y="24173"/>
                    <a:pt x="19204" y="24026"/>
                    <a:pt x="20536" y="23296"/>
                  </a:cubicBezTo>
                  <a:cubicBezTo>
                    <a:pt x="22754" y="22211"/>
                    <a:pt x="23982" y="20185"/>
                    <a:pt x="25307" y="18254"/>
                  </a:cubicBezTo>
                  <a:cubicBezTo>
                    <a:pt x="26455" y="16339"/>
                    <a:pt x="26041" y="14361"/>
                    <a:pt x="25594" y="12382"/>
                  </a:cubicBezTo>
                  <a:cubicBezTo>
                    <a:pt x="24253" y="5218"/>
                    <a:pt x="20041" y="1165"/>
                    <a:pt x="12717" y="479"/>
                  </a:cubicBezTo>
                  <a:cubicBezTo>
                    <a:pt x="11529" y="160"/>
                    <a:pt x="10344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5339764" y="-1330536"/>
              <a:ext cx="120496" cy="124092"/>
            </a:xfrm>
            <a:custGeom>
              <a:avLst/>
              <a:gdLst/>
              <a:ahLst/>
              <a:cxnLst/>
              <a:rect l="l" t="t" r="r" b="b"/>
              <a:pathLst>
                <a:path w="15782" h="16253" extrusionOk="0">
                  <a:moveTo>
                    <a:pt x="6119" y="0"/>
                  </a:moveTo>
                  <a:cubicBezTo>
                    <a:pt x="3918" y="0"/>
                    <a:pt x="2049" y="784"/>
                    <a:pt x="1756" y="3631"/>
                  </a:cubicBezTo>
                  <a:cubicBezTo>
                    <a:pt x="1309" y="7125"/>
                    <a:pt x="1" y="13508"/>
                    <a:pt x="3814" y="15279"/>
                  </a:cubicBezTo>
                  <a:cubicBezTo>
                    <a:pt x="6894" y="14513"/>
                    <a:pt x="13085" y="16252"/>
                    <a:pt x="13675" y="11641"/>
                  </a:cubicBezTo>
                  <a:cubicBezTo>
                    <a:pt x="15781" y="8195"/>
                    <a:pt x="13755" y="2993"/>
                    <a:pt x="10723" y="695"/>
                  </a:cubicBezTo>
                  <a:cubicBezTo>
                    <a:pt x="9300" y="370"/>
                    <a:pt x="7631" y="0"/>
                    <a:pt x="6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21"/>
          <p:cNvSpPr/>
          <p:nvPr/>
        </p:nvSpPr>
        <p:spPr>
          <a:xfrm>
            <a:off x="8183639" y="3665728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ndal"/>
              <a:buNone/>
              <a:defRPr sz="3500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ndal"/>
              <a:buNone/>
              <a:defRPr sz="3500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ndal"/>
              <a:buNone/>
              <a:defRPr sz="3500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ndal"/>
              <a:buNone/>
              <a:defRPr sz="3500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ndal"/>
              <a:buNone/>
              <a:defRPr sz="3500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ndal"/>
              <a:buNone/>
              <a:defRPr sz="3500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ndal"/>
              <a:buNone/>
              <a:defRPr sz="3500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ndal"/>
              <a:buNone/>
              <a:defRPr sz="3500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Candal"/>
              <a:buNone/>
              <a:defRPr sz="3500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5" r:id="rId12"/>
    <p:sldLayoutId id="2147483676" r:id="rId13"/>
    <p:sldLayoutId id="2147483680" r:id="rId14"/>
    <p:sldLayoutId id="2147483681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2167" r="12167"/>
          <a:stretch/>
        </p:blipFill>
        <p:spPr>
          <a:xfrm>
            <a:off x="5660575" y="0"/>
            <a:ext cx="3483600" cy="4632600"/>
          </a:xfrm>
          <a:prstGeom prst="rect">
            <a:avLst/>
          </a:prstGeom>
        </p:spPr>
      </p:pic>
      <p:sp>
        <p:nvSpPr>
          <p:cNvPr id="279" name="Google Shape;279;p34"/>
          <p:cNvSpPr/>
          <p:nvPr/>
        </p:nvSpPr>
        <p:spPr>
          <a:xfrm>
            <a:off x="8066377" y="-1123172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4"/>
          <p:cNvSpPr txBox="1">
            <a:spLocks noGrp="1"/>
          </p:cNvSpPr>
          <p:nvPr>
            <p:ph type="ctrTitle"/>
          </p:nvPr>
        </p:nvSpPr>
        <p:spPr>
          <a:xfrm>
            <a:off x="713225" y="382058"/>
            <a:ext cx="4200300" cy="24320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Daily Prices of Market Yard Commodities in Telangana</a:t>
            </a:r>
            <a:endParaRPr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Google Shape;282;p34"/>
          <p:cNvSpPr/>
          <p:nvPr/>
        </p:nvSpPr>
        <p:spPr>
          <a:xfrm>
            <a:off x="-236050" y="4042099"/>
            <a:ext cx="1180610" cy="1043673"/>
          </a:xfrm>
          <a:custGeom>
            <a:avLst/>
            <a:gdLst/>
            <a:ahLst/>
            <a:cxnLst/>
            <a:rect l="l" t="t" r="r" b="b"/>
            <a:pathLst>
              <a:path w="40418" h="35730" extrusionOk="0">
                <a:moveTo>
                  <a:pt x="14540" y="1"/>
                </a:moveTo>
                <a:cubicBezTo>
                  <a:pt x="14139" y="1"/>
                  <a:pt x="13895" y="254"/>
                  <a:pt x="13787" y="713"/>
                </a:cubicBezTo>
                <a:cubicBezTo>
                  <a:pt x="11872" y="5324"/>
                  <a:pt x="14058" y="10638"/>
                  <a:pt x="15542" y="15089"/>
                </a:cubicBezTo>
                <a:cubicBezTo>
                  <a:pt x="12000" y="14419"/>
                  <a:pt x="8537" y="13478"/>
                  <a:pt x="4883" y="13462"/>
                </a:cubicBezTo>
                <a:cubicBezTo>
                  <a:pt x="3415" y="13749"/>
                  <a:pt x="447" y="13175"/>
                  <a:pt x="33" y="15009"/>
                </a:cubicBezTo>
                <a:cubicBezTo>
                  <a:pt x="17" y="16142"/>
                  <a:pt x="1" y="17546"/>
                  <a:pt x="1166" y="18105"/>
                </a:cubicBezTo>
                <a:cubicBezTo>
                  <a:pt x="5553" y="20259"/>
                  <a:pt x="10580" y="20099"/>
                  <a:pt x="15255" y="20849"/>
                </a:cubicBezTo>
                <a:cubicBezTo>
                  <a:pt x="11377" y="24072"/>
                  <a:pt x="7356" y="27631"/>
                  <a:pt x="5506" y="32481"/>
                </a:cubicBezTo>
                <a:cubicBezTo>
                  <a:pt x="5171" y="33338"/>
                  <a:pt x="5128" y="35730"/>
                  <a:pt x="6279" y="35730"/>
                </a:cubicBezTo>
                <a:cubicBezTo>
                  <a:pt x="6392" y="35730"/>
                  <a:pt x="6517" y="35707"/>
                  <a:pt x="6654" y="35657"/>
                </a:cubicBezTo>
                <a:cubicBezTo>
                  <a:pt x="12303" y="32800"/>
                  <a:pt x="15845" y="26929"/>
                  <a:pt x="19563" y="21998"/>
                </a:cubicBezTo>
                <a:cubicBezTo>
                  <a:pt x="21302" y="26418"/>
                  <a:pt x="22499" y="31412"/>
                  <a:pt x="25658" y="35050"/>
                </a:cubicBezTo>
                <a:cubicBezTo>
                  <a:pt x="25995" y="35394"/>
                  <a:pt x="26230" y="35534"/>
                  <a:pt x="26457" y="35534"/>
                </a:cubicBezTo>
                <a:cubicBezTo>
                  <a:pt x="26746" y="35534"/>
                  <a:pt x="27021" y="35308"/>
                  <a:pt x="27477" y="34986"/>
                </a:cubicBezTo>
                <a:cubicBezTo>
                  <a:pt x="31769" y="31476"/>
                  <a:pt x="28147" y="24838"/>
                  <a:pt x="25802" y="21073"/>
                </a:cubicBezTo>
                <a:cubicBezTo>
                  <a:pt x="30237" y="19908"/>
                  <a:pt x="36173" y="20722"/>
                  <a:pt x="39412" y="16876"/>
                </a:cubicBezTo>
                <a:cubicBezTo>
                  <a:pt x="40417" y="14627"/>
                  <a:pt x="35822" y="14244"/>
                  <a:pt x="34370" y="14084"/>
                </a:cubicBezTo>
                <a:cubicBezTo>
                  <a:pt x="33892" y="14037"/>
                  <a:pt x="33417" y="14016"/>
                  <a:pt x="32943" y="14016"/>
                </a:cubicBezTo>
                <a:cubicBezTo>
                  <a:pt x="30681" y="14016"/>
                  <a:pt x="28459" y="14488"/>
                  <a:pt x="26216" y="14818"/>
                </a:cubicBezTo>
                <a:cubicBezTo>
                  <a:pt x="27956" y="11228"/>
                  <a:pt x="29663" y="7686"/>
                  <a:pt x="30620" y="3824"/>
                </a:cubicBezTo>
                <a:cubicBezTo>
                  <a:pt x="30923" y="2261"/>
                  <a:pt x="30237" y="1303"/>
                  <a:pt x="28769" y="793"/>
                </a:cubicBezTo>
                <a:cubicBezTo>
                  <a:pt x="28611" y="760"/>
                  <a:pt x="28453" y="745"/>
                  <a:pt x="28294" y="745"/>
                </a:cubicBezTo>
                <a:cubicBezTo>
                  <a:pt x="25060" y="745"/>
                  <a:pt x="21622" y="7134"/>
                  <a:pt x="20010" y="9537"/>
                </a:cubicBezTo>
                <a:cubicBezTo>
                  <a:pt x="19084" y="6218"/>
                  <a:pt x="18701" y="1032"/>
                  <a:pt x="14776" y="27"/>
                </a:cubicBezTo>
                <a:cubicBezTo>
                  <a:pt x="14692" y="9"/>
                  <a:pt x="14613" y="1"/>
                  <a:pt x="145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3" name="Google Shape;283;p34"/>
          <p:cNvCxnSpPr>
            <a:cxnSpLocks/>
          </p:cNvCxnSpPr>
          <p:nvPr/>
        </p:nvCxnSpPr>
        <p:spPr>
          <a:xfrm>
            <a:off x="827610" y="2912343"/>
            <a:ext cx="2004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4" name="Google Shape;284;p34"/>
          <p:cNvGrpSpPr/>
          <p:nvPr/>
        </p:nvGrpSpPr>
        <p:grpSpPr>
          <a:xfrm>
            <a:off x="4324879" y="382058"/>
            <a:ext cx="494251" cy="304189"/>
            <a:chOff x="4624229" y="368458"/>
            <a:chExt cx="494251" cy="304189"/>
          </a:xfrm>
        </p:grpSpPr>
        <p:sp>
          <p:nvSpPr>
            <p:cNvPr id="285" name="Google Shape;285;p34"/>
            <p:cNvSpPr/>
            <p:nvPr/>
          </p:nvSpPr>
          <p:spPr>
            <a:xfrm rot="-2056367">
              <a:off x="4882030" y="447203"/>
              <a:ext cx="202014" cy="184589"/>
            </a:xfrm>
            <a:custGeom>
              <a:avLst/>
              <a:gdLst/>
              <a:ahLst/>
              <a:cxnLst/>
              <a:rect l="l" t="t" r="r" b="b"/>
              <a:pathLst>
                <a:path w="26456" h="24174" extrusionOk="0">
                  <a:moveTo>
                    <a:pt x="9161" y="0"/>
                  </a:moveTo>
                  <a:cubicBezTo>
                    <a:pt x="7978" y="0"/>
                    <a:pt x="6798" y="160"/>
                    <a:pt x="5617" y="479"/>
                  </a:cubicBezTo>
                  <a:cubicBezTo>
                    <a:pt x="3606" y="1772"/>
                    <a:pt x="958" y="2458"/>
                    <a:pt x="734" y="5489"/>
                  </a:cubicBezTo>
                  <a:cubicBezTo>
                    <a:pt x="0" y="8122"/>
                    <a:pt x="0" y="10771"/>
                    <a:pt x="734" y="13419"/>
                  </a:cubicBezTo>
                  <a:cubicBezTo>
                    <a:pt x="3303" y="18557"/>
                    <a:pt x="6814" y="22626"/>
                    <a:pt x="12653" y="24126"/>
                  </a:cubicBezTo>
                  <a:cubicBezTo>
                    <a:pt x="12935" y="24111"/>
                    <a:pt x="13217" y="24105"/>
                    <a:pt x="13499" y="24105"/>
                  </a:cubicBezTo>
                  <a:cubicBezTo>
                    <a:pt x="14464" y="24105"/>
                    <a:pt x="15434" y="24173"/>
                    <a:pt x="16397" y="24173"/>
                  </a:cubicBezTo>
                  <a:cubicBezTo>
                    <a:pt x="17809" y="24173"/>
                    <a:pt x="19204" y="24026"/>
                    <a:pt x="20536" y="23296"/>
                  </a:cubicBezTo>
                  <a:cubicBezTo>
                    <a:pt x="22754" y="22211"/>
                    <a:pt x="23982" y="20185"/>
                    <a:pt x="25307" y="18254"/>
                  </a:cubicBezTo>
                  <a:cubicBezTo>
                    <a:pt x="26455" y="16339"/>
                    <a:pt x="26041" y="14361"/>
                    <a:pt x="25594" y="12382"/>
                  </a:cubicBezTo>
                  <a:cubicBezTo>
                    <a:pt x="24253" y="5218"/>
                    <a:pt x="20041" y="1165"/>
                    <a:pt x="12717" y="479"/>
                  </a:cubicBezTo>
                  <a:cubicBezTo>
                    <a:pt x="11529" y="160"/>
                    <a:pt x="10344" y="0"/>
                    <a:pt x="9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 rot="-2056367">
              <a:off x="4648710" y="391615"/>
              <a:ext cx="120509" cy="124105"/>
            </a:xfrm>
            <a:custGeom>
              <a:avLst/>
              <a:gdLst/>
              <a:ahLst/>
              <a:cxnLst/>
              <a:rect l="l" t="t" r="r" b="b"/>
              <a:pathLst>
                <a:path w="15782" h="16253" extrusionOk="0">
                  <a:moveTo>
                    <a:pt x="6119" y="0"/>
                  </a:moveTo>
                  <a:cubicBezTo>
                    <a:pt x="3918" y="0"/>
                    <a:pt x="2049" y="784"/>
                    <a:pt x="1756" y="3631"/>
                  </a:cubicBezTo>
                  <a:cubicBezTo>
                    <a:pt x="1309" y="7125"/>
                    <a:pt x="1" y="13508"/>
                    <a:pt x="3814" y="15279"/>
                  </a:cubicBezTo>
                  <a:cubicBezTo>
                    <a:pt x="6894" y="14513"/>
                    <a:pt x="13085" y="16252"/>
                    <a:pt x="13675" y="11641"/>
                  </a:cubicBezTo>
                  <a:cubicBezTo>
                    <a:pt x="15781" y="8195"/>
                    <a:pt x="13755" y="2993"/>
                    <a:pt x="10723" y="695"/>
                  </a:cubicBezTo>
                  <a:cubicBezTo>
                    <a:pt x="9300" y="370"/>
                    <a:pt x="7631" y="0"/>
                    <a:pt x="6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4"/>
          <p:cNvGrpSpPr/>
          <p:nvPr/>
        </p:nvGrpSpPr>
        <p:grpSpPr>
          <a:xfrm>
            <a:off x="5132082" y="2954481"/>
            <a:ext cx="1104824" cy="2189119"/>
            <a:chOff x="4663700" y="2956125"/>
            <a:chExt cx="1340644" cy="2656375"/>
          </a:xfrm>
        </p:grpSpPr>
        <p:sp>
          <p:nvSpPr>
            <p:cNvPr id="288" name="Google Shape;288;p34"/>
            <p:cNvSpPr/>
            <p:nvPr/>
          </p:nvSpPr>
          <p:spPr>
            <a:xfrm>
              <a:off x="5600056" y="5607126"/>
              <a:ext cx="31181" cy="5374"/>
            </a:xfrm>
            <a:custGeom>
              <a:avLst/>
              <a:gdLst/>
              <a:ahLst/>
              <a:cxnLst/>
              <a:rect l="l" t="t" r="r" b="b"/>
              <a:pathLst>
                <a:path w="528" h="91" extrusionOk="0">
                  <a:moveTo>
                    <a:pt x="287" y="0"/>
                  </a:moveTo>
                  <a:cubicBezTo>
                    <a:pt x="188" y="0"/>
                    <a:pt x="92" y="11"/>
                    <a:pt x="1" y="11"/>
                  </a:cubicBezTo>
                  <a:lnTo>
                    <a:pt x="1" y="91"/>
                  </a:lnTo>
                  <a:lnTo>
                    <a:pt x="527" y="91"/>
                  </a:lnTo>
                  <a:cubicBezTo>
                    <a:pt x="511" y="75"/>
                    <a:pt x="511" y="59"/>
                    <a:pt x="511" y="27"/>
                  </a:cubicBezTo>
                  <a:cubicBezTo>
                    <a:pt x="436" y="6"/>
                    <a:pt x="361" y="0"/>
                    <a:pt x="287" y="0"/>
                  </a:cubicBezTo>
                  <a:close/>
                </a:path>
              </a:pathLst>
            </a:custGeom>
            <a:solidFill>
              <a:srgbClr val="EE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5475685" y="4083731"/>
              <a:ext cx="521160" cy="1525922"/>
            </a:xfrm>
            <a:custGeom>
              <a:avLst/>
              <a:gdLst/>
              <a:ahLst/>
              <a:cxnLst/>
              <a:rect l="l" t="t" r="r" b="b"/>
              <a:pathLst>
                <a:path w="8825" h="25839" extrusionOk="0">
                  <a:moveTo>
                    <a:pt x="7583" y="1"/>
                  </a:moveTo>
                  <a:cubicBezTo>
                    <a:pt x="7420" y="1"/>
                    <a:pt x="7243" y="33"/>
                    <a:pt x="7053" y="102"/>
                  </a:cubicBezTo>
                  <a:cubicBezTo>
                    <a:pt x="6638" y="245"/>
                    <a:pt x="6319" y="517"/>
                    <a:pt x="6000" y="788"/>
                  </a:cubicBezTo>
                  <a:cubicBezTo>
                    <a:pt x="5840" y="915"/>
                    <a:pt x="5713" y="1091"/>
                    <a:pt x="5569" y="1235"/>
                  </a:cubicBezTo>
                  <a:cubicBezTo>
                    <a:pt x="5473" y="1330"/>
                    <a:pt x="5410" y="1474"/>
                    <a:pt x="5346" y="1586"/>
                  </a:cubicBezTo>
                  <a:cubicBezTo>
                    <a:pt x="5011" y="2128"/>
                    <a:pt x="4787" y="2703"/>
                    <a:pt x="4644" y="3309"/>
                  </a:cubicBezTo>
                  <a:cubicBezTo>
                    <a:pt x="4596" y="3564"/>
                    <a:pt x="4500" y="3804"/>
                    <a:pt x="4468" y="4059"/>
                  </a:cubicBezTo>
                  <a:cubicBezTo>
                    <a:pt x="4452" y="4171"/>
                    <a:pt x="4468" y="4298"/>
                    <a:pt x="4372" y="4394"/>
                  </a:cubicBezTo>
                  <a:cubicBezTo>
                    <a:pt x="4372" y="4490"/>
                    <a:pt x="4325" y="4553"/>
                    <a:pt x="4309" y="4649"/>
                  </a:cubicBezTo>
                  <a:cubicBezTo>
                    <a:pt x="4245" y="4984"/>
                    <a:pt x="4133" y="5303"/>
                    <a:pt x="3989" y="5623"/>
                  </a:cubicBezTo>
                  <a:cubicBezTo>
                    <a:pt x="3782" y="6101"/>
                    <a:pt x="3447" y="6500"/>
                    <a:pt x="3080" y="6867"/>
                  </a:cubicBezTo>
                  <a:cubicBezTo>
                    <a:pt x="2633" y="7314"/>
                    <a:pt x="2266" y="7824"/>
                    <a:pt x="2011" y="8399"/>
                  </a:cubicBezTo>
                  <a:cubicBezTo>
                    <a:pt x="1851" y="8798"/>
                    <a:pt x="1724" y="9197"/>
                    <a:pt x="1660" y="9611"/>
                  </a:cubicBezTo>
                  <a:cubicBezTo>
                    <a:pt x="1612" y="9835"/>
                    <a:pt x="1580" y="10074"/>
                    <a:pt x="1580" y="10314"/>
                  </a:cubicBezTo>
                  <a:cubicBezTo>
                    <a:pt x="1564" y="10824"/>
                    <a:pt x="1564" y="11335"/>
                    <a:pt x="1596" y="11861"/>
                  </a:cubicBezTo>
                  <a:cubicBezTo>
                    <a:pt x="1612" y="12053"/>
                    <a:pt x="1644" y="12244"/>
                    <a:pt x="1676" y="12420"/>
                  </a:cubicBezTo>
                  <a:cubicBezTo>
                    <a:pt x="1692" y="12691"/>
                    <a:pt x="1756" y="12946"/>
                    <a:pt x="1772" y="13218"/>
                  </a:cubicBezTo>
                  <a:cubicBezTo>
                    <a:pt x="1819" y="13776"/>
                    <a:pt x="1708" y="14287"/>
                    <a:pt x="1516" y="14813"/>
                  </a:cubicBezTo>
                  <a:cubicBezTo>
                    <a:pt x="1405" y="15116"/>
                    <a:pt x="1293" y="15435"/>
                    <a:pt x="1133" y="15723"/>
                  </a:cubicBezTo>
                  <a:cubicBezTo>
                    <a:pt x="703" y="16552"/>
                    <a:pt x="304" y="17382"/>
                    <a:pt x="144" y="18323"/>
                  </a:cubicBezTo>
                  <a:cubicBezTo>
                    <a:pt x="80" y="18706"/>
                    <a:pt x="32" y="19105"/>
                    <a:pt x="16" y="19488"/>
                  </a:cubicBezTo>
                  <a:cubicBezTo>
                    <a:pt x="0" y="20126"/>
                    <a:pt x="16" y="20749"/>
                    <a:pt x="16" y="21371"/>
                  </a:cubicBezTo>
                  <a:cubicBezTo>
                    <a:pt x="16" y="21626"/>
                    <a:pt x="0" y="21898"/>
                    <a:pt x="16" y="22153"/>
                  </a:cubicBezTo>
                  <a:cubicBezTo>
                    <a:pt x="48" y="22504"/>
                    <a:pt x="48" y="22839"/>
                    <a:pt x="64" y="23190"/>
                  </a:cubicBezTo>
                  <a:cubicBezTo>
                    <a:pt x="112" y="23876"/>
                    <a:pt x="96" y="24578"/>
                    <a:pt x="96" y="25280"/>
                  </a:cubicBezTo>
                  <a:cubicBezTo>
                    <a:pt x="96" y="25280"/>
                    <a:pt x="96" y="25280"/>
                    <a:pt x="96" y="25296"/>
                  </a:cubicBezTo>
                  <a:cubicBezTo>
                    <a:pt x="96" y="25424"/>
                    <a:pt x="96" y="25536"/>
                    <a:pt x="96" y="25663"/>
                  </a:cubicBezTo>
                  <a:cubicBezTo>
                    <a:pt x="96" y="25727"/>
                    <a:pt x="112" y="25775"/>
                    <a:pt x="192" y="25775"/>
                  </a:cubicBezTo>
                  <a:cubicBezTo>
                    <a:pt x="655" y="25775"/>
                    <a:pt x="1101" y="25791"/>
                    <a:pt x="1564" y="25807"/>
                  </a:cubicBezTo>
                  <a:cubicBezTo>
                    <a:pt x="1612" y="25807"/>
                    <a:pt x="1644" y="25807"/>
                    <a:pt x="1644" y="25743"/>
                  </a:cubicBezTo>
                  <a:cubicBezTo>
                    <a:pt x="1660" y="25679"/>
                    <a:pt x="1692" y="25615"/>
                    <a:pt x="1692" y="25536"/>
                  </a:cubicBezTo>
                  <a:cubicBezTo>
                    <a:pt x="1740" y="25264"/>
                    <a:pt x="1788" y="24993"/>
                    <a:pt x="1835" y="24706"/>
                  </a:cubicBezTo>
                  <a:cubicBezTo>
                    <a:pt x="1915" y="24163"/>
                    <a:pt x="2027" y="23605"/>
                    <a:pt x="2107" y="23046"/>
                  </a:cubicBezTo>
                  <a:cubicBezTo>
                    <a:pt x="2202" y="22312"/>
                    <a:pt x="2298" y="21563"/>
                    <a:pt x="2426" y="20829"/>
                  </a:cubicBezTo>
                  <a:cubicBezTo>
                    <a:pt x="2569" y="19967"/>
                    <a:pt x="2793" y="19121"/>
                    <a:pt x="2968" y="18260"/>
                  </a:cubicBezTo>
                  <a:cubicBezTo>
                    <a:pt x="3080" y="17669"/>
                    <a:pt x="3240" y="17095"/>
                    <a:pt x="3399" y="16520"/>
                  </a:cubicBezTo>
                  <a:cubicBezTo>
                    <a:pt x="3622" y="15723"/>
                    <a:pt x="3798" y="14909"/>
                    <a:pt x="3989" y="14111"/>
                  </a:cubicBezTo>
                  <a:cubicBezTo>
                    <a:pt x="4293" y="12851"/>
                    <a:pt x="4628" y="11590"/>
                    <a:pt x="4899" y="10314"/>
                  </a:cubicBezTo>
                  <a:cubicBezTo>
                    <a:pt x="5059" y="9627"/>
                    <a:pt x="5202" y="8957"/>
                    <a:pt x="5330" y="8271"/>
                  </a:cubicBezTo>
                  <a:cubicBezTo>
                    <a:pt x="5473" y="7569"/>
                    <a:pt x="5649" y="6867"/>
                    <a:pt x="5824" y="6181"/>
                  </a:cubicBezTo>
                  <a:cubicBezTo>
                    <a:pt x="5920" y="5734"/>
                    <a:pt x="6080" y="5303"/>
                    <a:pt x="6159" y="4857"/>
                  </a:cubicBezTo>
                  <a:cubicBezTo>
                    <a:pt x="6191" y="4729"/>
                    <a:pt x="6223" y="4601"/>
                    <a:pt x="6239" y="4458"/>
                  </a:cubicBezTo>
                  <a:cubicBezTo>
                    <a:pt x="6239" y="4426"/>
                    <a:pt x="6255" y="4378"/>
                    <a:pt x="6287" y="4378"/>
                  </a:cubicBezTo>
                  <a:cubicBezTo>
                    <a:pt x="6351" y="4378"/>
                    <a:pt x="6335" y="4426"/>
                    <a:pt x="6335" y="4458"/>
                  </a:cubicBezTo>
                  <a:cubicBezTo>
                    <a:pt x="6335" y="4537"/>
                    <a:pt x="6335" y="4601"/>
                    <a:pt x="6319" y="4681"/>
                  </a:cubicBezTo>
                  <a:cubicBezTo>
                    <a:pt x="6191" y="5431"/>
                    <a:pt x="5984" y="6165"/>
                    <a:pt x="5824" y="6899"/>
                  </a:cubicBezTo>
                  <a:cubicBezTo>
                    <a:pt x="5665" y="7633"/>
                    <a:pt x="5489" y="8367"/>
                    <a:pt x="5346" y="9101"/>
                  </a:cubicBezTo>
                  <a:cubicBezTo>
                    <a:pt x="5250" y="9596"/>
                    <a:pt x="5138" y="10090"/>
                    <a:pt x="5043" y="10569"/>
                  </a:cubicBezTo>
                  <a:cubicBezTo>
                    <a:pt x="4963" y="10984"/>
                    <a:pt x="4867" y="11383"/>
                    <a:pt x="4771" y="11782"/>
                  </a:cubicBezTo>
                  <a:cubicBezTo>
                    <a:pt x="4660" y="12228"/>
                    <a:pt x="4548" y="12675"/>
                    <a:pt x="4436" y="13122"/>
                  </a:cubicBezTo>
                  <a:cubicBezTo>
                    <a:pt x="4309" y="13664"/>
                    <a:pt x="4197" y="14191"/>
                    <a:pt x="4069" y="14733"/>
                  </a:cubicBezTo>
                  <a:cubicBezTo>
                    <a:pt x="3942" y="15260"/>
                    <a:pt x="3798" y="15802"/>
                    <a:pt x="3670" y="16345"/>
                  </a:cubicBezTo>
                  <a:cubicBezTo>
                    <a:pt x="3543" y="16824"/>
                    <a:pt x="3447" y="17302"/>
                    <a:pt x="3335" y="17781"/>
                  </a:cubicBezTo>
                  <a:cubicBezTo>
                    <a:pt x="3271" y="18052"/>
                    <a:pt x="3240" y="18323"/>
                    <a:pt x="3176" y="18595"/>
                  </a:cubicBezTo>
                  <a:cubicBezTo>
                    <a:pt x="3064" y="19137"/>
                    <a:pt x="2952" y="19680"/>
                    <a:pt x="2857" y="20238"/>
                  </a:cubicBezTo>
                  <a:cubicBezTo>
                    <a:pt x="2793" y="20605"/>
                    <a:pt x="2745" y="20972"/>
                    <a:pt x="2697" y="21339"/>
                  </a:cubicBezTo>
                  <a:cubicBezTo>
                    <a:pt x="2649" y="21690"/>
                    <a:pt x="2601" y="22041"/>
                    <a:pt x="2553" y="22392"/>
                  </a:cubicBezTo>
                  <a:cubicBezTo>
                    <a:pt x="2506" y="22823"/>
                    <a:pt x="2442" y="23270"/>
                    <a:pt x="2378" y="23701"/>
                  </a:cubicBezTo>
                  <a:cubicBezTo>
                    <a:pt x="2330" y="24068"/>
                    <a:pt x="2282" y="24451"/>
                    <a:pt x="2234" y="24818"/>
                  </a:cubicBezTo>
                  <a:cubicBezTo>
                    <a:pt x="2202" y="25089"/>
                    <a:pt x="2155" y="25360"/>
                    <a:pt x="2107" y="25631"/>
                  </a:cubicBezTo>
                  <a:cubicBezTo>
                    <a:pt x="2139" y="25663"/>
                    <a:pt x="2107" y="25679"/>
                    <a:pt x="2075" y="25679"/>
                  </a:cubicBezTo>
                  <a:lnTo>
                    <a:pt x="2075" y="25759"/>
                  </a:lnTo>
                  <a:cubicBezTo>
                    <a:pt x="2091" y="25775"/>
                    <a:pt x="2091" y="25791"/>
                    <a:pt x="2091" y="25807"/>
                  </a:cubicBezTo>
                  <a:lnTo>
                    <a:pt x="2107" y="25807"/>
                  </a:lnTo>
                  <a:cubicBezTo>
                    <a:pt x="2198" y="25807"/>
                    <a:pt x="2294" y="25796"/>
                    <a:pt x="2393" y="25796"/>
                  </a:cubicBezTo>
                  <a:cubicBezTo>
                    <a:pt x="2467" y="25796"/>
                    <a:pt x="2542" y="25802"/>
                    <a:pt x="2617" y="25823"/>
                  </a:cubicBezTo>
                  <a:lnTo>
                    <a:pt x="2617" y="25839"/>
                  </a:lnTo>
                  <a:cubicBezTo>
                    <a:pt x="2665" y="25807"/>
                    <a:pt x="2681" y="25759"/>
                    <a:pt x="2697" y="25711"/>
                  </a:cubicBezTo>
                  <a:cubicBezTo>
                    <a:pt x="2809" y="25280"/>
                    <a:pt x="2952" y="24881"/>
                    <a:pt x="3112" y="24467"/>
                  </a:cubicBezTo>
                  <a:cubicBezTo>
                    <a:pt x="3495" y="23429"/>
                    <a:pt x="3989" y="22440"/>
                    <a:pt x="4420" y="21419"/>
                  </a:cubicBezTo>
                  <a:cubicBezTo>
                    <a:pt x="4564" y="21084"/>
                    <a:pt x="4723" y="20749"/>
                    <a:pt x="4835" y="20382"/>
                  </a:cubicBezTo>
                  <a:cubicBezTo>
                    <a:pt x="4947" y="20047"/>
                    <a:pt x="5059" y="19712"/>
                    <a:pt x="5138" y="19361"/>
                  </a:cubicBezTo>
                  <a:cubicBezTo>
                    <a:pt x="5250" y="18914"/>
                    <a:pt x="5314" y="18467"/>
                    <a:pt x="5346" y="18020"/>
                  </a:cubicBezTo>
                  <a:cubicBezTo>
                    <a:pt x="5362" y="17621"/>
                    <a:pt x="5378" y="17223"/>
                    <a:pt x="5441" y="16824"/>
                  </a:cubicBezTo>
                  <a:cubicBezTo>
                    <a:pt x="5521" y="16297"/>
                    <a:pt x="5681" y="15802"/>
                    <a:pt x="5920" y="15324"/>
                  </a:cubicBezTo>
                  <a:cubicBezTo>
                    <a:pt x="6223" y="14749"/>
                    <a:pt x="6606" y="14239"/>
                    <a:pt x="6957" y="13696"/>
                  </a:cubicBezTo>
                  <a:cubicBezTo>
                    <a:pt x="7340" y="13090"/>
                    <a:pt x="7723" y="12484"/>
                    <a:pt x="8042" y="11845"/>
                  </a:cubicBezTo>
                  <a:cubicBezTo>
                    <a:pt x="8298" y="11335"/>
                    <a:pt x="8489" y="10808"/>
                    <a:pt x="8505" y="10234"/>
                  </a:cubicBezTo>
                  <a:cubicBezTo>
                    <a:pt x="8521" y="9803"/>
                    <a:pt x="8473" y="9388"/>
                    <a:pt x="8393" y="8973"/>
                  </a:cubicBezTo>
                  <a:cubicBezTo>
                    <a:pt x="8282" y="8463"/>
                    <a:pt x="8106" y="7968"/>
                    <a:pt x="7963" y="7473"/>
                  </a:cubicBezTo>
                  <a:cubicBezTo>
                    <a:pt x="7867" y="7090"/>
                    <a:pt x="7883" y="6708"/>
                    <a:pt x="7963" y="6325"/>
                  </a:cubicBezTo>
                  <a:cubicBezTo>
                    <a:pt x="8026" y="5974"/>
                    <a:pt x="8138" y="5607"/>
                    <a:pt x="8250" y="5256"/>
                  </a:cubicBezTo>
                  <a:cubicBezTo>
                    <a:pt x="8489" y="4522"/>
                    <a:pt x="8649" y="3772"/>
                    <a:pt x="8728" y="3006"/>
                  </a:cubicBezTo>
                  <a:cubicBezTo>
                    <a:pt x="8776" y="2639"/>
                    <a:pt x="8792" y="2288"/>
                    <a:pt x="8808" y="1937"/>
                  </a:cubicBezTo>
                  <a:cubicBezTo>
                    <a:pt x="8824" y="1602"/>
                    <a:pt x="8792" y="1282"/>
                    <a:pt x="8712" y="979"/>
                  </a:cubicBezTo>
                  <a:cubicBezTo>
                    <a:pt x="8575" y="417"/>
                    <a:pt x="8173" y="1"/>
                    <a:pt x="7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4663700" y="3442832"/>
              <a:ext cx="766121" cy="797420"/>
            </a:xfrm>
            <a:custGeom>
              <a:avLst/>
              <a:gdLst/>
              <a:ahLst/>
              <a:cxnLst/>
              <a:rect l="l" t="t" r="r" b="b"/>
              <a:pathLst>
                <a:path w="12973" h="13503" extrusionOk="0">
                  <a:moveTo>
                    <a:pt x="6495" y="6984"/>
                  </a:moveTo>
                  <a:cubicBezTo>
                    <a:pt x="6686" y="6984"/>
                    <a:pt x="6910" y="7239"/>
                    <a:pt x="6910" y="7462"/>
                  </a:cubicBezTo>
                  <a:cubicBezTo>
                    <a:pt x="6910" y="7622"/>
                    <a:pt x="6734" y="7781"/>
                    <a:pt x="6559" y="7781"/>
                  </a:cubicBezTo>
                  <a:cubicBezTo>
                    <a:pt x="6553" y="7782"/>
                    <a:pt x="6547" y="7782"/>
                    <a:pt x="6542" y="7782"/>
                  </a:cubicBezTo>
                  <a:cubicBezTo>
                    <a:pt x="6369" y="7782"/>
                    <a:pt x="6160" y="7552"/>
                    <a:pt x="6160" y="7367"/>
                  </a:cubicBezTo>
                  <a:cubicBezTo>
                    <a:pt x="6160" y="7175"/>
                    <a:pt x="6319" y="6984"/>
                    <a:pt x="6495" y="6984"/>
                  </a:cubicBezTo>
                  <a:close/>
                  <a:moveTo>
                    <a:pt x="7053" y="13446"/>
                  </a:moveTo>
                  <a:lnTo>
                    <a:pt x="7069" y="13462"/>
                  </a:lnTo>
                  <a:cubicBezTo>
                    <a:pt x="7067" y="13456"/>
                    <a:pt x="7064" y="13451"/>
                    <a:pt x="7061" y="13446"/>
                  </a:cubicBezTo>
                  <a:lnTo>
                    <a:pt x="7061" y="13446"/>
                  </a:lnTo>
                  <a:cubicBezTo>
                    <a:pt x="7059" y="13446"/>
                    <a:pt x="7056" y="13446"/>
                    <a:pt x="7053" y="13446"/>
                  </a:cubicBezTo>
                  <a:close/>
                  <a:moveTo>
                    <a:pt x="6114" y="0"/>
                  </a:moveTo>
                  <a:cubicBezTo>
                    <a:pt x="5917" y="0"/>
                    <a:pt x="5722" y="11"/>
                    <a:pt x="5522" y="11"/>
                  </a:cubicBezTo>
                  <a:cubicBezTo>
                    <a:pt x="5426" y="11"/>
                    <a:pt x="5362" y="75"/>
                    <a:pt x="5378" y="186"/>
                  </a:cubicBezTo>
                  <a:cubicBezTo>
                    <a:pt x="5410" y="490"/>
                    <a:pt x="5426" y="809"/>
                    <a:pt x="5474" y="1112"/>
                  </a:cubicBezTo>
                  <a:cubicBezTo>
                    <a:pt x="5585" y="1862"/>
                    <a:pt x="5713" y="2628"/>
                    <a:pt x="5857" y="3378"/>
                  </a:cubicBezTo>
                  <a:cubicBezTo>
                    <a:pt x="5920" y="3761"/>
                    <a:pt x="6000" y="4128"/>
                    <a:pt x="6064" y="4495"/>
                  </a:cubicBezTo>
                  <a:cubicBezTo>
                    <a:pt x="6160" y="4957"/>
                    <a:pt x="6224" y="5420"/>
                    <a:pt x="6335" y="5883"/>
                  </a:cubicBezTo>
                  <a:cubicBezTo>
                    <a:pt x="6367" y="5962"/>
                    <a:pt x="6383" y="6058"/>
                    <a:pt x="6383" y="6154"/>
                  </a:cubicBezTo>
                  <a:cubicBezTo>
                    <a:pt x="6335" y="6138"/>
                    <a:pt x="6287" y="6122"/>
                    <a:pt x="6287" y="6106"/>
                  </a:cubicBezTo>
                  <a:cubicBezTo>
                    <a:pt x="6287" y="5962"/>
                    <a:pt x="6208" y="5883"/>
                    <a:pt x="6160" y="5771"/>
                  </a:cubicBezTo>
                  <a:cubicBezTo>
                    <a:pt x="5809" y="4941"/>
                    <a:pt x="5362" y="4144"/>
                    <a:pt x="5011" y="3314"/>
                  </a:cubicBezTo>
                  <a:cubicBezTo>
                    <a:pt x="4883" y="2995"/>
                    <a:pt x="4708" y="2676"/>
                    <a:pt x="4548" y="2356"/>
                  </a:cubicBezTo>
                  <a:cubicBezTo>
                    <a:pt x="4309" y="1878"/>
                    <a:pt x="4085" y="1399"/>
                    <a:pt x="3862" y="920"/>
                  </a:cubicBezTo>
                  <a:cubicBezTo>
                    <a:pt x="3806" y="799"/>
                    <a:pt x="3739" y="754"/>
                    <a:pt x="3660" y="754"/>
                  </a:cubicBezTo>
                  <a:cubicBezTo>
                    <a:pt x="3605" y="754"/>
                    <a:pt x="3545" y="776"/>
                    <a:pt x="3479" y="809"/>
                  </a:cubicBezTo>
                  <a:cubicBezTo>
                    <a:pt x="3144" y="984"/>
                    <a:pt x="2857" y="1240"/>
                    <a:pt x="2522" y="1431"/>
                  </a:cubicBezTo>
                  <a:cubicBezTo>
                    <a:pt x="2378" y="1511"/>
                    <a:pt x="2394" y="1543"/>
                    <a:pt x="2490" y="1670"/>
                  </a:cubicBezTo>
                  <a:cubicBezTo>
                    <a:pt x="2538" y="1718"/>
                    <a:pt x="2570" y="1766"/>
                    <a:pt x="2602" y="1814"/>
                  </a:cubicBezTo>
                  <a:cubicBezTo>
                    <a:pt x="2985" y="2388"/>
                    <a:pt x="3352" y="2963"/>
                    <a:pt x="3734" y="3537"/>
                  </a:cubicBezTo>
                  <a:cubicBezTo>
                    <a:pt x="4085" y="4048"/>
                    <a:pt x="4437" y="4558"/>
                    <a:pt x="4788" y="5069"/>
                  </a:cubicBezTo>
                  <a:cubicBezTo>
                    <a:pt x="4819" y="5085"/>
                    <a:pt x="4867" y="5133"/>
                    <a:pt x="4819" y="5165"/>
                  </a:cubicBezTo>
                  <a:cubicBezTo>
                    <a:pt x="4810" y="5171"/>
                    <a:pt x="4802" y="5173"/>
                    <a:pt x="4795" y="5173"/>
                  </a:cubicBezTo>
                  <a:cubicBezTo>
                    <a:pt x="4765" y="5173"/>
                    <a:pt x="4753" y="5127"/>
                    <a:pt x="4740" y="5101"/>
                  </a:cubicBezTo>
                  <a:cubicBezTo>
                    <a:pt x="4644" y="5005"/>
                    <a:pt x="4564" y="4909"/>
                    <a:pt x="4468" y="4814"/>
                  </a:cubicBezTo>
                  <a:cubicBezTo>
                    <a:pt x="3958" y="4319"/>
                    <a:pt x="3495" y="3777"/>
                    <a:pt x="2921" y="3346"/>
                  </a:cubicBezTo>
                  <a:cubicBezTo>
                    <a:pt x="2538" y="3059"/>
                    <a:pt x="2219" y="2707"/>
                    <a:pt x="1820" y="2436"/>
                  </a:cubicBezTo>
                  <a:cubicBezTo>
                    <a:pt x="1771" y="2402"/>
                    <a:pt x="1723" y="2385"/>
                    <a:pt x="1676" y="2385"/>
                  </a:cubicBezTo>
                  <a:cubicBezTo>
                    <a:pt x="1614" y="2385"/>
                    <a:pt x="1555" y="2414"/>
                    <a:pt x="1501" y="2468"/>
                  </a:cubicBezTo>
                  <a:cubicBezTo>
                    <a:pt x="1325" y="2628"/>
                    <a:pt x="1150" y="2787"/>
                    <a:pt x="974" y="2963"/>
                  </a:cubicBezTo>
                  <a:cubicBezTo>
                    <a:pt x="910" y="3011"/>
                    <a:pt x="846" y="3074"/>
                    <a:pt x="799" y="3154"/>
                  </a:cubicBezTo>
                  <a:cubicBezTo>
                    <a:pt x="607" y="3394"/>
                    <a:pt x="623" y="3569"/>
                    <a:pt x="878" y="3729"/>
                  </a:cubicBezTo>
                  <a:cubicBezTo>
                    <a:pt x="1501" y="4159"/>
                    <a:pt x="2123" y="4590"/>
                    <a:pt x="2745" y="5005"/>
                  </a:cubicBezTo>
                  <a:cubicBezTo>
                    <a:pt x="3032" y="5197"/>
                    <a:pt x="3304" y="5404"/>
                    <a:pt x="3591" y="5596"/>
                  </a:cubicBezTo>
                  <a:cubicBezTo>
                    <a:pt x="3958" y="5819"/>
                    <a:pt x="4261" y="6106"/>
                    <a:pt x="4644" y="6329"/>
                  </a:cubicBezTo>
                  <a:cubicBezTo>
                    <a:pt x="4692" y="6361"/>
                    <a:pt x="4772" y="6377"/>
                    <a:pt x="4756" y="6441"/>
                  </a:cubicBezTo>
                  <a:cubicBezTo>
                    <a:pt x="4745" y="6462"/>
                    <a:pt x="4730" y="6469"/>
                    <a:pt x="4713" y="6469"/>
                  </a:cubicBezTo>
                  <a:cubicBezTo>
                    <a:pt x="4676" y="6469"/>
                    <a:pt x="4629" y="6436"/>
                    <a:pt x="4596" y="6425"/>
                  </a:cubicBezTo>
                  <a:cubicBezTo>
                    <a:pt x="4006" y="6170"/>
                    <a:pt x="3431" y="5931"/>
                    <a:pt x="2841" y="5675"/>
                  </a:cubicBezTo>
                  <a:cubicBezTo>
                    <a:pt x="2346" y="5452"/>
                    <a:pt x="1836" y="5276"/>
                    <a:pt x="1373" y="4989"/>
                  </a:cubicBezTo>
                  <a:cubicBezTo>
                    <a:pt x="1086" y="4830"/>
                    <a:pt x="799" y="4654"/>
                    <a:pt x="511" y="4495"/>
                  </a:cubicBezTo>
                  <a:cubicBezTo>
                    <a:pt x="462" y="4467"/>
                    <a:pt x="421" y="4453"/>
                    <a:pt x="387" y="4453"/>
                  </a:cubicBezTo>
                  <a:cubicBezTo>
                    <a:pt x="321" y="4453"/>
                    <a:pt x="283" y="4506"/>
                    <a:pt x="272" y="4622"/>
                  </a:cubicBezTo>
                  <a:cubicBezTo>
                    <a:pt x="208" y="5085"/>
                    <a:pt x="49" y="5532"/>
                    <a:pt x="17" y="6010"/>
                  </a:cubicBezTo>
                  <a:cubicBezTo>
                    <a:pt x="1" y="6106"/>
                    <a:pt x="17" y="6186"/>
                    <a:pt x="144" y="6186"/>
                  </a:cubicBezTo>
                  <a:cubicBezTo>
                    <a:pt x="208" y="6186"/>
                    <a:pt x="256" y="6202"/>
                    <a:pt x="304" y="6218"/>
                  </a:cubicBezTo>
                  <a:cubicBezTo>
                    <a:pt x="942" y="6361"/>
                    <a:pt x="1580" y="6505"/>
                    <a:pt x="2235" y="6649"/>
                  </a:cubicBezTo>
                  <a:cubicBezTo>
                    <a:pt x="2697" y="6728"/>
                    <a:pt x="3160" y="6808"/>
                    <a:pt x="3623" y="6888"/>
                  </a:cubicBezTo>
                  <a:cubicBezTo>
                    <a:pt x="4006" y="6952"/>
                    <a:pt x="4405" y="7032"/>
                    <a:pt x="4788" y="7095"/>
                  </a:cubicBezTo>
                  <a:cubicBezTo>
                    <a:pt x="4835" y="7111"/>
                    <a:pt x="4899" y="7111"/>
                    <a:pt x="4931" y="7159"/>
                  </a:cubicBezTo>
                  <a:cubicBezTo>
                    <a:pt x="4915" y="7191"/>
                    <a:pt x="4883" y="7191"/>
                    <a:pt x="4851" y="7191"/>
                  </a:cubicBezTo>
                  <a:cubicBezTo>
                    <a:pt x="4229" y="7223"/>
                    <a:pt x="3623" y="7223"/>
                    <a:pt x="3000" y="7255"/>
                  </a:cubicBezTo>
                  <a:cubicBezTo>
                    <a:pt x="2808" y="7265"/>
                    <a:pt x="2613" y="7269"/>
                    <a:pt x="2417" y="7269"/>
                  </a:cubicBezTo>
                  <a:cubicBezTo>
                    <a:pt x="1982" y="7269"/>
                    <a:pt x="1542" y="7250"/>
                    <a:pt x="1102" y="7239"/>
                  </a:cubicBezTo>
                  <a:cubicBezTo>
                    <a:pt x="1070" y="7239"/>
                    <a:pt x="1038" y="7223"/>
                    <a:pt x="1022" y="7223"/>
                  </a:cubicBezTo>
                  <a:cubicBezTo>
                    <a:pt x="847" y="7201"/>
                    <a:pt x="679" y="7157"/>
                    <a:pt x="509" y="7157"/>
                  </a:cubicBezTo>
                  <a:cubicBezTo>
                    <a:pt x="431" y="7157"/>
                    <a:pt x="352" y="7166"/>
                    <a:pt x="272" y="7191"/>
                  </a:cubicBezTo>
                  <a:cubicBezTo>
                    <a:pt x="192" y="7207"/>
                    <a:pt x="144" y="7239"/>
                    <a:pt x="144" y="7335"/>
                  </a:cubicBezTo>
                  <a:cubicBezTo>
                    <a:pt x="144" y="7654"/>
                    <a:pt x="144" y="7957"/>
                    <a:pt x="192" y="8260"/>
                  </a:cubicBezTo>
                  <a:cubicBezTo>
                    <a:pt x="224" y="8436"/>
                    <a:pt x="224" y="8595"/>
                    <a:pt x="304" y="8739"/>
                  </a:cubicBezTo>
                  <a:cubicBezTo>
                    <a:pt x="343" y="8818"/>
                    <a:pt x="394" y="8875"/>
                    <a:pt x="472" y="8875"/>
                  </a:cubicBezTo>
                  <a:cubicBezTo>
                    <a:pt x="489" y="8875"/>
                    <a:pt x="508" y="8872"/>
                    <a:pt x="527" y="8866"/>
                  </a:cubicBezTo>
                  <a:cubicBezTo>
                    <a:pt x="1006" y="8723"/>
                    <a:pt x="1485" y="8691"/>
                    <a:pt x="1979" y="8611"/>
                  </a:cubicBezTo>
                  <a:cubicBezTo>
                    <a:pt x="2394" y="8547"/>
                    <a:pt x="2809" y="8484"/>
                    <a:pt x="3240" y="8404"/>
                  </a:cubicBezTo>
                  <a:cubicBezTo>
                    <a:pt x="3814" y="8308"/>
                    <a:pt x="4373" y="8180"/>
                    <a:pt x="4931" y="7989"/>
                  </a:cubicBezTo>
                  <a:cubicBezTo>
                    <a:pt x="4968" y="7980"/>
                    <a:pt x="5005" y="7970"/>
                    <a:pt x="5048" y="7970"/>
                  </a:cubicBezTo>
                  <a:cubicBezTo>
                    <a:pt x="5079" y="7970"/>
                    <a:pt x="5114" y="7975"/>
                    <a:pt x="5155" y="7989"/>
                  </a:cubicBezTo>
                  <a:cubicBezTo>
                    <a:pt x="5075" y="8037"/>
                    <a:pt x="5027" y="8085"/>
                    <a:pt x="4947" y="8117"/>
                  </a:cubicBezTo>
                  <a:cubicBezTo>
                    <a:pt x="4708" y="8228"/>
                    <a:pt x="4452" y="8324"/>
                    <a:pt x="4213" y="8452"/>
                  </a:cubicBezTo>
                  <a:cubicBezTo>
                    <a:pt x="3447" y="8819"/>
                    <a:pt x="2665" y="9154"/>
                    <a:pt x="1900" y="9521"/>
                  </a:cubicBezTo>
                  <a:cubicBezTo>
                    <a:pt x="1580" y="9680"/>
                    <a:pt x="1261" y="9840"/>
                    <a:pt x="974" y="10031"/>
                  </a:cubicBezTo>
                  <a:cubicBezTo>
                    <a:pt x="878" y="10095"/>
                    <a:pt x="862" y="10175"/>
                    <a:pt x="910" y="10271"/>
                  </a:cubicBezTo>
                  <a:cubicBezTo>
                    <a:pt x="1022" y="10478"/>
                    <a:pt x="1134" y="10685"/>
                    <a:pt x="1261" y="10877"/>
                  </a:cubicBezTo>
                  <a:cubicBezTo>
                    <a:pt x="1308" y="10970"/>
                    <a:pt x="1344" y="11009"/>
                    <a:pt x="1397" y="11009"/>
                  </a:cubicBezTo>
                  <a:cubicBezTo>
                    <a:pt x="1435" y="11009"/>
                    <a:pt x="1482" y="10990"/>
                    <a:pt x="1548" y="10957"/>
                  </a:cubicBezTo>
                  <a:cubicBezTo>
                    <a:pt x="1596" y="10925"/>
                    <a:pt x="1660" y="10909"/>
                    <a:pt x="1708" y="10877"/>
                  </a:cubicBezTo>
                  <a:cubicBezTo>
                    <a:pt x="2219" y="10574"/>
                    <a:pt x="2729" y="10271"/>
                    <a:pt x="3240" y="9983"/>
                  </a:cubicBezTo>
                  <a:cubicBezTo>
                    <a:pt x="3703" y="9728"/>
                    <a:pt x="4165" y="9473"/>
                    <a:pt x="4580" y="9138"/>
                  </a:cubicBezTo>
                  <a:cubicBezTo>
                    <a:pt x="4605" y="9113"/>
                    <a:pt x="4639" y="9079"/>
                    <a:pt x="4689" y="9079"/>
                  </a:cubicBezTo>
                  <a:cubicBezTo>
                    <a:pt x="4704" y="9079"/>
                    <a:pt x="4721" y="9082"/>
                    <a:pt x="4740" y="9090"/>
                  </a:cubicBezTo>
                  <a:cubicBezTo>
                    <a:pt x="4644" y="9249"/>
                    <a:pt x="4500" y="9361"/>
                    <a:pt x="4389" y="9473"/>
                  </a:cubicBezTo>
                  <a:cubicBezTo>
                    <a:pt x="4038" y="9840"/>
                    <a:pt x="3687" y="10191"/>
                    <a:pt x="3336" y="10558"/>
                  </a:cubicBezTo>
                  <a:cubicBezTo>
                    <a:pt x="2953" y="10941"/>
                    <a:pt x="2586" y="11340"/>
                    <a:pt x="2187" y="11723"/>
                  </a:cubicBezTo>
                  <a:cubicBezTo>
                    <a:pt x="2059" y="11818"/>
                    <a:pt x="2059" y="11882"/>
                    <a:pt x="2155" y="12010"/>
                  </a:cubicBezTo>
                  <a:cubicBezTo>
                    <a:pt x="2203" y="12058"/>
                    <a:pt x="2267" y="12106"/>
                    <a:pt x="2330" y="12122"/>
                  </a:cubicBezTo>
                  <a:cubicBezTo>
                    <a:pt x="2697" y="12281"/>
                    <a:pt x="3064" y="12441"/>
                    <a:pt x="3415" y="12616"/>
                  </a:cubicBezTo>
                  <a:cubicBezTo>
                    <a:pt x="3451" y="12634"/>
                    <a:pt x="3480" y="12643"/>
                    <a:pt x="3505" y="12643"/>
                  </a:cubicBezTo>
                  <a:cubicBezTo>
                    <a:pt x="3547" y="12643"/>
                    <a:pt x="3577" y="12618"/>
                    <a:pt x="3607" y="12568"/>
                  </a:cubicBezTo>
                  <a:cubicBezTo>
                    <a:pt x="3655" y="12473"/>
                    <a:pt x="3718" y="12361"/>
                    <a:pt x="3782" y="12281"/>
                  </a:cubicBezTo>
                  <a:cubicBezTo>
                    <a:pt x="4165" y="11675"/>
                    <a:pt x="4564" y="11084"/>
                    <a:pt x="4947" y="10494"/>
                  </a:cubicBezTo>
                  <a:cubicBezTo>
                    <a:pt x="5234" y="10047"/>
                    <a:pt x="5506" y="9616"/>
                    <a:pt x="5777" y="9186"/>
                  </a:cubicBezTo>
                  <a:cubicBezTo>
                    <a:pt x="5805" y="9157"/>
                    <a:pt x="5821" y="9103"/>
                    <a:pt x="5858" y="9103"/>
                  </a:cubicBezTo>
                  <a:cubicBezTo>
                    <a:pt x="5863" y="9103"/>
                    <a:pt x="5867" y="9104"/>
                    <a:pt x="5873" y="9106"/>
                  </a:cubicBezTo>
                  <a:cubicBezTo>
                    <a:pt x="5920" y="9138"/>
                    <a:pt x="5873" y="9186"/>
                    <a:pt x="5857" y="9218"/>
                  </a:cubicBezTo>
                  <a:cubicBezTo>
                    <a:pt x="5793" y="9473"/>
                    <a:pt x="5665" y="9696"/>
                    <a:pt x="5585" y="9936"/>
                  </a:cubicBezTo>
                  <a:cubicBezTo>
                    <a:pt x="5266" y="10717"/>
                    <a:pt x="4979" y="11515"/>
                    <a:pt x="4756" y="12345"/>
                  </a:cubicBezTo>
                  <a:cubicBezTo>
                    <a:pt x="4708" y="12568"/>
                    <a:pt x="4676" y="12808"/>
                    <a:pt x="4548" y="12999"/>
                  </a:cubicBezTo>
                  <a:cubicBezTo>
                    <a:pt x="4516" y="13047"/>
                    <a:pt x="4532" y="13095"/>
                    <a:pt x="4548" y="13143"/>
                  </a:cubicBezTo>
                  <a:cubicBezTo>
                    <a:pt x="4612" y="13254"/>
                    <a:pt x="4708" y="13334"/>
                    <a:pt x="4819" y="13350"/>
                  </a:cubicBezTo>
                  <a:cubicBezTo>
                    <a:pt x="5091" y="13414"/>
                    <a:pt x="5362" y="13446"/>
                    <a:pt x="5633" y="13494"/>
                  </a:cubicBezTo>
                  <a:cubicBezTo>
                    <a:pt x="5679" y="13499"/>
                    <a:pt x="5718" y="13503"/>
                    <a:pt x="5754" y="13503"/>
                  </a:cubicBezTo>
                  <a:cubicBezTo>
                    <a:pt x="5916" y="13503"/>
                    <a:pt x="5977" y="13435"/>
                    <a:pt x="6016" y="13238"/>
                  </a:cubicBezTo>
                  <a:cubicBezTo>
                    <a:pt x="6112" y="12871"/>
                    <a:pt x="6144" y="12504"/>
                    <a:pt x="6192" y="12122"/>
                  </a:cubicBezTo>
                  <a:cubicBezTo>
                    <a:pt x="6240" y="11866"/>
                    <a:pt x="6287" y="11611"/>
                    <a:pt x="6271" y="11324"/>
                  </a:cubicBezTo>
                  <a:lnTo>
                    <a:pt x="6271" y="11324"/>
                  </a:lnTo>
                  <a:cubicBezTo>
                    <a:pt x="6335" y="11356"/>
                    <a:pt x="6367" y="11388"/>
                    <a:pt x="6367" y="11435"/>
                  </a:cubicBezTo>
                  <a:cubicBezTo>
                    <a:pt x="6367" y="11675"/>
                    <a:pt x="6447" y="11882"/>
                    <a:pt x="6495" y="12090"/>
                  </a:cubicBezTo>
                  <a:cubicBezTo>
                    <a:pt x="6621" y="12563"/>
                    <a:pt x="6841" y="13004"/>
                    <a:pt x="7061" y="13446"/>
                  </a:cubicBezTo>
                  <a:lnTo>
                    <a:pt x="7061" y="13446"/>
                  </a:lnTo>
                  <a:cubicBezTo>
                    <a:pt x="7243" y="13447"/>
                    <a:pt x="7425" y="13496"/>
                    <a:pt x="7606" y="13496"/>
                  </a:cubicBezTo>
                  <a:cubicBezTo>
                    <a:pt x="7629" y="13496"/>
                    <a:pt x="7653" y="13495"/>
                    <a:pt x="7676" y="13494"/>
                  </a:cubicBezTo>
                  <a:cubicBezTo>
                    <a:pt x="7899" y="13334"/>
                    <a:pt x="7995" y="13127"/>
                    <a:pt x="7931" y="12840"/>
                  </a:cubicBezTo>
                  <a:cubicBezTo>
                    <a:pt x="7771" y="12249"/>
                    <a:pt x="7644" y="11659"/>
                    <a:pt x="7484" y="11068"/>
                  </a:cubicBezTo>
                  <a:cubicBezTo>
                    <a:pt x="7341" y="10606"/>
                    <a:pt x="7245" y="10127"/>
                    <a:pt x="7101" y="9664"/>
                  </a:cubicBezTo>
                  <a:cubicBezTo>
                    <a:pt x="7069" y="9553"/>
                    <a:pt x="7005" y="9425"/>
                    <a:pt x="7037" y="9297"/>
                  </a:cubicBezTo>
                  <a:lnTo>
                    <a:pt x="7037" y="9297"/>
                  </a:lnTo>
                  <a:cubicBezTo>
                    <a:pt x="7069" y="9313"/>
                    <a:pt x="7069" y="9329"/>
                    <a:pt x="7085" y="9345"/>
                  </a:cubicBezTo>
                  <a:cubicBezTo>
                    <a:pt x="7213" y="9553"/>
                    <a:pt x="7277" y="9776"/>
                    <a:pt x="7372" y="9983"/>
                  </a:cubicBezTo>
                  <a:cubicBezTo>
                    <a:pt x="7803" y="10797"/>
                    <a:pt x="8298" y="11563"/>
                    <a:pt x="8777" y="12329"/>
                  </a:cubicBezTo>
                  <a:cubicBezTo>
                    <a:pt x="8824" y="12409"/>
                    <a:pt x="8888" y="12473"/>
                    <a:pt x="8952" y="12536"/>
                  </a:cubicBezTo>
                  <a:cubicBezTo>
                    <a:pt x="8999" y="12574"/>
                    <a:pt x="9040" y="12589"/>
                    <a:pt x="9085" y="12589"/>
                  </a:cubicBezTo>
                  <a:cubicBezTo>
                    <a:pt x="9118" y="12589"/>
                    <a:pt x="9152" y="12581"/>
                    <a:pt x="9191" y="12568"/>
                  </a:cubicBezTo>
                  <a:cubicBezTo>
                    <a:pt x="9415" y="12441"/>
                    <a:pt x="9622" y="12297"/>
                    <a:pt x="9782" y="12122"/>
                  </a:cubicBezTo>
                  <a:cubicBezTo>
                    <a:pt x="9941" y="11946"/>
                    <a:pt x="9957" y="11866"/>
                    <a:pt x="9830" y="11659"/>
                  </a:cubicBezTo>
                  <a:cubicBezTo>
                    <a:pt x="9335" y="10845"/>
                    <a:pt x="8792" y="10063"/>
                    <a:pt x="8186" y="9313"/>
                  </a:cubicBezTo>
                  <a:cubicBezTo>
                    <a:pt x="7995" y="9074"/>
                    <a:pt x="7803" y="8851"/>
                    <a:pt x="7596" y="8627"/>
                  </a:cubicBezTo>
                  <a:cubicBezTo>
                    <a:pt x="7580" y="8595"/>
                    <a:pt x="7532" y="8563"/>
                    <a:pt x="7564" y="8531"/>
                  </a:cubicBezTo>
                  <a:cubicBezTo>
                    <a:pt x="7573" y="8522"/>
                    <a:pt x="7584" y="8518"/>
                    <a:pt x="7595" y="8518"/>
                  </a:cubicBezTo>
                  <a:cubicBezTo>
                    <a:pt x="7622" y="8518"/>
                    <a:pt x="7653" y="8541"/>
                    <a:pt x="7676" y="8563"/>
                  </a:cubicBezTo>
                  <a:cubicBezTo>
                    <a:pt x="7755" y="8627"/>
                    <a:pt x="7835" y="8691"/>
                    <a:pt x="7931" y="8755"/>
                  </a:cubicBezTo>
                  <a:cubicBezTo>
                    <a:pt x="8601" y="9265"/>
                    <a:pt x="9319" y="9712"/>
                    <a:pt x="10037" y="10143"/>
                  </a:cubicBezTo>
                  <a:cubicBezTo>
                    <a:pt x="10340" y="10318"/>
                    <a:pt x="10627" y="10510"/>
                    <a:pt x="10947" y="10670"/>
                  </a:cubicBezTo>
                  <a:cubicBezTo>
                    <a:pt x="10980" y="10686"/>
                    <a:pt x="11011" y="10695"/>
                    <a:pt x="11041" y="10695"/>
                  </a:cubicBezTo>
                  <a:cubicBezTo>
                    <a:pt x="11097" y="10695"/>
                    <a:pt x="11150" y="10663"/>
                    <a:pt x="11202" y="10590"/>
                  </a:cubicBezTo>
                  <a:cubicBezTo>
                    <a:pt x="11377" y="10334"/>
                    <a:pt x="11585" y="10095"/>
                    <a:pt x="11776" y="9856"/>
                  </a:cubicBezTo>
                  <a:cubicBezTo>
                    <a:pt x="11840" y="9792"/>
                    <a:pt x="11920" y="9728"/>
                    <a:pt x="11968" y="9648"/>
                  </a:cubicBezTo>
                  <a:cubicBezTo>
                    <a:pt x="12063" y="9521"/>
                    <a:pt x="12032" y="9345"/>
                    <a:pt x="11904" y="9297"/>
                  </a:cubicBezTo>
                  <a:cubicBezTo>
                    <a:pt x="11681" y="9218"/>
                    <a:pt x="11473" y="9122"/>
                    <a:pt x="11250" y="9042"/>
                  </a:cubicBezTo>
                  <a:cubicBezTo>
                    <a:pt x="10723" y="8835"/>
                    <a:pt x="10181" y="8643"/>
                    <a:pt x="9638" y="8436"/>
                  </a:cubicBezTo>
                  <a:cubicBezTo>
                    <a:pt x="9159" y="8260"/>
                    <a:pt x="8681" y="8085"/>
                    <a:pt x="8186" y="7957"/>
                  </a:cubicBezTo>
                  <a:cubicBezTo>
                    <a:pt x="8122" y="7941"/>
                    <a:pt x="8074" y="7941"/>
                    <a:pt x="8027" y="7861"/>
                  </a:cubicBezTo>
                  <a:cubicBezTo>
                    <a:pt x="8082" y="7853"/>
                    <a:pt x="8134" y="7849"/>
                    <a:pt x="8184" y="7849"/>
                  </a:cubicBezTo>
                  <a:cubicBezTo>
                    <a:pt x="8234" y="7849"/>
                    <a:pt x="8282" y="7853"/>
                    <a:pt x="8330" y="7861"/>
                  </a:cubicBezTo>
                  <a:cubicBezTo>
                    <a:pt x="8665" y="7957"/>
                    <a:pt x="9000" y="7957"/>
                    <a:pt x="9319" y="8005"/>
                  </a:cubicBezTo>
                  <a:cubicBezTo>
                    <a:pt x="9766" y="8069"/>
                    <a:pt x="10213" y="8133"/>
                    <a:pt x="10659" y="8164"/>
                  </a:cubicBezTo>
                  <a:cubicBezTo>
                    <a:pt x="10915" y="8196"/>
                    <a:pt x="11170" y="8260"/>
                    <a:pt x="11441" y="8292"/>
                  </a:cubicBezTo>
                  <a:cubicBezTo>
                    <a:pt x="11681" y="8308"/>
                    <a:pt x="11936" y="8340"/>
                    <a:pt x="12175" y="8404"/>
                  </a:cubicBezTo>
                  <a:cubicBezTo>
                    <a:pt x="12231" y="8418"/>
                    <a:pt x="12283" y="8425"/>
                    <a:pt x="12329" y="8425"/>
                  </a:cubicBezTo>
                  <a:cubicBezTo>
                    <a:pt x="12496" y="8425"/>
                    <a:pt x="12604" y="8335"/>
                    <a:pt x="12654" y="8148"/>
                  </a:cubicBezTo>
                  <a:cubicBezTo>
                    <a:pt x="12718" y="7813"/>
                    <a:pt x="12781" y="7478"/>
                    <a:pt x="12877" y="7159"/>
                  </a:cubicBezTo>
                  <a:cubicBezTo>
                    <a:pt x="12973" y="6840"/>
                    <a:pt x="12941" y="6808"/>
                    <a:pt x="12622" y="6808"/>
                  </a:cubicBezTo>
                  <a:cubicBezTo>
                    <a:pt x="12239" y="6800"/>
                    <a:pt x="11852" y="6788"/>
                    <a:pt x="11465" y="6788"/>
                  </a:cubicBezTo>
                  <a:cubicBezTo>
                    <a:pt x="11078" y="6788"/>
                    <a:pt x="10691" y="6800"/>
                    <a:pt x="10308" y="6840"/>
                  </a:cubicBezTo>
                  <a:cubicBezTo>
                    <a:pt x="9878" y="6888"/>
                    <a:pt x="9463" y="6968"/>
                    <a:pt x="9048" y="7016"/>
                  </a:cubicBezTo>
                  <a:cubicBezTo>
                    <a:pt x="8665" y="7063"/>
                    <a:pt x="8314" y="7127"/>
                    <a:pt x="7931" y="7175"/>
                  </a:cubicBezTo>
                  <a:cubicBezTo>
                    <a:pt x="7904" y="7175"/>
                    <a:pt x="7855" y="7196"/>
                    <a:pt x="7816" y="7196"/>
                  </a:cubicBezTo>
                  <a:cubicBezTo>
                    <a:pt x="7787" y="7196"/>
                    <a:pt x="7762" y="7184"/>
                    <a:pt x="7755" y="7143"/>
                  </a:cubicBezTo>
                  <a:cubicBezTo>
                    <a:pt x="7739" y="7063"/>
                    <a:pt x="7851" y="7063"/>
                    <a:pt x="7931" y="7048"/>
                  </a:cubicBezTo>
                  <a:cubicBezTo>
                    <a:pt x="8250" y="6952"/>
                    <a:pt x="8585" y="6888"/>
                    <a:pt x="8904" y="6792"/>
                  </a:cubicBezTo>
                  <a:cubicBezTo>
                    <a:pt x="9303" y="6681"/>
                    <a:pt x="9702" y="6537"/>
                    <a:pt x="10101" y="6425"/>
                  </a:cubicBezTo>
                  <a:cubicBezTo>
                    <a:pt x="10500" y="6314"/>
                    <a:pt x="10867" y="6138"/>
                    <a:pt x="11282" y="6058"/>
                  </a:cubicBezTo>
                  <a:cubicBezTo>
                    <a:pt x="11505" y="5994"/>
                    <a:pt x="11744" y="5915"/>
                    <a:pt x="11968" y="5851"/>
                  </a:cubicBezTo>
                  <a:cubicBezTo>
                    <a:pt x="12175" y="5787"/>
                    <a:pt x="12399" y="5707"/>
                    <a:pt x="12590" y="5596"/>
                  </a:cubicBezTo>
                  <a:cubicBezTo>
                    <a:pt x="12734" y="5516"/>
                    <a:pt x="12766" y="5468"/>
                    <a:pt x="12734" y="5308"/>
                  </a:cubicBezTo>
                  <a:cubicBezTo>
                    <a:pt x="12718" y="5197"/>
                    <a:pt x="12686" y="5069"/>
                    <a:pt x="12670" y="4957"/>
                  </a:cubicBezTo>
                  <a:cubicBezTo>
                    <a:pt x="12654" y="4734"/>
                    <a:pt x="12606" y="4542"/>
                    <a:pt x="12494" y="4351"/>
                  </a:cubicBezTo>
                  <a:cubicBezTo>
                    <a:pt x="12437" y="4237"/>
                    <a:pt x="12372" y="4180"/>
                    <a:pt x="12293" y="4180"/>
                  </a:cubicBezTo>
                  <a:cubicBezTo>
                    <a:pt x="12261" y="4180"/>
                    <a:pt x="12228" y="4189"/>
                    <a:pt x="12191" y="4207"/>
                  </a:cubicBezTo>
                  <a:cubicBezTo>
                    <a:pt x="11968" y="4335"/>
                    <a:pt x="11744" y="4415"/>
                    <a:pt x="11521" y="4542"/>
                  </a:cubicBezTo>
                  <a:cubicBezTo>
                    <a:pt x="11106" y="4750"/>
                    <a:pt x="10691" y="4989"/>
                    <a:pt x="10260" y="5197"/>
                  </a:cubicBezTo>
                  <a:cubicBezTo>
                    <a:pt x="9893" y="5372"/>
                    <a:pt x="9511" y="5548"/>
                    <a:pt x="9144" y="5755"/>
                  </a:cubicBezTo>
                  <a:cubicBezTo>
                    <a:pt x="8617" y="6058"/>
                    <a:pt x="8074" y="6345"/>
                    <a:pt x="7548" y="6681"/>
                  </a:cubicBezTo>
                  <a:cubicBezTo>
                    <a:pt x="7526" y="6691"/>
                    <a:pt x="7497" y="6717"/>
                    <a:pt x="7470" y="6717"/>
                  </a:cubicBezTo>
                  <a:cubicBezTo>
                    <a:pt x="7458" y="6717"/>
                    <a:pt x="7446" y="6712"/>
                    <a:pt x="7436" y="6696"/>
                  </a:cubicBezTo>
                  <a:cubicBezTo>
                    <a:pt x="7420" y="6665"/>
                    <a:pt x="7452" y="6617"/>
                    <a:pt x="7500" y="6585"/>
                  </a:cubicBezTo>
                  <a:cubicBezTo>
                    <a:pt x="7628" y="6521"/>
                    <a:pt x="7723" y="6409"/>
                    <a:pt x="7835" y="6329"/>
                  </a:cubicBezTo>
                  <a:cubicBezTo>
                    <a:pt x="8122" y="6090"/>
                    <a:pt x="8394" y="5835"/>
                    <a:pt x="8697" y="5596"/>
                  </a:cubicBezTo>
                  <a:cubicBezTo>
                    <a:pt x="9271" y="5133"/>
                    <a:pt x="9830" y="4654"/>
                    <a:pt x="10436" y="4223"/>
                  </a:cubicBezTo>
                  <a:cubicBezTo>
                    <a:pt x="10835" y="3952"/>
                    <a:pt x="11266" y="3713"/>
                    <a:pt x="11665" y="3441"/>
                  </a:cubicBezTo>
                  <a:cubicBezTo>
                    <a:pt x="11888" y="3298"/>
                    <a:pt x="11920" y="3170"/>
                    <a:pt x="11776" y="2931"/>
                  </a:cubicBezTo>
                  <a:cubicBezTo>
                    <a:pt x="11712" y="2819"/>
                    <a:pt x="11633" y="2707"/>
                    <a:pt x="11553" y="2596"/>
                  </a:cubicBezTo>
                  <a:cubicBezTo>
                    <a:pt x="11425" y="2420"/>
                    <a:pt x="11329" y="2213"/>
                    <a:pt x="11186" y="2053"/>
                  </a:cubicBezTo>
                  <a:cubicBezTo>
                    <a:pt x="11120" y="1979"/>
                    <a:pt x="11076" y="1943"/>
                    <a:pt x="11028" y="1943"/>
                  </a:cubicBezTo>
                  <a:cubicBezTo>
                    <a:pt x="10984" y="1943"/>
                    <a:pt x="10936" y="1975"/>
                    <a:pt x="10867" y="2037"/>
                  </a:cubicBezTo>
                  <a:cubicBezTo>
                    <a:pt x="10723" y="2149"/>
                    <a:pt x="10611" y="2293"/>
                    <a:pt x="10500" y="2436"/>
                  </a:cubicBezTo>
                  <a:cubicBezTo>
                    <a:pt x="10276" y="2723"/>
                    <a:pt x="10005" y="2963"/>
                    <a:pt x="9766" y="3234"/>
                  </a:cubicBezTo>
                  <a:cubicBezTo>
                    <a:pt x="9112" y="3984"/>
                    <a:pt x="8521" y="4782"/>
                    <a:pt x="7931" y="5580"/>
                  </a:cubicBezTo>
                  <a:cubicBezTo>
                    <a:pt x="7883" y="5643"/>
                    <a:pt x="7851" y="5707"/>
                    <a:pt x="7739" y="5739"/>
                  </a:cubicBezTo>
                  <a:cubicBezTo>
                    <a:pt x="7819" y="5580"/>
                    <a:pt x="7883" y="5452"/>
                    <a:pt x="7947" y="5324"/>
                  </a:cubicBezTo>
                  <a:cubicBezTo>
                    <a:pt x="8218" y="4766"/>
                    <a:pt x="8473" y="4191"/>
                    <a:pt x="8745" y="3633"/>
                  </a:cubicBezTo>
                  <a:cubicBezTo>
                    <a:pt x="8952" y="3186"/>
                    <a:pt x="9207" y="2739"/>
                    <a:pt x="9383" y="2277"/>
                  </a:cubicBezTo>
                  <a:cubicBezTo>
                    <a:pt x="9526" y="1926"/>
                    <a:pt x="9686" y="1575"/>
                    <a:pt x="9750" y="1192"/>
                  </a:cubicBezTo>
                  <a:cubicBezTo>
                    <a:pt x="9766" y="1080"/>
                    <a:pt x="9750" y="1016"/>
                    <a:pt x="9638" y="968"/>
                  </a:cubicBezTo>
                  <a:cubicBezTo>
                    <a:pt x="9463" y="888"/>
                    <a:pt x="9303" y="793"/>
                    <a:pt x="9128" y="713"/>
                  </a:cubicBezTo>
                  <a:cubicBezTo>
                    <a:pt x="9064" y="681"/>
                    <a:pt x="8984" y="649"/>
                    <a:pt x="8904" y="617"/>
                  </a:cubicBezTo>
                  <a:cubicBezTo>
                    <a:pt x="8862" y="605"/>
                    <a:pt x="8822" y="599"/>
                    <a:pt x="8784" y="599"/>
                  </a:cubicBezTo>
                  <a:cubicBezTo>
                    <a:pt x="8676" y="599"/>
                    <a:pt x="8589" y="646"/>
                    <a:pt x="8553" y="729"/>
                  </a:cubicBezTo>
                  <a:cubicBezTo>
                    <a:pt x="8457" y="984"/>
                    <a:pt x="8330" y="1240"/>
                    <a:pt x="8234" y="1495"/>
                  </a:cubicBezTo>
                  <a:cubicBezTo>
                    <a:pt x="8122" y="1846"/>
                    <a:pt x="8011" y="2197"/>
                    <a:pt x="7899" y="2548"/>
                  </a:cubicBezTo>
                  <a:cubicBezTo>
                    <a:pt x="7644" y="3378"/>
                    <a:pt x="7436" y="4207"/>
                    <a:pt x="7229" y="5037"/>
                  </a:cubicBezTo>
                  <a:cubicBezTo>
                    <a:pt x="7181" y="5229"/>
                    <a:pt x="7117" y="5420"/>
                    <a:pt x="7053" y="5611"/>
                  </a:cubicBezTo>
                  <a:cubicBezTo>
                    <a:pt x="6989" y="5787"/>
                    <a:pt x="6958" y="5978"/>
                    <a:pt x="6910" y="6170"/>
                  </a:cubicBezTo>
                  <a:cubicBezTo>
                    <a:pt x="6910" y="6202"/>
                    <a:pt x="6894" y="6234"/>
                    <a:pt x="6862" y="6234"/>
                  </a:cubicBezTo>
                  <a:cubicBezTo>
                    <a:pt x="6814" y="6234"/>
                    <a:pt x="6830" y="6186"/>
                    <a:pt x="6830" y="6170"/>
                  </a:cubicBezTo>
                  <a:cubicBezTo>
                    <a:pt x="6830" y="5994"/>
                    <a:pt x="6830" y="5819"/>
                    <a:pt x="6846" y="5659"/>
                  </a:cubicBezTo>
                  <a:cubicBezTo>
                    <a:pt x="6926" y="5133"/>
                    <a:pt x="6926" y="4606"/>
                    <a:pt x="6974" y="4096"/>
                  </a:cubicBezTo>
                  <a:cubicBezTo>
                    <a:pt x="6989" y="3745"/>
                    <a:pt x="6989" y="3394"/>
                    <a:pt x="7021" y="3059"/>
                  </a:cubicBezTo>
                  <a:cubicBezTo>
                    <a:pt x="7053" y="2676"/>
                    <a:pt x="7085" y="2293"/>
                    <a:pt x="7085" y="1926"/>
                  </a:cubicBezTo>
                  <a:cubicBezTo>
                    <a:pt x="7101" y="1367"/>
                    <a:pt x="7149" y="809"/>
                    <a:pt x="7149" y="250"/>
                  </a:cubicBezTo>
                  <a:cubicBezTo>
                    <a:pt x="7149" y="59"/>
                    <a:pt x="7133" y="27"/>
                    <a:pt x="6910" y="27"/>
                  </a:cubicBezTo>
                  <a:lnTo>
                    <a:pt x="6559" y="27"/>
                  </a:lnTo>
                  <a:cubicBezTo>
                    <a:pt x="6408" y="6"/>
                    <a:pt x="6261" y="0"/>
                    <a:pt x="6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4742570" y="4342216"/>
              <a:ext cx="438247" cy="1258049"/>
            </a:xfrm>
            <a:custGeom>
              <a:avLst/>
              <a:gdLst/>
              <a:ahLst/>
              <a:cxnLst/>
              <a:rect l="l" t="t" r="r" b="b"/>
              <a:pathLst>
                <a:path w="7421" h="21303" extrusionOk="0">
                  <a:moveTo>
                    <a:pt x="1525" y="1"/>
                  </a:moveTo>
                  <a:cubicBezTo>
                    <a:pt x="1396" y="1"/>
                    <a:pt x="1272" y="22"/>
                    <a:pt x="1134" y="65"/>
                  </a:cubicBezTo>
                  <a:cubicBezTo>
                    <a:pt x="894" y="145"/>
                    <a:pt x="687" y="272"/>
                    <a:pt x="527" y="464"/>
                  </a:cubicBezTo>
                  <a:cubicBezTo>
                    <a:pt x="192" y="894"/>
                    <a:pt x="49" y="1405"/>
                    <a:pt x="17" y="1948"/>
                  </a:cubicBezTo>
                  <a:cubicBezTo>
                    <a:pt x="1" y="2331"/>
                    <a:pt x="1" y="2729"/>
                    <a:pt x="33" y="3112"/>
                  </a:cubicBezTo>
                  <a:cubicBezTo>
                    <a:pt x="65" y="3463"/>
                    <a:pt x="112" y="3798"/>
                    <a:pt x="176" y="4134"/>
                  </a:cubicBezTo>
                  <a:cubicBezTo>
                    <a:pt x="288" y="4740"/>
                    <a:pt x="495" y="5298"/>
                    <a:pt x="687" y="5873"/>
                  </a:cubicBezTo>
                  <a:cubicBezTo>
                    <a:pt x="767" y="6144"/>
                    <a:pt x="830" y="6399"/>
                    <a:pt x="846" y="6671"/>
                  </a:cubicBezTo>
                  <a:cubicBezTo>
                    <a:pt x="862" y="7229"/>
                    <a:pt x="703" y="7740"/>
                    <a:pt x="527" y="8234"/>
                  </a:cubicBezTo>
                  <a:cubicBezTo>
                    <a:pt x="368" y="8681"/>
                    <a:pt x="176" y="9112"/>
                    <a:pt x="112" y="9575"/>
                  </a:cubicBezTo>
                  <a:cubicBezTo>
                    <a:pt x="33" y="10021"/>
                    <a:pt x="49" y="10468"/>
                    <a:pt x="144" y="10899"/>
                  </a:cubicBezTo>
                  <a:cubicBezTo>
                    <a:pt x="224" y="11234"/>
                    <a:pt x="384" y="11537"/>
                    <a:pt x="559" y="11824"/>
                  </a:cubicBezTo>
                  <a:cubicBezTo>
                    <a:pt x="719" y="12127"/>
                    <a:pt x="894" y="12415"/>
                    <a:pt x="1150" y="12654"/>
                  </a:cubicBezTo>
                  <a:cubicBezTo>
                    <a:pt x="1453" y="12957"/>
                    <a:pt x="1836" y="13181"/>
                    <a:pt x="2155" y="13484"/>
                  </a:cubicBezTo>
                  <a:cubicBezTo>
                    <a:pt x="2314" y="13627"/>
                    <a:pt x="2426" y="13803"/>
                    <a:pt x="2474" y="14010"/>
                  </a:cubicBezTo>
                  <a:cubicBezTo>
                    <a:pt x="2506" y="14218"/>
                    <a:pt x="2522" y="14409"/>
                    <a:pt x="2538" y="14601"/>
                  </a:cubicBezTo>
                  <a:cubicBezTo>
                    <a:pt x="2554" y="15335"/>
                    <a:pt x="2554" y="16053"/>
                    <a:pt x="2681" y="16771"/>
                  </a:cubicBezTo>
                  <a:cubicBezTo>
                    <a:pt x="2809" y="17521"/>
                    <a:pt x="3000" y="18239"/>
                    <a:pt x="3336" y="18925"/>
                  </a:cubicBezTo>
                  <a:cubicBezTo>
                    <a:pt x="3703" y="19675"/>
                    <a:pt x="4277" y="20265"/>
                    <a:pt x="4724" y="20967"/>
                  </a:cubicBezTo>
                  <a:cubicBezTo>
                    <a:pt x="4833" y="21145"/>
                    <a:pt x="4978" y="21264"/>
                    <a:pt x="5188" y="21264"/>
                  </a:cubicBezTo>
                  <a:cubicBezTo>
                    <a:pt x="5223" y="21264"/>
                    <a:pt x="5260" y="21261"/>
                    <a:pt x="5298" y="21254"/>
                  </a:cubicBezTo>
                  <a:lnTo>
                    <a:pt x="5442" y="21254"/>
                  </a:lnTo>
                  <a:cubicBezTo>
                    <a:pt x="5633" y="21254"/>
                    <a:pt x="5649" y="21238"/>
                    <a:pt x="5601" y="21047"/>
                  </a:cubicBezTo>
                  <a:cubicBezTo>
                    <a:pt x="5537" y="20808"/>
                    <a:pt x="5474" y="20584"/>
                    <a:pt x="5426" y="20345"/>
                  </a:cubicBezTo>
                  <a:cubicBezTo>
                    <a:pt x="5282" y="19738"/>
                    <a:pt x="5139" y="19148"/>
                    <a:pt x="5011" y="18542"/>
                  </a:cubicBezTo>
                  <a:cubicBezTo>
                    <a:pt x="4819" y="17600"/>
                    <a:pt x="4628" y="16643"/>
                    <a:pt x="4436" y="15702"/>
                  </a:cubicBezTo>
                  <a:cubicBezTo>
                    <a:pt x="4293" y="15031"/>
                    <a:pt x="4149" y="14377"/>
                    <a:pt x="4054" y="13691"/>
                  </a:cubicBezTo>
                  <a:cubicBezTo>
                    <a:pt x="3974" y="13133"/>
                    <a:pt x="3894" y="12590"/>
                    <a:pt x="3798" y="12032"/>
                  </a:cubicBezTo>
                  <a:cubicBezTo>
                    <a:pt x="3623" y="11186"/>
                    <a:pt x="3399" y="10340"/>
                    <a:pt x="3256" y="9479"/>
                  </a:cubicBezTo>
                  <a:cubicBezTo>
                    <a:pt x="3144" y="8761"/>
                    <a:pt x="3032" y="8043"/>
                    <a:pt x="2889" y="7341"/>
                  </a:cubicBezTo>
                  <a:cubicBezTo>
                    <a:pt x="2713" y="6447"/>
                    <a:pt x="2474" y="5586"/>
                    <a:pt x="2251" y="4708"/>
                  </a:cubicBezTo>
                  <a:cubicBezTo>
                    <a:pt x="2203" y="4516"/>
                    <a:pt x="2139" y="4325"/>
                    <a:pt x="2155" y="4118"/>
                  </a:cubicBezTo>
                  <a:cubicBezTo>
                    <a:pt x="2155" y="4070"/>
                    <a:pt x="2139" y="4022"/>
                    <a:pt x="2203" y="4022"/>
                  </a:cubicBezTo>
                  <a:cubicBezTo>
                    <a:pt x="2266" y="4022"/>
                    <a:pt x="2266" y="4070"/>
                    <a:pt x="2266" y="4118"/>
                  </a:cubicBezTo>
                  <a:cubicBezTo>
                    <a:pt x="2282" y="4165"/>
                    <a:pt x="2282" y="4229"/>
                    <a:pt x="2298" y="4277"/>
                  </a:cubicBezTo>
                  <a:cubicBezTo>
                    <a:pt x="2378" y="4612"/>
                    <a:pt x="2458" y="4963"/>
                    <a:pt x="2570" y="5298"/>
                  </a:cubicBezTo>
                  <a:cubicBezTo>
                    <a:pt x="2857" y="6304"/>
                    <a:pt x="3080" y="7325"/>
                    <a:pt x="3288" y="8346"/>
                  </a:cubicBezTo>
                  <a:cubicBezTo>
                    <a:pt x="3383" y="8872"/>
                    <a:pt x="3463" y="9415"/>
                    <a:pt x="3575" y="9926"/>
                  </a:cubicBezTo>
                  <a:cubicBezTo>
                    <a:pt x="3655" y="10309"/>
                    <a:pt x="3766" y="10691"/>
                    <a:pt x="3862" y="11074"/>
                  </a:cubicBezTo>
                  <a:cubicBezTo>
                    <a:pt x="3990" y="11633"/>
                    <a:pt x="4117" y="12191"/>
                    <a:pt x="4213" y="12766"/>
                  </a:cubicBezTo>
                  <a:cubicBezTo>
                    <a:pt x="4309" y="13260"/>
                    <a:pt x="4373" y="13755"/>
                    <a:pt x="4468" y="14250"/>
                  </a:cubicBezTo>
                  <a:cubicBezTo>
                    <a:pt x="4580" y="14872"/>
                    <a:pt x="4692" y="15494"/>
                    <a:pt x="4835" y="16116"/>
                  </a:cubicBezTo>
                  <a:cubicBezTo>
                    <a:pt x="4979" y="16691"/>
                    <a:pt x="5107" y="17249"/>
                    <a:pt x="5250" y="17824"/>
                  </a:cubicBezTo>
                  <a:cubicBezTo>
                    <a:pt x="5394" y="18462"/>
                    <a:pt x="5553" y="19116"/>
                    <a:pt x="5713" y="19754"/>
                  </a:cubicBezTo>
                  <a:cubicBezTo>
                    <a:pt x="5825" y="20217"/>
                    <a:pt x="5968" y="20680"/>
                    <a:pt x="6080" y="21127"/>
                  </a:cubicBezTo>
                  <a:cubicBezTo>
                    <a:pt x="6112" y="21238"/>
                    <a:pt x="6160" y="21270"/>
                    <a:pt x="6271" y="21270"/>
                  </a:cubicBezTo>
                  <a:cubicBezTo>
                    <a:pt x="6559" y="21286"/>
                    <a:pt x="6846" y="21270"/>
                    <a:pt x="7133" y="21302"/>
                  </a:cubicBezTo>
                  <a:cubicBezTo>
                    <a:pt x="7213" y="21302"/>
                    <a:pt x="7213" y="21254"/>
                    <a:pt x="7197" y="21206"/>
                  </a:cubicBezTo>
                  <a:cubicBezTo>
                    <a:pt x="7149" y="21079"/>
                    <a:pt x="7117" y="20951"/>
                    <a:pt x="7069" y="20824"/>
                  </a:cubicBezTo>
                  <a:cubicBezTo>
                    <a:pt x="6926" y="20313"/>
                    <a:pt x="6782" y="19802"/>
                    <a:pt x="6734" y="19276"/>
                  </a:cubicBezTo>
                  <a:cubicBezTo>
                    <a:pt x="6702" y="18845"/>
                    <a:pt x="6718" y="18430"/>
                    <a:pt x="6718" y="17999"/>
                  </a:cubicBezTo>
                  <a:cubicBezTo>
                    <a:pt x="6718" y="17728"/>
                    <a:pt x="6750" y="17441"/>
                    <a:pt x="6814" y="17170"/>
                  </a:cubicBezTo>
                  <a:cubicBezTo>
                    <a:pt x="6910" y="16771"/>
                    <a:pt x="6973" y="16340"/>
                    <a:pt x="7085" y="15941"/>
                  </a:cubicBezTo>
                  <a:cubicBezTo>
                    <a:pt x="7149" y="15749"/>
                    <a:pt x="7181" y="15542"/>
                    <a:pt x="7229" y="15335"/>
                  </a:cubicBezTo>
                  <a:cubicBezTo>
                    <a:pt x="7293" y="15031"/>
                    <a:pt x="7356" y="14712"/>
                    <a:pt x="7388" y="14393"/>
                  </a:cubicBezTo>
                  <a:cubicBezTo>
                    <a:pt x="7404" y="14042"/>
                    <a:pt x="7420" y="13675"/>
                    <a:pt x="7356" y="13308"/>
                  </a:cubicBezTo>
                  <a:cubicBezTo>
                    <a:pt x="7325" y="13085"/>
                    <a:pt x="7293" y="12877"/>
                    <a:pt x="7197" y="12670"/>
                  </a:cubicBezTo>
                  <a:cubicBezTo>
                    <a:pt x="7021" y="12223"/>
                    <a:pt x="6750" y="11840"/>
                    <a:pt x="6479" y="11457"/>
                  </a:cubicBezTo>
                  <a:cubicBezTo>
                    <a:pt x="6399" y="11330"/>
                    <a:pt x="6335" y="11202"/>
                    <a:pt x="6255" y="11074"/>
                  </a:cubicBezTo>
                  <a:cubicBezTo>
                    <a:pt x="6112" y="10883"/>
                    <a:pt x="6032" y="10644"/>
                    <a:pt x="6016" y="10404"/>
                  </a:cubicBezTo>
                  <a:cubicBezTo>
                    <a:pt x="6000" y="9878"/>
                    <a:pt x="6048" y="9367"/>
                    <a:pt x="6112" y="8857"/>
                  </a:cubicBezTo>
                  <a:cubicBezTo>
                    <a:pt x="6192" y="8314"/>
                    <a:pt x="6224" y="7756"/>
                    <a:pt x="6240" y="7197"/>
                  </a:cubicBezTo>
                  <a:cubicBezTo>
                    <a:pt x="6271" y="6798"/>
                    <a:pt x="6255" y="6415"/>
                    <a:pt x="6224" y="6016"/>
                  </a:cubicBezTo>
                  <a:cubicBezTo>
                    <a:pt x="6208" y="5841"/>
                    <a:pt x="6160" y="5697"/>
                    <a:pt x="6144" y="5522"/>
                  </a:cubicBezTo>
                  <a:cubicBezTo>
                    <a:pt x="6144" y="5410"/>
                    <a:pt x="6080" y="5282"/>
                    <a:pt x="6048" y="5155"/>
                  </a:cubicBezTo>
                  <a:cubicBezTo>
                    <a:pt x="5936" y="4820"/>
                    <a:pt x="5777" y="4516"/>
                    <a:pt x="5521" y="4245"/>
                  </a:cubicBezTo>
                  <a:cubicBezTo>
                    <a:pt x="5170" y="3878"/>
                    <a:pt x="4740" y="3639"/>
                    <a:pt x="4229" y="3527"/>
                  </a:cubicBezTo>
                  <a:cubicBezTo>
                    <a:pt x="4006" y="3479"/>
                    <a:pt x="3846" y="3352"/>
                    <a:pt x="3750" y="3128"/>
                  </a:cubicBezTo>
                  <a:cubicBezTo>
                    <a:pt x="3639" y="2905"/>
                    <a:pt x="3559" y="2650"/>
                    <a:pt x="3463" y="2410"/>
                  </a:cubicBezTo>
                  <a:cubicBezTo>
                    <a:pt x="3351" y="2075"/>
                    <a:pt x="3224" y="1740"/>
                    <a:pt x="3064" y="1421"/>
                  </a:cubicBezTo>
                  <a:cubicBezTo>
                    <a:pt x="2857" y="1006"/>
                    <a:pt x="2618" y="623"/>
                    <a:pt x="2251" y="320"/>
                  </a:cubicBezTo>
                  <a:cubicBezTo>
                    <a:pt x="2091" y="192"/>
                    <a:pt x="1931" y="65"/>
                    <a:pt x="1724" y="17"/>
                  </a:cubicBezTo>
                  <a:cubicBezTo>
                    <a:pt x="1655" y="6"/>
                    <a:pt x="1589" y="1"/>
                    <a:pt x="1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5240113" y="2956125"/>
              <a:ext cx="764231" cy="755550"/>
            </a:xfrm>
            <a:custGeom>
              <a:avLst/>
              <a:gdLst/>
              <a:ahLst/>
              <a:cxnLst/>
              <a:rect l="l" t="t" r="r" b="b"/>
              <a:pathLst>
                <a:path w="12941" h="12794" extrusionOk="0">
                  <a:moveTo>
                    <a:pt x="6431" y="5952"/>
                  </a:moveTo>
                  <a:cubicBezTo>
                    <a:pt x="6622" y="5952"/>
                    <a:pt x="6814" y="6176"/>
                    <a:pt x="6814" y="6399"/>
                  </a:cubicBezTo>
                  <a:cubicBezTo>
                    <a:pt x="6814" y="6622"/>
                    <a:pt x="6654" y="6814"/>
                    <a:pt x="6447" y="6814"/>
                  </a:cubicBezTo>
                  <a:cubicBezTo>
                    <a:pt x="6255" y="6814"/>
                    <a:pt x="6016" y="6590"/>
                    <a:pt x="6016" y="6415"/>
                  </a:cubicBezTo>
                  <a:cubicBezTo>
                    <a:pt x="6016" y="6192"/>
                    <a:pt x="6223" y="5952"/>
                    <a:pt x="6431" y="5952"/>
                  </a:cubicBezTo>
                  <a:close/>
                  <a:moveTo>
                    <a:pt x="5984" y="1"/>
                  </a:moveTo>
                  <a:cubicBezTo>
                    <a:pt x="5904" y="1"/>
                    <a:pt x="5808" y="1"/>
                    <a:pt x="5729" y="33"/>
                  </a:cubicBezTo>
                  <a:cubicBezTo>
                    <a:pt x="5665" y="49"/>
                    <a:pt x="5649" y="96"/>
                    <a:pt x="5665" y="160"/>
                  </a:cubicBezTo>
                  <a:cubicBezTo>
                    <a:pt x="5808" y="527"/>
                    <a:pt x="5840" y="926"/>
                    <a:pt x="5888" y="1325"/>
                  </a:cubicBezTo>
                  <a:cubicBezTo>
                    <a:pt x="5936" y="1788"/>
                    <a:pt x="6000" y="2250"/>
                    <a:pt x="6096" y="2729"/>
                  </a:cubicBezTo>
                  <a:cubicBezTo>
                    <a:pt x="6144" y="3016"/>
                    <a:pt x="6207" y="3304"/>
                    <a:pt x="6255" y="3607"/>
                  </a:cubicBezTo>
                  <a:cubicBezTo>
                    <a:pt x="6287" y="3814"/>
                    <a:pt x="6351" y="4022"/>
                    <a:pt x="6335" y="4277"/>
                  </a:cubicBezTo>
                  <a:cubicBezTo>
                    <a:pt x="6287" y="4197"/>
                    <a:pt x="6255" y="4149"/>
                    <a:pt x="6239" y="4085"/>
                  </a:cubicBezTo>
                  <a:cubicBezTo>
                    <a:pt x="6159" y="3846"/>
                    <a:pt x="6080" y="3591"/>
                    <a:pt x="6000" y="3351"/>
                  </a:cubicBezTo>
                  <a:cubicBezTo>
                    <a:pt x="5840" y="2921"/>
                    <a:pt x="5665" y="2474"/>
                    <a:pt x="5505" y="2027"/>
                  </a:cubicBezTo>
                  <a:cubicBezTo>
                    <a:pt x="5362" y="1548"/>
                    <a:pt x="5154" y="1102"/>
                    <a:pt x="5027" y="607"/>
                  </a:cubicBezTo>
                  <a:cubicBezTo>
                    <a:pt x="4995" y="527"/>
                    <a:pt x="4947" y="431"/>
                    <a:pt x="4851" y="416"/>
                  </a:cubicBezTo>
                  <a:cubicBezTo>
                    <a:pt x="4799" y="410"/>
                    <a:pt x="4748" y="406"/>
                    <a:pt x="4698" y="406"/>
                  </a:cubicBezTo>
                  <a:cubicBezTo>
                    <a:pt x="4612" y="406"/>
                    <a:pt x="4527" y="417"/>
                    <a:pt x="4436" y="447"/>
                  </a:cubicBezTo>
                  <a:cubicBezTo>
                    <a:pt x="4165" y="559"/>
                    <a:pt x="3910" y="703"/>
                    <a:pt x="3622" y="767"/>
                  </a:cubicBezTo>
                  <a:cubicBezTo>
                    <a:pt x="3543" y="798"/>
                    <a:pt x="3543" y="862"/>
                    <a:pt x="3559" y="926"/>
                  </a:cubicBezTo>
                  <a:cubicBezTo>
                    <a:pt x="3607" y="1070"/>
                    <a:pt x="3654" y="1213"/>
                    <a:pt x="3734" y="1357"/>
                  </a:cubicBezTo>
                  <a:cubicBezTo>
                    <a:pt x="4021" y="1931"/>
                    <a:pt x="4261" y="2554"/>
                    <a:pt x="4612" y="3112"/>
                  </a:cubicBezTo>
                  <a:cubicBezTo>
                    <a:pt x="4803" y="3431"/>
                    <a:pt x="4979" y="3750"/>
                    <a:pt x="5170" y="4085"/>
                  </a:cubicBezTo>
                  <a:cubicBezTo>
                    <a:pt x="5202" y="4117"/>
                    <a:pt x="5234" y="4165"/>
                    <a:pt x="5170" y="4197"/>
                  </a:cubicBezTo>
                  <a:cubicBezTo>
                    <a:pt x="5164" y="4203"/>
                    <a:pt x="5158" y="4206"/>
                    <a:pt x="5152" y="4206"/>
                  </a:cubicBezTo>
                  <a:cubicBezTo>
                    <a:pt x="5127" y="4206"/>
                    <a:pt x="5103" y="4159"/>
                    <a:pt x="5090" y="4133"/>
                  </a:cubicBezTo>
                  <a:cubicBezTo>
                    <a:pt x="4819" y="3782"/>
                    <a:pt x="4564" y="3415"/>
                    <a:pt x="4293" y="3048"/>
                  </a:cubicBezTo>
                  <a:cubicBezTo>
                    <a:pt x="3910" y="2522"/>
                    <a:pt x="3495" y="2027"/>
                    <a:pt x="3048" y="1548"/>
                  </a:cubicBezTo>
                  <a:cubicBezTo>
                    <a:pt x="2966" y="1457"/>
                    <a:pt x="2894" y="1413"/>
                    <a:pt x="2811" y="1413"/>
                  </a:cubicBezTo>
                  <a:cubicBezTo>
                    <a:pt x="2750" y="1413"/>
                    <a:pt x="2683" y="1437"/>
                    <a:pt x="2601" y="1485"/>
                  </a:cubicBezTo>
                  <a:cubicBezTo>
                    <a:pt x="2378" y="1612"/>
                    <a:pt x="2202" y="1820"/>
                    <a:pt x="2011" y="1995"/>
                  </a:cubicBezTo>
                  <a:cubicBezTo>
                    <a:pt x="1867" y="2123"/>
                    <a:pt x="1851" y="2235"/>
                    <a:pt x="1963" y="2394"/>
                  </a:cubicBezTo>
                  <a:cubicBezTo>
                    <a:pt x="1995" y="2458"/>
                    <a:pt x="2027" y="2506"/>
                    <a:pt x="2075" y="2554"/>
                  </a:cubicBezTo>
                  <a:cubicBezTo>
                    <a:pt x="2601" y="3144"/>
                    <a:pt x="3176" y="3687"/>
                    <a:pt x="3750" y="4229"/>
                  </a:cubicBezTo>
                  <a:cubicBezTo>
                    <a:pt x="4037" y="4500"/>
                    <a:pt x="4341" y="4740"/>
                    <a:pt x="4644" y="5011"/>
                  </a:cubicBezTo>
                  <a:cubicBezTo>
                    <a:pt x="4616" y="5030"/>
                    <a:pt x="4588" y="5037"/>
                    <a:pt x="4560" y="5037"/>
                  </a:cubicBezTo>
                  <a:cubicBezTo>
                    <a:pt x="4540" y="5037"/>
                    <a:pt x="4520" y="5033"/>
                    <a:pt x="4500" y="5027"/>
                  </a:cubicBezTo>
                  <a:cubicBezTo>
                    <a:pt x="4372" y="4963"/>
                    <a:pt x="4245" y="4899"/>
                    <a:pt x="4117" y="4851"/>
                  </a:cubicBezTo>
                  <a:cubicBezTo>
                    <a:pt x="3670" y="4628"/>
                    <a:pt x="3208" y="4484"/>
                    <a:pt x="2761" y="4277"/>
                  </a:cubicBezTo>
                  <a:cubicBezTo>
                    <a:pt x="2330" y="4069"/>
                    <a:pt x="1883" y="3862"/>
                    <a:pt x="1437" y="3671"/>
                  </a:cubicBezTo>
                  <a:cubicBezTo>
                    <a:pt x="1382" y="3643"/>
                    <a:pt x="1335" y="3627"/>
                    <a:pt x="1296" y="3627"/>
                  </a:cubicBezTo>
                  <a:cubicBezTo>
                    <a:pt x="1243" y="3627"/>
                    <a:pt x="1202" y="3655"/>
                    <a:pt x="1165" y="3718"/>
                  </a:cubicBezTo>
                  <a:cubicBezTo>
                    <a:pt x="926" y="4117"/>
                    <a:pt x="671" y="4484"/>
                    <a:pt x="511" y="4915"/>
                  </a:cubicBezTo>
                  <a:cubicBezTo>
                    <a:pt x="415" y="5139"/>
                    <a:pt x="431" y="5170"/>
                    <a:pt x="671" y="5218"/>
                  </a:cubicBezTo>
                  <a:lnTo>
                    <a:pt x="703" y="5218"/>
                  </a:lnTo>
                  <a:cubicBezTo>
                    <a:pt x="1229" y="5266"/>
                    <a:pt x="1724" y="5378"/>
                    <a:pt x="2234" y="5458"/>
                  </a:cubicBezTo>
                  <a:cubicBezTo>
                    <a:pt x="3016" y="5569"/>
                    <a:pt x="3782" y="5729"/>
                    <a:pt x="4532" y="6000"/>
                  </a:cubicBezTo>
                  <a:cubicBezTo>
                    <a:pt x="4644" y="6032"/>
                    <a:pt x="4771" y="6048"/>
                    <a:pt x="4883" y="6128"/>
                  </a:cubicBezTo>
                  <a:cubicBezTo>
                    <a:pt x="4819" y="6160"/>
                    <a:pt x="4771" y="6160"/>
                    <a:pt x="4723" y="6160"/>
                  </a:cubicBezTo>
                  <a:cubicBezTo>
                    <a:pt x="4277" y="6160"/>
                    <a:pt x="3814" y="6176"/>
                    <a:pt x="3367" y="6176"/>
                  </a:cubicBezTo>
                  <a:cubicBezTo>
                    <a:pt x="2857" y="6192"/>
                    <a:pt x="2362" y="6239"/>
                    <a:pt x="1851" y="6255"/>
                  </a:cubicBezTo>
                  <a:cubicBezTo>
                    <a:pt x="1277" y="6255"/>
                    <a:pt x="703" y="6303"/>
                    <a:pt x="128" y="6335"/>
                  </a:cubicBezTo>
                  <a:cubicBezTo>
                    <a:pt x="32" y="6335"/>
                    <a:pt x="0" y="6383"/>
                    <a:pt x="0" y="6479"/>
                  </a:cubicBezTo>
                  <a:cubicBezTo>
                    <a:pt x="16" y="6846"/>
                    <a:pt x="16" y="7213"/>
                    <a:pt x="48" y="7580"/>
                  </a:cubicBezTo>
                  <a:cubicBezTo>
                    <a:pt x="48" y="7739"/>
                    <a:pt x="48" y="7899"/>
                    <a:pt x="144" y="8042"/>
                  </a:cubicBezTo>
                  <a:cubicBezTo>
                    <a:pt x="183" y="8095"/>
                    <a:pt x="222" y="8147"/>
                    <a:pt x="287" y="8147"/>
                  </a:cubicBezTo>
                  <a:cubicBezTo>
                    <a:pt x="302" y="8147"/>
                    <a:pt x="318" y="8144"/>
                    <a:pt x="336" y="8138"/>
                  </a:cubicBezTo>
                  <a:cubicBezTo>
                    <a:pt x="559" y="8058"/>
                    <a:pt x="766" y="7979"/>
                    <a:pt x="974" y="7931"/>
                  </a:cubicBezTo>
                  <a:cubicBezTo>
                    <a:pt x="1644" y="7755"/>
                    <a:pt x="2298" y="7564"/>
                    <a:pt x="2968" y="7372"/>
                  </a:cubicBezTo>
                  <a:cubicBezTo>
                    <a:pt x="3447" y="7245"/>
                    <a:pt x="3942" y="7117"/>
                    <a:pt x="4420" y="6957"/>
                  </a:cubicBezTo>
                  <a:cubicBezTo>
                    <a:pt x="4449" y="6948"/>
                    <a:pt x="4478" y="6932"/>
                    <a:pt x="4508" y="6932"/>
                  </a:cubicBezTo>
                  <a:cubicBezTo>
                    <a:pt x="4526" y="6932"/>
                    <a:pt x="4545" y="6939"/>
                    <a:pt x="4564" y="6957"/>
                  </a:cubicBezTo>
                  <a:cubicBezTo>
                    <a:pt x="4532" y="7021"/>
                    <a:pt x="4468" y="7053"/>
                    <a:pt x="4404" y="7085"/>
                  </a:cubicBezTo>
                  <a:cubicBezTo>
                    <a:pt x="4085" y="7245"/>
                    <a:pt x="3750" y="7420"/>
                    <a:pt x="3447" y="7628"/>
                  </a:cubicBezTo>
                  <a:cubicBezTo>
                    <a:pt x="2649" y="8154"/>
                    <a:pt x="1915" y="8745"/>
                    <a:pt x="1165" y="9335"/>
                  </a:cubicBezTo>
                  <a:cubicBezTo>
                    <a:pt x="990" y="9463"/>
                    <a:pt x="990" y="9494"/>
                    <a:pt x="1101" y="9686"/>
                  </a:cubicBezTo>
                  <a:cubicBezTo>
                    <a:pt x="1277" y="9989"/>
                    <a:pt x="1484" y="10260"/>
                    <a:pt x="1724" y="10500"/>
                  </a:cubicBezTo>
                  <a:cubicBezTo>
                    <a:pt x="1781" y="10566"/>
                    <a:pt x="1818" y="10598"/>
                    <a:pt x="1857" y="10598"/>
                  </a:cubicBezTo>
                  <a:cubicBezTo>
                    <a:pt x="1894" y="10598"/>
                    <a:pt x="1933" y="10570"/>
                    <a:pt x="1995" y="10516"/>
                  </a:cubicBezTo>
                  <a:cubicBezTo>
                    <a:pt x="2234" y="10292"/>
                    <a:pt x="2490" y="10085"/>
                    <a:pt x="2729" y="9877"/>
                  </a:cubicBezTo>
                  <a:cubicBezTo>
                    <a:pt x="3240" y="9399"/>
                    <a:pt x="3766" y="8952"/>
                    <a:pt x="4277" y="8489"/>
                  </a:cubicBezTo>
                  <a:cubicBezTo>
                    <a:pt x="4388" y="8394"/>
                    <a:pt x="4500" y="8282"/>
                    <a:pt x="4612" y="8186"/>
                  </a:cubicBezTo>
                  <a:cubicBezTo>
                    <a:pt x="4638" y="8160"/>
                    <a:pt x="4664" y="8134"/>
                    <a:pt x="4690" y="8134"/>
                  </a:cubicBezTo>
                  <a:cubicBezTo>
                    <a:pt x="4696" y="8134"/>
                    <a:pt x="4702" y="8135"/>
                    <a:pt x="4707" y="8138"/>
                  </a:cubicBezTo>
                  <a:cubicBezTo>
                    <a:pt x="4755" y="8186"/>
                    <a:pt x="4707" y="8218"/>
                    <a:pt x="4676" y="8250"/>
                  </a:cubicBezTo>
                  <a:cubicBezTo>
                    <a:pt x="4612" y="8346"/>
                    <a:pt x="4532" y="8441"/>
                    <a:pt x="4452" y="8553"/>
                  </a:cubicBezTo>
                  <a:cubicBezTo>
                    <a:pt x="3894" y="9367"/>
                    <a:pt x="3287" y="10149"/>
                    <a:pt x="2825" y="11026"/>
                  </a:cubicBezTo>
                  <a:cubicBezTo>
                    <a:pt x="2761" y="11122"/>
                    <a:pt x="2761" y="11202"/>
                    <a:pt x="2825" y="11282"/>
                  </a:cubicBezTo>
                  <a:cubicBezTo>
                    <a:pt x="2873" y="11345"/>
                    <a:pt x="2920" y="11393"/>
                    <a:pt x="2968" y="11425"/>
                  </a:cubicBezTo>
                  <a:cubicBezTo>
                    <a:pt x="3160" y="11569"/>
                    <a:pt x="3367" y="11680"/>
                    <a:pt x="3575" y="11808"/>
                  </a:cubicBezTo>
                  <a:cubicBezTo>
                    <a:pt x="3603" y="11825"/>
                    <a:pt x="3632" y="11834"/>
                    <a:pt x="3659" y="11834"/>
                  </a:cubicBezTo>
                  <a:cubicBezTo>
                    <a:pt x="3708" y="11834"/>
                    <a:pt x="3751" y="11806"/>
                    <a:pt x="3782" y="11744"/>
                  </a:cubicBezTo>
                  <a:cubicBezTo>
                    <a:pt x="4005" y="11361"/>
                    <a:pt x="4197" y="10978"/>
                    <a:pt x="4372" y="10564"/>
                  </a:cubicBezTo>
                  <a:cubicBezTo>
                    <a:pt x="4676" y="9782"/>
                    <a:pt x="5106" y="9048"/>
                    <a:pt x="5457" y="8282"/>
                  </a:cubicBezTo>
                  <a:cubicBezTo>
                    <a:pt x="5470" y="8256"/>
                    <a:pt x="5473" y="8209"/>
                    <a:pt x="5507" y="8209"/>
                  </a:cubicBezTo>
                  <a:cubicBezTo>
                    <a:pt x="5515" y="8209"/>
                    <a:pt x="5525" y="8212"/>
                    <a:pt x="5537" y="8218"/>
                  </a:cubicBezTo>
                  <a:cubicBezTo>
                    <a:pt x="5569" y="8234"/>
                    <a:pt x="5553" y="8282"/>
                    <a:pt x="5537" y="8314"/>
                  </a:cubicBezTo>
                  <a:cubicBezTo>
                    <a:pt x="5505" y="8473"/>
                    <a:pt x="5473" y="8633"/>
                    <a:pt x="5441" y="8792"/>
                  </a:cubicBezTo>
                  <a:cubicBezTo>
                    <a:pt x="5314" y="9415"/>
                    <a:pt x="5186" y="10021"/>
                    <a:pt x="5027" y="10643"/>
                  </a:cubicBezTo>
                  <a:cubicBezTo>
                    <a:pt x="4915" y="11154"/>
                    <a:pt x="4755" y="11649"/>
                    <a:pt x="4628" y="12159"/>
                  </a:cubicBezTo>
                  <a:cubicBezTo>
                    <a:pt x="4580" y="12335"/>
                    <a:pt x="4612" y="12430"/>
                    <a:pt x="4787" y="12494"/>
                  </a:cubicBezTo>
                  <a:cubicBezTo>
                    <a:pt x="5106" y="12590"/>
                    <a:pt x="5410" y="12686"/>
                    <a:pt x="5729" y="12781"/>
                  </a:cubicBezTo>
                  <a:cubicBezTo>
                    <a:pt x="5750" y="12790"/>
                    <a:pt x="5769" y="12794"/>
                    <a:pt x="5787" y="12794"/>
                  </a:cubicBezTo>
                  <a:cubicBezTo>
                    <a:pt x="5834" y="12794"/>
                    <a:pt x="5869" y="12764"/>
                    <a:pt x="5904" y="12718"/>
                  </a:cubicBezTo>
                  <a:cubicBezTo>
                    <a:pt x="5952" y="12654"/>
                    <a:pt x="5968" y="12574"/>
                    <a:pt x="5968" y="12494"/>
                  </a:cubicBezTo>
                  <a:cubicBezTo>
                    <a:pt x="5936" y="12319"/>
                    <a:pt x="5984" y="12159"/>
                    <a:pt x="6000" y="11984"/>
                  </a:cubicBezTo>
                  <a:cubicBezTo>
                    <a:pt x="6048" y="11425"/>
                    <a:pt x="6112" y="10851"/>
                    <a:pt x="6159" y="10292"/>
                  </a:cubicBezTo>
                  <a:cubicBezTo>
                    <a:pt x="6191" y="10037"/>
                    <a:pt x="6239" y="9798"/>
                    <a:pt x="6271" y="9542"/>
                  </a:cubicBezTo>
                  <a:cubicBezTo>
                    <a:pt x="6303" y="9319"/>
                    <a:pt x="6335" y="9096"/>
                    <a:pt x="6335" y="8872"/>
                  </a:cubicBezTo>
                  <a:cubicBezTo>
                    <a:pt x="6335" y="8792"/>
                    <a:pt x="6351" y="8681"/>
                    <a:pt x="6463" y="8585"/>
                  </a:cubicBezTo>
                  <a:cubicBezTo>
                    <a:pt x="6463" y="8665"/>
                    <a:pt x="6463" y="8713"/>
                    <a:pt x="6463" y="8776"/>
                  </a:cubicBezTo>
                  <a:cubicBezTo>
                    <a:pt x="6447" y="9271"/>
                    <a:pt x="6399" y="9782"/>
                    <a:pt x="6415" y="10276"/>
                  </a:cubicBezTo>
                  <a:cubicBezTo>
                    <a:pt x="6415" y="10404"/>
                    <a:pt x="6399" y="10516"/>
                    <a:pt x="6399" y="10627"/>
                  </a:cubicBezTo>
                  <a:cubicBezTo>
                    <a:pt x="6367" y="10962"/>
                    <a:pt x="6367" y="11282"/>
                    <a:pt x="6367" y="11601"/>
                  </a:cubicBezTo>
                  <a:cubicBezTo>
                    <a:pt x="6383" y="11888"/>
                    <a:pt x="6431" y="12175"/>
                    <a:pt x="6447" y="12478"/>
                  </a:cubicBezTo>
                  <a:lnTo>
                    <a:pt x="6447" y="12462"/>
                  </a:lnTo>
                  <a:cubicBezTo>
                    <a:pt x="6515" y="12462"/>
                    <a:pt x="6595" y="12497"/>
                    <a:pt x="6667" y="12497"/>
                  </a:cubicBezTo>
                  <a:cubicBezTo>
                    <a:pt x="6679" y="12497"/>
                    <a:pt x="6691" y="12496"/>
                    <a:pt x="6702" y="12494"/>
                  </a:cubicBezTo>
                  <a:cubicBezTo>
                    <a:pt x="6762" y="12458"/>
                    <a:pt x="6822" y="12440"/>
                    <a:pt x="6881" y="12440"/>
                  </a:cubicBezTo>
                  <a:cubicBezTo>
                    <a:pt x="6901" y="12440"/>
                    <a:pt x="6921" y="12442"/>
                    <a:pt x="6941" y="12446"/>
                  </a:cubicBezTo>
                  <a:cubicBezTo>
                    <a:pt x="6986" y="12454"/>
                    <a:pt x="7029" y="12457"/>
                    <a:pt x="7072" y="12457"/>
                  </a:cubicBezTo>
                  <a:cubicBezTo>
                    <a:pt x="7214" y="12457"/>
                    <a:pt x="7349" y="12423"/>
                    <a:pt x="7484" y="12398"/>
                  </a:cubicBezTo>
                  <a:cubicBezTo>
                    <a:pt x="7675" y="12351"/>
                    <a:pt x="7803" y="12191"/>
                    <a:pt x="7819" y="12000"/>
                  </a:cubicBezTo>
                  <a:cubicBezTo>
                    <a:pt x="7835" y="11840"/>
                    <a:pt x="7787" y="11680"/>
                    <a:pt x="7755" y="11521"/>
                  </a:cubicBezTo>
                  <a:cubicBezTo>
                    <a:pt x="7627" y="10994"/>
                    <a:pt x="7548" y="10468"/>
                    <a:pt x="7468" y="9925"/>
                  </a:cubicBezTo>
                  <a:cubicBezTo>
                    <a:pt x="7388" y="9447"/>
                    <a:pt x="7324" y="8968"/>
                    <a:pt x="7213" y="8505"/>
                  </a:cubicBezTo>
                  <a:cubicBezTo>
                    <a:pt x="7181" y="8425"/>
                    <a:pt x="7149" y="8314"/>
                    <a:pt x="7181" y="8202"/>
                  </a:cubicBezTo>
                  <a:lnTo>
                    <a:pt x="7181" y="8202"/>
                  </a:lnTo>
                  <a:cubicBezTo>
                    <a:pt x="7244" y="8330"/>
                    <a:pt x="7308" y="8441"/>
                    <a:pt x="7372" y="8553"/>
                  </a:cubicBezTo>
                  <a:cubicBezTo>
                    <a:pt x="7580" y="9032"/>
                    <a:pt x="7787" y="9510"/>
                    <a:pt x="8026" y="9989"/>
                  </a:cubicBezTo>
                  <a:cubicBezTo>
                    <a:pt x="8329" y="10548"/>
                    <a:pt x="8601" y="11138"/>
                    <a:pt x="8936" y="11680"/>
                  </a:cubicBezTo>
                  <a:cubicBezTo>
                    <a:pt x="9032" y="11808"/>
                    <a:pt x="9111" y="11936"/>
                    <a:pt x="9255" y="12031"/>
                  </a:cubicBezTo>
                  <a:cubicBezTo>
                    <a:pt x="9299" y="12058"/>
                    <a:pt x="9343" y="12070"/>
                    <a:pt x="9384" y="12070"/>
                  </a:cubicBezTo>
                  <a:cubicBezTo>
                    <a:pt x="9418" y="12070"/>
                    <a:pt x="9450" y="12062"/>
                    <a:pt x="9478" y="12047"/>
                  </a:cubicBezTo>
                  <a:cubicBezTo>
                    <a:pt x="9542" y="12000"/>
                    <a:pt x="9606" y="11968"/>
                    <a:pt x="9670" y="11920"/>
                  </a:cubicBezTo>
                  <a:cubicBezTo>
                    <a:pt x="9845" y="11824"/>
                    <a:pt x="10021" y="11712"/>
                    <a:pt x="10148" y="11569"/>
                  </a:cubicBezTo>
                  <a:cubicBezTo>
                    <a:pt x="10276" y="11425"/>
                    <a:pt x="10308" y="11266"/>
                    <a:pt x="10244" y="11170"/>
                  </a:cubicBezTo>
                  <a:cubicBezTo>
                    <a:pt x="10005" y="10739"/>
                    <a:pt x="9702" y="10356"/>
                    <a:pt x="9430" y="9957"/>
                  </a:cubicBezTo>
                  <a:cubicBezTo>
                    <a:pt x="9048" y="9367"/>
                    <a:pt x="8617" y="8824"/>
                    <a:pt x="8170" y="8282"/>
                  </a:cubicBezTo>
                  <a:cubicBezTo>
                    <a:pt x="8138" y="8250"/>
                    <a:pt x="8090" y="8218"/>
                    <a:pt x="8122" y="8170"/>
                  </a:cubicBezTo>
                  <a:cubicBezTo>
                    <a:pt x="8135" y="8157"/>
                    <a:pt x="8146" y="8153"/>
                    <a:pt x="8157" y="8153"/>
                  </a:cubicBezTo>
                  <a:cubicBezTo>
                    <a:pt x="8187" y="8153"/>
                    <a:pt x="8210" y="8190"/>
                    <a:pt x="8234" y="8202"/>
                  </a:cubicBezTo>
                  <a:cubicBezTo>
                    <a:pt x="8361" y="8298"/>
                    <a:pt x="8457" y="8409"/>
                    <a:pt x="8569" y="8521"/>
                  </a:cubicBezTo>
                  <a:cubicBezTo>
                    <a:pt x="9303" y="9175"/>
                    <a:pt x="10069" y="9814"/>
                    <a:pt x="10866" y="10404"/>
                  </a:cubicBezTo>
                  <a:cubicBezTo>
                    <a:pt x="10947" y="10463"/>
                    <a:pt x="10998" y="10494"/>
                    <a:pt x="11041" y="10494"/>
                  </a:cubicBezTo>
                  <a:cubicBezTo>
                    <a:pt x="11092" y="10494"/>
                    <a:pt x="11133" y="10451"/>
                    <a:pt x="11202" y="10356"/>
                  </a:cubicBezTo>
                  <a:cubicBezTo>
                    <a:pt x="11393" y="10085"/>
                    <a:pt x="11473" y="9782"/>
                    <a:pt x="11616" y="9494"/>
                  </a:cubicBezTo>
                  <a:cubicBezTo>
                    <a:pt x="11648" y="9415"/>
                    <a:pt x="11600" y="9367"/>
                    <a:pt x="11553" y="9335"/>
                  </a:cubicBezTo>
                  <a:cubicBezTo>
                    <a:pt x="10723" y="8713"/>
                    <a:pt x="9845" y="8154"/>
                    <a:pt x="8952" y="7628"/>
                  </a:cubicBezTo>
                  <a:cubicBezTo>
                    <a:pt x="8744" y="7500"/>
                    <a:pt x="8553" y="7404"/>
                    <a:pt x="8345" y="7293"/>
                  </a:cubicBezTo>
                  <a:cubicBezTo>
                    <a:pt x="8314" y="7277"/>
                    <a:pt x="8282" y="7261"/>
                    <a:pt x="8298" y="7229"/>
                  </a:cubicBezTo>
                  <a:cubicBezTo>
                    <a:pt x="8307" y="7210"/>
                    <a:pt x="8322" y="7202"/>
                    <a:pt x="8339" y="7202"/>
                  </a:cubicBezTo>
                  <a:cubicBezTo>
                    <a:pt x="8351" y="7202"/>
                    <a:pt x="8364" y="7206"/>
                    <a:pt x="8377" y="7213"/>
                  </a:cubicBezTo>
                  <a:cubicBezTo>
                    <a:pt x="8409" y="7213"/>
                    <a:pt x="8441" y="7229"/>
                    <a:pt x="8473" y="7229"/>
                  </a:cubicBezTo>
                  <a:cubicBezTo>
                    <a:pt x="8665" y="7309"/>
                    <a:pt x="8856" y="7388"/>
                    <a:pt x="9048" y="7452"/>
                  </a:cubicBezTo>
                  <a:cubicBezTo>
                    <a:pt x="10069" y="7819"/>
                    <a:pt x="11058" y="8266"/>
                    <a:pt x="12127" y="8425"/>
                  </a:cubicBezTo>
                  <a:cubicBezTo>
                    <a:pt x="12182" y="8434"/>
                    <a:pt x="12226" y="8439"/>
                    <a:pt x="12265" y="8439"/>
                  </a:cubicBezTo>
                  <a:cubicBezTo>
                    <a:pt x="12371" y="8439"/>
                    <a:pt x="12428" y="8399"/>
                    <a:pt x="12510" y="8282"/>
                  </a:cubicBezTo>
                  <a:cubicBezTo>
                    <a:pt x="12542" y="8234"/>
                    <a:pt x="12574" y="8186"/>
                    <a:pt x="12590" y="8138"/>
                  </a:cubicBezTo>
                  <a:cubicBezTo>
                    <a:pt x="12733" y="7899"/>
                    <a:pt x="12781" y="7628"/>
                    <a:pt x="12845" y="7372"/>
                  </a:cubicBezTo>
                  <a:cubicBezTo>
                    <a:pt x="12893" y="7197"/>
                    <a:pt x="12861" y="7133"/>
                    <a:pt x="12685" y="7101"/>
                  </a:cubicBezTo>
                  <a:cubicBezTo>
                    <a:pt x="12510" y="7053"/>
                    <a:pt x="12303" y="7005"/>
                    <a:pt x="12111" y="6989"/>
                  </a:cubicBezTo>
                  <a:cubicBezTo>
                    <a:pt x="11585" y="6910"/>
                    <a:pt x="11058" y="6862"/>
                    <a:pt x="10547" y="6782"/>
                  </a:cubicBezTo>
                  <a:cubicBezTo>
                    <a:pt x="10085" y="6702"/>
                    <a:pt x="9654" y="6575"/>
                    <a:pt x="9207" y="6495"/>
                  </a:cubicBezTo>
                  <a:cubicBezTo>
                    <a:pt x="8906" y="6435"/>
                    <a:pt x="8606" y="6318"/>
                    <a:pt x="8292" y="6318"/>
                  </a:cubicBezTo>
                  <a:cubicBezTo>
                    <a:pt x="8273" y="6318"/>
                    <a:pt x="8253" y="6318"/>
                    <a:pt x="8234" y="6319"/>
                  </a:cubicBezTo>
                  <a:cubicBezTo>
                    <a:pt x="8225" y="6322"/>
                    <a:pt x="8217" y="6323"/>
                    <a:pt x="8209" y="6323"/>
                  </a:cubicBezTo>
                  <a:cubicBezTo>
                    <a:pt x="8170" y="6323"/>
                    <a:pt x="8135" y="6295"/>
                    <a:pt x="8122" y="6255"/>
                  </a:cubicBezTo>
                  <a:cubicBezTo>
                    <a:pt x="8122" y="6192"/>
                    <a:pt x="8186" y="6208"/>
                    <a:pt x="8218" y="6192"/>
                  </a:cubicBezTo>
                  <a:cubicBezTo>
                    <a:pt x="8617" y="6144"/>
                    <a:pt x="9000" y="6064"/>
                    <a:pt x="9383" y="5984"/>
                  </a:cubicBezTo>
                  <a:cubicBezTo>
                    <a:pt x="10308" y="5793"/>
                    <a:pt x="11233" y="5729"/>
                    <a:pt x="12159" y="5617"/>
                  </a:cubicBezTo>
                  <a:cubicBezTo>
                    <a:pt x="12382" y="5601"/>
                    <a:pt x="12590" y="5569"/>
                    <a:pt x="12797" y="5490"/>
                  </a:cubicBezTo>
                  <a:cubicBezTo>
                    <a:pt x="12893" y="5458"/>
                    <a:pt x="12941" y="5410"/>
                    <a:pt x="12941" y="5298"/>
                  </a:cubicBezTo>
                  <a:cubicBezTo>
                    <a:pt x="12941" y="5186"/>
                    <a:pt x="12925" y="5075"/>
                    <a:pt x="12909" y="4947"/>
                  </a:cubicBezTo>
                  <a:cubicBezTo>
                    <a:pt x="12877" y="4644"/>
                    <a:pt x="12813" y="4341"/>
                    <a:pt x="12654" y="4069"/>
                  </a:cubicBezTo>
                  <a:cubicBezTo>
                    <a:pt x="12626" y="4014"/>
                    <a:pt x="12586" y="3971"/>
                    <a:pt x="12524" y="3971"/>
                  </a:cubicBezTo>
                  <a:cubicBezTo>
                    <a:pt x="12514" y="3971"/>
                    <a:pt x="12504" y="3972"/>
                    <a:pt x="12494" y="3974"/>
                  </a:cubicBezTo>
                  <a:cubicBezTo>
                    <a:pt x="12143" y="4069"/>
                    <a:pt x="11776" y="4165"/>
                    <a:pt x="11425" y="4277"/>
                  </a:cubicBezTo>
                  <a:cubicBezTo>
                    <a:pt x="10882" y="4420"/>
                    <a:pt x="10356" y="4628"/>
                    <a:pt x="9829" y="4835"/>
                  </a:cubicBezTo>
                  <a:cubicBezTo>
                    <a:pt x="9319" y="5027"/>
                    <a:pt x="8792" y="5202"/>
                    <a:pt x="8314" y="5458"/>
                  </a:cubicBezTo>
                  <a:cubicBezTo>
                    <a:pt x="8202" y="5505"/>
                    <a:pt x="8090" y="5553"/>
                    <a:pt x="7978" y="5601"/>
                  </a:cubicBezTo>
                  <a:cubicBezTo>
                    <a:pt x="7963" y="5609"/>
                    <a:pt x="7943" y="5617"/>
                    <a:pt x="7925" y="5617"/>
                  </a:cubicBezTo>
                  <a:cubicBezTo>
                    <a:pt x="7907" y="5617"/>
                    <a:pt x="7891" y="5609"/>
                    <a:pt x="7883" y="5585"/>
                  </a:cubicBezTo>
                  <a:cubicBezTo>
                    <a:pt x="7867" y="5553"/>
                    <a:pt x="7915" y="5553"/>
                    <a:pt x="7947" y="5537"/>
                  </a:cubicBezTo>
                  <a:cubicBezTo>
                    <a:pt x="8010" y="5490"/>
                    <a:pt x="8074" y="5458"/>
                    <a:pt x="8154" y="5410"/>
                  </a:cubicBezTo>
                  <a:cubicBezTo>
                    <a:pt x="8569" y="5186"/>
                    <a:pt x="8968" y="4979"/>
                    <a:pt x="9351" y="4708"/>
                  </a:cubicBezTo>
                  <a:cubicBezTo>
                    <a:pt x="9941" y="4293"/>
                    <a:pt x="10500" y="3862"/>
                    <a:pt x="11106" y="3495"/>
                  </a:cubicBezTo>
                  <a:cubicBezTo>
                    <a:pt x="11329" y="3351"/>
                    <a:pt x="11553" y="3208"/>
                    <a:pt x="11760" y="3032"/>
                  </a:cubicBezTo>
                  <a:cubicBezTo>
                    <a:pt x="11952" y="2873"/>
                    <a:pt x="11967" y="2745"/>
                    <a:pt x="11792" y="2554"/>
                  </a:cubicBezTo>
                  <a:cubicBezTo>
                    <a:pt x="11648" y="2394"/>
                    <a:pt x="11473" y="2250"/>
                    <a:pt x="11329" y="2091"/>
                  </a:cubicBezTo>
                  <a:cubicBezTo>
                    <a:pt x="11191" y="1961"/>
                    <a:pt x="11128" y="1897"/>
                    <a:pt x="11067" y="1897"/>
                  </a:cubicBezTo>
                  <a:cubicBezTo>
                    <a:pt x="11008" y="1897"/>
                    <a:pt x="10952" y="1957"/>
                    <a:pt x="10835" y="2075"/>
                  </a:cubicBezTo>
                  <a:lnTo>
                    <a:pt x="10819" y="2075"/>
                  </a:lnTo>
                  <a:cubicBezTo>
                    <a:pt x="10420" y="2394"/>
                    <a:pt x="10021" y="2697"/>
                    <a:pt x="9638" y="3016"/>
                  </a:cubicBezTo>
                  <a:cubicBezTo>
                    <a:pt x="9000" y="3543"/>
                    <a:pt x="8409" y="4101"/>
                    <a:pt x="7851" y="4708"/>
                  </a:cubicBezTo>
                  <a:cubicBezTo>
                    <a:pt x="7691" y="4899"/>
                    <a:pt x="7516" y="5075"/>
                    <a:pt x="7340" y="5250"/>
                  </a:cubicBezTo>
                  <a:cubicBezTo>
                    <a:pt x="7318" y="5261"/>
                    <a:pt x="7297" y="5287"/>
                    <a:pt x="7280" y="5287"/>
                  </a:cubicBezTo>
                  <a:cubicBezTo>
                    <a:pt x="7272" y="5287"/>
                    <a:pt x="7266" y="5281"/>
                    <a:pt x="7260" y="5266"/>
                  </a:cubicBezTo>
                  <a:cubicBezTo>
                    <a:pt x="7229" y="5250"/>
                    <a:pt x="7244" y="5202"/>
                    <a:pt x="7276" y="5186"/>
                  </a:cubicBezTo>
                  <a:cubicBezTo>
                    <a:pt x="7324" y="5139"/>
                    <a:pt x="7356" y="5091"/>
                    <a:pt x="7388" y="5043"/>
                  </a:cubicBezTo>
                  <a:cubicBezTo>
                    <a:pt x="7611" y="4756"/>
                    <a:pt x="7771" y="4420"/>
                    <a:pt x="7963" y="4117"/>
                  </a:cubicBezTo>
                  <a:cubicBezTo>
                    <a:pt x="8250" y="3687"/>
                    <a:pt x="8425" y="3192"/>
                    <a:pt x="8681" y="2745"/>
                  </a:cubicBezTo>
                  <a:cubicBezTo>
                    <a:pt x="8792" y="2554"/>
                    <a:pt x="8872" y="2346"/>
                    <a:pt x="8984" y="2139"/>
                  </a:cubicBezTo>
                  <a:cubicBezTo>
                    <a:pt x="9175" y="1836"/>
                    <a:pt x="9335" y="1501"/>
                    <a:pt x="9478" y="1165"/>
                  </a:cubicBezTo>
                  <a:cubicBezTo>
                    <a:pt x="9542" y="1054"/>
                    <a:pt x="9526" y="974"/>
                    <a:pt x="9415" y="910"/>
                  </a:cubicBezTo>
                  <a:cubicBezTo>
                    <a:pt x="9191" y="767"/>
                    <a:pt x="8968" y="607"/>
                    <a:pt x="8744" y="463"/>
                  </a:cubicBezTo>
                  <a:cubicBezTo>
                    <a:pt x="8678" y="419"/>
                    <a:pt x="8615" y="398"/>
                    <a:pt x="8557" y="398"/>
                  </a:cubicBezTo>
                  <a:cubicBezTo>
                    <a:pt x="8449" y="398"/>
                    <a:pt x="8360" y="472"/>
                    <a:pt x="8298" y="607"/>
                  </a:cubicBezTo>
                  <a:cubicBezTo>
                    <a:pt x="7819" y="1692"/>
                    <a:pt x="7468" y="2825"/>
                    <a:pt x="7133" y="3958"/>
                  </a:cubicBezTo>
                  <a:cubicBezTo>
                    <a:pt x="7053" y="4181"/>
                    <a:pt x="7021" y="4420"/>
                    <a:pt x="6893" y="4628"/>
                  </a:cubicBezTo>
                  <a:cubicBezTo>
                    <a:pt x="6846" y="4564"/>
                    <a:pt x="6862" y="4500"/>
                    <a:pt x="6878" y="4436"/>
                  </a:cubicBezTo>
                  <a:cubicBezTo>
                    <a:pt x="6909" y="4133"/>
                    <a:pt x="6925" y="3830"/>
                    <a:pt x="6941" y="3543"/>
                  </a:cubicBezTo>
                  <a:cubicBezTo>
                    <a:pt x="6941" y="3383"/>
                    <a:pt x="6957" y="3240"/>
                    <a:pt x="6973" y="3096"/>
                  </a:cubicBezTo>
                  <a:cubicBezTo>
                    <a:pt x="6989" y="2825"/>
                    <a:pt x="7021" y="2554"/>
                    <a:pt x="7069" y="2282"/>
                  </a:cubicBezTo>
                  <a:cubicBezTo>
                    <a:pt x="7117" y="1899"/>
                    <a:pt x="7197" y="1532"/>
                    <a:pt x="7260" y="1165"/>
                  </a:cubicBezTo>
                  <a:cubicBezTo>
                    <a:pt x="7308" y="862"/>
                    <a:pt x="7372" y="559"/>
                    <a:pt x="7436" y="256"/>
                  </a:cubicBezTo>
                  <a:cubicBezTo>
                    <a:pt x="7468" y="112"/>
                    <a:pt x="7388" y="17"/>
                    <a:pt x="7229" y="1"/>
                  </a:cubicBezTo>
                  <a:lnTo>
                    <a:pt x="7101" y="1"/>
                  </a:lnTo>
                  <a:cubicBezTo>
                    <a:pt x="6909" y="9"/>
                    <a:pt x="6722" y="13"/>
                    <a:pt x="6536" y="13"/>
                  </a:cubicBezTo>
                  <a:cubicBezTo>
                    <a:pt x="6351" y="13"/>
                    <a:pt x="6167" y="9"/>
                    <a:pt x="5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5030938" y="3692075"/>
              <a:ext cx="609684" cy="1908185"/>
            </a:xfrm>
            <a:custGeom>
              <a:avLst/>
              <a:gdLst/>
              <a:ahLst/>
              <a:cxnLst/>
              <a:rect l="l" t="t" r="r" b="b"/>
              <a:pathLst>
                <a:path w="10324" h="32312" extrusionOk="0">
                  <a:moveTo>
                    <a:pt x="9989" y="0"/>
                  </a:moveTo>
                  <a:cubicBezTo>
                    <a:pt x="9957" y="686"/>
                    <a:pt x="9957" y="1373"/>
                    <a:pt x="9909" y="2059"/>
                  </a:cubicBezTo>
                  <a:cubicBezTo>
                    <a:pt x="9893" y="2362"/>
                    <a:pt x="9877" y="2665"/>
                    <a:pt x="9861" y="2984"/>
                  </a:cubicBezTo>
                  <a:cubicBezTo>
                    <a:pt x="9845" y="3431"/>
                    <a:pt x="9765" y="3894"/>
                    <a:pt x="9654" y="4340"/>
                  </a:cubicBezTo>
                  <a:cubicBezTo>
                    <a:pt x="9558" y="4771"/>
                    <a:pt x="9478" y="5202"/>
                    <a:pt x="9319" y="5617"/>
                  </a:cubicBezTo>
                  <a:cubicBezTo>
                    <a:pt x="9047" y="6351"/>
                    <a:pt x="8696" y="7053"/>
                    <a:pt x="8361" y="7771"/>
                  </a:cubicBezTo>
                  <a:cubicBezTo>
                    <a:pt x="7803" y="8952"/>
                    <a:pt x="7149" y="10069"/>
                    <a:pt x="6399" y="11138"/>
                  </a:cubicBezTo>
                  <a:cubicBezTo>
                    <a:pt x="5872" y="11919"/>
                    <a:pt x="5298" y="12669"/>
                    <a:pt x="4643" y="13340"/>
                  </a:cubicBezTo>
                  <a:cubicBezTo>
                    <a:pt x="4532" y="13451"/>
                    <a:pt x="4404" y="13547"/>
                    <a:pt x="4340" y="13691"/>
                  </a:cubicBezTo>
                  <a:cubicBezTo>
                    <a:pt x="4318" y="13734"/>
                    <a:pt x="4293" y="13755"/>
                    <a:pt x="4266" y="13755"/>
                  </a:cubicBezTo>
                  <a:cubicBezTo>
                    <a:pt x="4234" y="13755"/>
                    <a:pt x="4199" y="13726"/>
                    <a:pt x="4165" y="13675"/>
                  </a:cubicBezTo>
                  <a:cubicBezTo>
                    <a:pt x="4101" y="13579"/>
                    <a:pt x="4053" y="13451"/>
                    <a:pt x="3973" y="13371"/>
                  </a:cubicBezTo>
                  <a:cubicBezTo>
                    <a:pt x="3734" y="13116"/>
                    <a:pt x="3527" y="12845"/>
                    <a:pt x="3287" y="12606"/>
                  </a:cubicBezTo>
                  <a:cubicBezTo>
                    <a:pt x="3048" y="12382"/>
                    <a:pt x="2824" y="12159"/>
                    <a:pt x="2601" y="11935"/>
                  </a:cubicBezTo>
                  <a:cubicBezTo>
                    <a:pt x="2442" y="11776"/>
                    <a:pt x="2266" y="11632"/>
                    <a:pt x="2106" y="11489"/>
                  </a:cubicBezTo>
                  <a:cubicBezTo>
                    <a:pt x="1819" y="11217"/>
                    <a:pt x="1564" y="10930"/>
                    <a:pt x="1309" y="10627"/>
                  </a:cubicBezTo>
                  <a:cubicBezTo>
                    <a:pt x="1053" y="10324"/>
                    <a:pt x="798" y="10005"/>
                    <a:pt x="607" y="9654"/>
                  </a:cubicBezTo>
                  <a:cubicBezTo>
                    <a:pt x="584" y="9655"/>
                    <a:pt x="561" y="9656"/>
                    <a:pt x="538" y="9656"/>
                  </a:cubicBezTo>
                  <a:cubicBezTo>
                    <a:pt x="356" y="9656"/>
                    <a:pt x="185" y="9606"/>
                    <a:pt x="0" y="9606"/>
                  </a:cubicBezTo>
                  <a:cubicBezTo>
                    <a:pt x="16" y="9654"/>
                    <a:pt x="48" y="9718"/>
                    <a:pt x="64" y="9765"/>
                  </a:cubicBezTo>
                  <a:cubicBezTo>
                    <a:pt x="495" y="10547"/>
                    <a:pt x="1021" y="11249"/>
                    <a:pt x="1644" y="11872"/>
                  </a:cubicBezTo>
                  <a:cubicBezTo>
                    <a:pt x="2138" y="12382"/>
                    <a:pt x="2665" y="12877"/>
                    <a:pt x="3144" y="13403"/>
                  </a:cubicBezTo>
                  <a:cubicBezTo>
                    <a:pt x="3415" y="13722"/>
                    <a:pt x="3686" y="14058"/>
                    <a:pt x="3846" y="14440"/>
                  </a:cubicBezTo>
                  <a:cubicBezTo>
                    <a:pt x="4117" y="15047"/>
                    <a:pt x="4260" y="15685"/>
                    <a:pt x="4372" y="16323"/>
                  </a:cubicBezTo>
                  <a:cubicBezTo>
                    <a:pt x="4500" y="17057"/>
                    <a:pt x="4564" y="17791"/>
                    <a:pt x="4627" y="18525"/>
                  </a:cubicBezTo>
                  <a:cubicBezTo>
                    <a:pt x="4659" y="18972"/>
                    <a:pt x="4691" y="19419"/>
                    <a:pt x="4707" y="19881"/>
                  </a:cubicBezTo>
                  <a:cubicBezTo>
                    <a:pt x="4723" y="20360"/>
                    <a:pt x="4707" y="20855"/>
                    <a:pt x="4707" y="21349"/>
                  </a:cubicBezTo>
                  <a:cubicBezTo>
                    <a:pt x="4707" y="22546"/>
                    <a:pt x="4659" y="23743"/>
                    <a:pt x="4643" y="24940"/>
                  </a:cubicBezTo>
                  <a:cubicBezTo>
                    <a:pt x="4612" y="26519"/>
                    <a:pt x="4643" y="28083"/>
                    <a:pt x="4707" y="29662"/>
                  </a:cubicBezTo>
                  <a:cubicBezTo>
                    <a:pt x="4707" y="29774"/>
                    <a:pt x="4691" y="29886"/>
                    <a:pt x="4723" y="29998"/>
                  </a:cubicBezTo>
                  <a:cubicBezTo>
                    <a:pt x="4723" y="30014"/>
                    <a:pt x="4723" y="30014"/>
                    <a:pt x="4723" y="30029"/>
                  </a:cubicBezTo>
                  <a:cubicBezTo>
                    <a:pt x="4739" y="30684"/>
                    <a:pt x="4739" y="31354"/>
                    <a:pt x="4739" y="32024"/>
                  </a:cubicBezTo>
                  <a:cubicBezTo>
                    <a:pt x="4739" y="32295"/>
                    <a:pt x="4739" y="32295"/>
                    <a:pt x="5010" y="32295"/>
                  </a:cubicBezTo>
                  <a:lnTo>
                    <a:pt x="5122" y="32295"/>
                  </a:lnTo>
                  <a:cubicBezTo>
                    <a:pt x="5186" y="32295"/>
                    <a:pt x="5250" y="32311"/>
                    <a:pt x="5298" y="32311"/>
                  </a:cubicBezTo>
                  <a:cubicBezTo>
                    <a:pt x="5489" y="32311"/>
                    <a:pt x="5489" y="32311"/>
                    <a:pt x="5489" y="32136"/>
                  </a:cubicBezTo>
                  <a:cubicBezTo>
                    <a:pt x="5473" y="31625"/>
                    <a:pt x="5489" y="31114"/>
                    <a:pt x="5457" y="30604"/>
                  </a:cubicBezTo>
                  <a:cubicBezTo>
                    <a:pt x="5441" y="30189"/>
                    <a:pt x="5473" y="29774"/>
                    <a:pt x="5441" y="29359"/>
                  </a:cubicBezTo>
                  <a:cubicBezTo>
                    <a:pt x="5409" y="28913"/>
                    <a:pt x="5409" y="28450"/>
                    <a:pt x="5393" y="28003"/>
                  </a:cubicBezTo>
                  <a:cubicBezTo>
                    <a:pt x="5377" y="27620"/>
                    <a:pt x="5377" y="27237"/>
                    <a:pt x="5377" y="26838"/>
                  </a:cubicBezTo>
                  <a:cubicBezTo>
                    <a:pt x="5361" y="26392"/>
                    <a:pt x="5377" y="25929"/>
                    <a:pt x="5377" y="25482"/>
                  </a:cubicBezTo>
                  <a:cubicBezTo>
                    <a:pt x="5393" y="25003"/>
                    <a:pt x="5393" y="24525"/>
                    <a:pt x="5393" y="24046"/>
                  </a:cubicBezTo>
                  <a:cubicBezTo>
                    <a:pt x="5409" y="23009"/>
                    <a:pt x="5441" y="21972"/>
                    <a:pt x="5457" y="20951"/>
                  </a:cubicBezTo>
                  <a:cubicBezTo>
                    <a:pt x="5473" y="20312"/>
                    <a:pt x="5377" y="19690"/>
                    <a:pt x="5377" y="19052"/>
                  </a:cubicBezTo>
                  <a:cubicBezTo>
                    <a:pt x="5377" y="18988"/>
                    <a:pt x="5377" y="18924"/>
                    <a:pt x="5377" y="18860"/>
                  </a:cubicBezTo>
                  <a:cubicBezTo>
                    <a:pt x="5346" y="18557"/>
                    <a:pt x="5314" y="18286"/>
                    <a:pt x="5298" y="17999"/>
                  </a:cubicBezTo>
                  <a:cubicBezTo>
                    <a:pt x="5266" y="17743"/>
                    <a:pt x="5250" y="17504"/>
                    <a:pt x="5218" y="17265"/>
                  </a:cubicBezTo>
                  <a:cubicBezTo>
                    <a:pt x="5138" y="16738"/>
                    <a:pt x="5090" y="16212"/>
                    <a:pt x="4963" y="15685"/>
                  </a:cubicBezTo>
                  <a:cubicBezTo>
                    <a:pt x="4867" y="15302"/>
                    <a:pt x="4771" y="14919"/>
                    <a:pt x="4612" y="14552"/>
                  </a:cubicBezTo>
                  <a:cubicBezTo>
                    <a:pt x="4580" y="14472"/>
                    <a:pt x="4580" y="14425"/>
                    <a:pt x="4643" y="14361"/>
                  </a:cubicBezTo>
                  <a:cubicBezTo>
                    <a:pt x="4915" y="14073"/>
                    <a:pt x="5202" y="13802"/>
                    <a:pt x="5457" y="13515"/>
                  </a:cubicBezTo>
                  <a:cubicBezTo>
                    <a:pt x="6223" y="12637"/>
                    <a:pt x="6861" y="11680"/>
                    <a:pt x="7468" y="10691"/>
                  </a:cubicBezTo>
                  <a:cubicBezTo>
                    <a:pt x="7803" y="10180"/>
                    <a:pt x="8090" y="9654"/>
                    <a:pt x="8377" y="9111"/>
                  </a:cubicBezTo>
                  <a:cubicBezTo>
                    <a:pt x="8776" y="8361"/>
                    <a:pt x="9111" y="7563"/>
                    <a:pt x="9462" y="6782"/>
                  </a:cubicBezTo>
                  <a:cubicBezTo>
                    <a:pt x="10005" y="5553"/>
                    <a:pt x="10276" y="4261"/>
                    <a:pt x="10308" y="2920"/>
                  </a:cubicBezTo>
                  <a:cubicBezTo>
                    <a:pt x="10324" y="2234"/>
                    <a:pt x="10324" y="1548"/>
                    <a:pt x="10292" y="862"/>
                  </a:cubicBezTo>
                  <a:cubicBezTo>
                    <a:pt x="10276" y="591"/>
                    <a:pt x="10276" y="303"/>
                    <a:pt x="10260" y="32"/>
                  </a:cubicBezTo>
                  <a:cubicBezTo>
                    <a:pt x="10241" y="35"/>
                    <a:pt x="10222" y="37"/>
                    <a:pt x="10204" y="37"/>
                  </a:cubicBezTo>
                  <a:cubicBezTo>
                    <a:pt x="10132" y="37"/>
                    <a:pt x="10065" y="16"/>
                    <a:pt x="9989" y="16"/>
                  </a:cubicBezTo>
                  <a:lnTo>
                    <a:pt x="9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5733876" y="4323378"/>
              <a:ext cx="5728" cy="19842"/>
            </a:xfrm>
            <a:custGeom>
              <a:avLst/>
              <a:gdLst/>
              <a:ahLst/>
              <a:cxnLst/>
              <a:rect l="l" t="t" r="r" b="b"/>
              <a:pathLst>
                <a:path w="97" h="336" extrusionOk="0">
                  <a:moveTo>
                    <a:pt x="96" y="1"/>
                  </a:moveTo>
                  <a:lnTo>
                    <a:pt x="96" y="1"/>
                  </a:lnTo>
                  <a:cubicBezTo>
                    <a:pt x="32" y="113"/>
                    <a:pt x="32" y="224"/>
                    <a:pt x="0" y="336"/>
                  </a:cubicBezTo>
                  <a:cubicBezTo>
                    <a:pt x="96" y="240"/>
                    <a:pt x="80" y="113"/>
                    <a:pt x="96" y="1"/>
                  </a:cubicBezTo>
                  <a:close/>
                </a:path>
              </a:pathLst>
            </a:custGeom>
            <a:solidFill>
              <a:srgbClr val="EE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5598166" y="5597382"/>
              <a:ext cx="3839" cy="2894"/>
            </a:xfrm>
            <a:custGeom>
              <a:avLst/>
              <a:gdLst/>
              <a:ahLst/>
              <a:cxnLst/>
              <a:rect l="l" t="t" r="r" b="b"/>
              <a:pathLst>
                <a:path w="65" h="49" extrusionOk="0">
                  <a:moveTo>
                    <a:pt x="33" y="0"/>
                  </a:moveTo>
                  <a:lnTo>
                    <a:pt x="33" y="0"/>
                  </a:lnTo>
                  <a:cubicBezTo>
                    <a:pt x="17" y="16"/>
                    <a:pt x="1" y="32"/>
                    <a:pt x="1" y="48"/>
                  </a:cubicBezTo>
                  <a:cubicBezTo>
                    <a:pt x="33" y="48"/>
                    <a:pt x="65" y="32"/>
                    <a:pt x="33" y="0"/>
                  </a:cubicBezTo>
                  <a:close/>
                </a:path>
              </a:pathLst>
            </a:custGeom>
            <a:solidFill>
              <a:srgbClr val="EE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598166" y="5604882"/>
              <a:ext cx="1004" cy="2894"/>
            </a:xfrm>
            <a:custGeom>
              <a:avLst/>
              <a:gdLst/>
              <a:ahLst/>
              <a:cxnLst/>
              <a:rect l="l" t="t" r="r" b="b"/>
              <a:pathLst>
                <a:path w="17" h="49" extrusionOk="0">
                  <a:moveTo>
                    <a:pt x="1" y="1"/>
                  </a:moveTo>
                  <a:cubicBezTo>
                    <a:pt x="1" y="17"/>
                    <a:pt x="1" y="33"/>
                    <a:pt x="17" y="49"/>
                  </a:cubicBezTo>
                  <a:cubicBezTo>
                    <a:pt x="17" y="33"/>
                    <a:pt x="17" y="17"/>
                    <a:pt x="1" y="1"/>
                  </a:cubicBezTo>
                  <a:close/>
                </a:path>
              </a:pathLst>
            </a:custGeom>
            <a:solidFill>
              <a:srgbClr val="EE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5309857" y="5463562"/>
              <a:ext cx="59" cy="1949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0" y="1"/>
                  </a:moveTo>
                  <a:cubicBezTo>
                    <a:pt x="0" y="1"/>
                    <a:pt x="0" y="17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EE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481355" y="5576653"/>
              <a:ext cx="59" cy="1004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0" y="0"/>
                  </a:moveTo>
                  <a:cubicBezTo>
                    <a:pt x="0" y="0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E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326806" y="5599272"/>
              <a:ext cx="1004" cy="59"/>
            </a:xfrm>
            <a:custGeom>
              <a:avLst/>
              <a:gdLst/>
              <a:ahLst/>
              <a:cxnLst/>
              <a:rect l="l" t="t" r="r" b="b"/>
              <a:pathLst>
                <a:path w="17" h="1" extrusionOk="0">
                  <a:moveTo>
                    <a:pt x="0" y="0"/>
                  </a:moveTo>
                  <a:cubicBezTo>
                    <a:pt x="0" y="0"/>
                    <a:pt x="16" y="0"/>
                    <a:pt x="16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333421" y="5599272"/>
              <a:ext cx="1004" cy="59"/>
            </a:xfrm>
            <a:custGeom>
              <a:avLst/>
              <a:gdLst/>
              <a:ahLst/>
              <a:cxnLst/>
              <a:rect l="l" t="t" r="r" b="b"/>
              <a:pathLst>
                <a:path w="17" h="1" extrusionOk="0">
                  <a:moveTo>
                    <a:pt x="0" y="0"/>
                  </a:moveTo>
                  <a:cubicBezTo>
                    <a:pt x="0" y="0"/>
                    <a:pt x="0" y="0"/>
                    <a:pt x="16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34"/>
          <p:cNvSpPr/>
          <p:nvPr/>
        </p:nvSpPr>
        <p:spPr>
          <a:xfrm rot="6255445">
            <a:off x="282061" y="247259"/>
            <a:ext cx="289000" cy="268528"/>
          </a:xfrm>
          <a:custGeom>
            <a:avLst/>
            <a:gdLst/>
            <a:ahLst/>
            <a:cxnLst/>
            <a:rect l="l" t="t" r="r" b="b"/>
            <a:pathLst>
              <a:path w="7389" h="6866" extrusionOk="0">
                <a:moveTo>
                  <a:pt x="5386" y="1"/>
                </a:moveTo>
                <a:cubicBezTo>
                  <a:pt x="5126" y="1"/>
                  <a:pt x="4886" y="107"/>
                  <a:pt x="4660" y="301"/>
                </a:cubicBezTo>
                <a:cubicBezTo>
                  <a:pt x="4500" y="445"/>
                  <a:pt x="4325" y="572"/>
                  <a:pt x="4165" y="684"/>
                </a:cubicBezTo>
                <a:cubicBezTo>
                  <a:pt x="2969" y="1450"/>
                  <a:pt x="1756" y="2232"/>
                  <a:pt x="559" y="2998"/>
                </a:cubicBezTo>
                <a:cubicBezTo>
                  <a:pt x="511" y="3029"/>
                  <a:pt x="464" y="3077"/>
                  <a:pt x="432" y="3109"/>
                </a:cubicBezTo>
                <a:cubicBezTo>
                  <a:pt x="113" y="3412"/>
                  <a:pt x="1" y="3827"/>
                  <a:pt x="160" y="4114"/>
                </a:cubicBezTo>
                <a:cubicBezTo>
                  <a:pt x="290" y="4326"/>
                  <a:pt x="532" y="4451"/>
                  <a:pt x="823" y="4451"/>
                </a:cubicBezTo>
                <a:cubicBezTo>
                  <a:pt x="926" y="4451"/>
                  <a:pt x="1036" y="4435"/>
                  <a:pt x="1150" y="4402"/>
                </a:cubicBezTo>
                <a:cubicBezTo>
                  <a:pt x="1245" y="4370"/>
                  <a:pt x="1325" y="4338"/>
                  <a:pt x="1421" y="4274"/>
                </a:cubicBezTo>
                <a:cubicBezTo>
                  <a:pt x="1947" y="3971"/>
                  <a:pt x="2474" y="3652"/>
                  <a:pt x="3001" y="3333"/>
                </a:cubicBezTo>
                <a:cubicBezTo>
                  <a:pt x="3096" y="3269"/>
                  <a:pt x="3208" y="3205"/>
                  <a:pt x="3320" y="3141"/>
                </a:cubicBezTo>
                <a:lnTo>
                  <a:pt x="3320" y="3141"/>
                </a:lnTo>
                <a:cubicBezTo>
                  <a:pt x="3320" y="3333"/>
                  <a:pt x="3272" y="3476"/>
                  <a:pt x="3224" y="3604"/>
                </a:cubicBezTo>
                <a:cubicBezTo>
                  <a:pt x="3080" y="4051"/>
                  <a:pt x="2921" y="4481"/>
                  <a:pt x="2777" y="4928"/>
                </a:cubicBezTo>
                <a:cubicBezTo>
                  <a:pt x="2729" y="5088"/>
                  <a:pt x="2713" y="5279"/>
                  <a:pt x="2713" y="5439"/>
                </a:cubicBezTo>
                <a:cubicBezTo>
                  <a:pt x="2697" y="5902"/>
                  <a:pt x="2969" y="6253"/>
                  <a:pt x="3368" y="6332"/>
                </a:cubicBezTo>
                <a:cubicBezTo>
                  <a:pt x="3444" y="6348"/>
                  <a:pt x="3519" y="6355"/>
                  <a:pt x="3590" y="6355"/>
                </a:cubicBezTo>
                <a:cubicBezTo>
                  <a:pt x="3964" y="6355"/>
                  <a:pt x="4257" y="6149"/>
                  <a:pt x="4405" y="5774"/>
                </a:cubicBezTo>
                <a:cubicBezTo>
                  <a:pt x="4596" y="5327"/>
                  <a:pt x="4772" y="4864"/>
                  <a:pt x="4947" y="4418"/>
                </a:cubicBezTo>
                <a:cubicBezTo>
                  <a:pt x="4995" y="4434"/>
                  <a:pt x="5027" y="4434"/>
                  <a:pt x="5075" y="4434"/>
                </a:cubicBezTo>
                <a:cubicBezTo>
                  <a:pt x="5218" y="4960"/>
                  <a:pt x="5378" y="5471"/>
                  <a:pt x="5538" y="5981"/>
                </a:cubicBezTo>
                <a:cubicBezTo>
                  <a:pt x="5585" y="6141"/>
                  <a:pt x="5649" y="6316"/>
                  <a:pt x="5745" y="6444"/>
                </a:cubicBezTo>
                <a:cubicBezTo>
                  <a:pt x="5923" y="6717"/>
                  <a:pt x="6206" y="6866"/>
                  <a:pt x="6490" y="6866"/>
                </a:cubicBezTo>
                <a:cubicBezTo>
                  <a:pt x="6589" y="6866"/>
                  <a:pt x="6688" y="6848"/>
                  <a:pt x="6782" y="6811"/>
                </a:cubicBezTo>
                <a:cubicBezTo>
                  <a:pt x="7149" y="6651"/>
                  <a:pt x="7388" y="6237"/>
                  <a:pt x="7293" y="5806"/>
                </a:cubicBezTo>
                <a:cubicBezTo>
                  <a:pt x="7165" y="5279"/>
                  <a:pt x="6958" y="4769"/>
                  <a:pt x="6846" y="4242"/>
                </a:cubicBezTo>
                <a:cubicBezTo>
                  <a:pt x="6623" y="3173"/>
                  <a:pt x="6415" y="2104"/>
                  <a:pt x="6272" y="1019"/>
                </a:cubicBezTo>
                <a:cubicBezTo>
                  <a:pt x="6208" y="620"/>
                  <a:pt x="6208" y="253"/>
                  <a:pt x="5777" y="78"/>
                </a:cubicBezTo>
                <a:cubicBezTo>
                  <a:pt x="5642" y="26"/>
                  <a:pt x="5512" y="1"/>
                  <a:pt x="53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F1DAE0-761F-88F2-2C64-B7C6D309C18A}"/>
              </a:ext>
            </a:extLst>
          </p:cNvPr>
          <p:cNvSpPr txBox="1"/>
          <p:nvPr/>
        </p:nvSpPr>
        <p:spPr>
          <a:xfrm>
            <a:off x="2982036" y="3507475"/>
            <a:ext cx="2150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By.</a:t>
            </a:r>
          </a:p>
          <a:p>
            <a:pPr algn="ctr"/>
            <a:r>
              <a:rPr lang="en-US" dirty="0"/>
              <a:t>      K. JAYA KRISHNA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0995AE8B-FA2D-2860-7F87-9107544AA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>
            <a:extLst>
              <a:ext uri="{FF2B5EF4-FFF2-40B4-BE49-F238E27FC236}">
                <a16:creationId xmlns:a16="http://schemas.microsoft.com/office/drawing/2014/main" id="{E1C322CE-D5E7-3D0C-4436-2A4EA856374C}"/>
              </a:ext>
            </a:extLst>
          </p:cNvPr>
          <p:cNvSpPr/>
          <p:nvPr/>
        </p:nvSpPr>
        <p:spPr>
          <a:xfrm>
            <a:off x="4514839" y="-1158572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">
            <a:extLst>
              <a:ext uri="{FF2B5EF4-FFF2-40B4-BE49-F238E27FC236}">
                <a16:creationId xmlns:a16="http://schemas.microsoft.com/office/drawing/2014/main" id="{5FCC1C1B-1BCA-E9FB-D7F4-E36467AE4F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1716932"/>
            <a:ext cx="4323300" cy="10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353" name="Google Shape;353;p38">
            <a:extLst>
              <a:ext uri="{FF2B5EF4-FFF2-40B4-BE49-F238E27FC236}">
                <a16:creationId xmlns:a16="http://schemas.microsoft.com/office/drawing/2014/main" id="{0AD78A6C-B7CB-4E4A-4C97-5899557759B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70050"/>
            <a:ext cx="1631700" cy="113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355" name="Google Shape;355;p38">
            <a:extLst>
              <a:ext uri="{FF2B5EF4-FFF2-40B4-BE49-F238E27FC236}">
                <a16:creationId xmlns:a16="http://schemas.microsoft.com/office/drawing/2014/main" id="{3F32CA57-F8E8-EE6E-9A15-1BEB5FB0BEBB}"/>
              </a:ext>
            </a:extLst>
          </p:cNvPr>
          <p:cNvCxnSpPr/>
          <p:nvPr/>
        </p:nvCxnSpPr>
        <p:spPr>
          <a:xfrm>
            <a:off x="864775" y="2958918"/>
            <a:ext cx="1024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6" name="Google Shape;356;p38">
            <a:extLst>
              <a:ext uri="{FF2B5EF4-FFF2-40B4-BE49-F238E27FC236}">
                <a16:creationId xmlns:a16="http://schemas.microsoft.com/office/drawing/2014/main" id="{A5F9A5FB-A7F8-2F5A-DF4C-AA579CF9B9C6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9950" r="15156" b="19536"/>
          <a:stretch/>
        </p:blipFill>
        <p:spPr>
          <a:xfrm>
            <a:off x="5660575" y="0"/>
            <a:ext cx="3483602" cy="4632749"/>
          </a:xfrm>
          <a:prstGeom prst="rect">
            <a:avLst/>
          </a:prstGeom>
        </p:spPr>
      </p:pic>
      <p:sp>
        <p:nvSpPr>
          <p:cNvPr id="357" name="Google Shape;357;p38">
            <a:extLst>
              <a:ext uri="{FF2B5EF4-FFF2-40B4-BE49-F238E27FC236}">
                <a16:creationId xmlns:a16="http://schemas.microsoft.com/office/drawing/2014/main" id="{5F9447F1-1E38-D396-749F-447C2A588CBC}"/>
              </a:ext>
            </a:extLst>
          </p:cNvPr>
          <p:cNvSpPr/>
          <p:nvPr/>
        </p:nvSpPr>
        <p:spPr>
          <a:xfrm>
            <a:off x="5972264" y="3649065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490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551E-0D51-7A2B-EC6F-9C66C0EC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3088854" cy="572700"/>
          </a:xfrm>
        </p:spPr>
        <p:txBody>
          <a:bodyPr/>
          <a:lstStyle/>
          <a:p>
            <a:r>
              <a:rPr lang="en-US" dirty="0"/>
              <a:t>Approach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1D86C-F5A0-F40E-CB5B-0B6C73F644BE}"/>
              </a:ext>
            </a:extLst>
          </p:cNvPr>
          <p:cNvSpPr txBox="1"/>
          <p:nvPr/>
        </p:nvSpPr>
        <p:spPr>
          <a:xfrm>
            <a:off x="1189408" y="1656920"/>
            <a:ext cx="69989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Removes time from the column :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dff</a:t>
            </a:r>
            <a:r>
              <a:rPr lang="en-US" dirty="0"/>
              <a:t>['</a:t>
            </a:r>
            <a:r>
              <a:rPr lang="en-US" dirty="0" err="1"/>
              <a:t>DDate</a:t>
            </a:r>
            <a:r>
              <a:rPr lang="en-US" dirty="0"/>
              <a:t>']=</a:t>
            </a:r>
            <a:r>
              <a:rPr lang="en-US" dirty="0" err="1"/>
              <a:t>dff</a:t>
            </a:r>
            <a:r>
              <a:rPr lang="en-US" dirty="0"/>
              <a:t>['</a:t>
            </a:r>
            <a:r>
              <a:rPr lang="en-US" dirty="0" err="1"/>
              <a:t>DDate</a:t>
            </a:r>
            <a:r>
              <a:rPr lang="en-US" dirty="0"/>
              <a:t>'].</a:t>
            </a:r>
            <a:r>
              <a:rPr lang="en-US" dirty="0" err="1"/>
              <a:t>str.split</a:t>
            </a:r>
            <a:r>
              <a:rPr lang="en-US" dirty="0"/>
              <a:t>(" ").apply(lambda x:x[0])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Converts object type column to date type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dff</a:t>
            </a:r>
            <a:r>
              <a:rPr lang="en-US" dirty="0"/>
              <a:t>["</a:t>
            </a:r>
            <a:r>
              <a:rPr lang="en-US" dirty="0" err="1"/>
              <a:t>DDate</a:t>
            </a:r>
            <a:r>
              <a:rPr lang="en-US" dirty="0"/>
              <a:t>"] = </a:t>
            </a:r>
            <a:r>
              <a:rPr lang="en-US" dirty="0" err="1"/>
              <a:t>pd.to_datetime</a:t>
            </a:r>
            <a:r>
              <a:rPr lang="en-US" dirty="0"/>
              <a:t>(</a:t>
            </a:r>
            <a:r>
              <a:rPr lang="en-US" dirty="0" err="1"/>
              <a:t>dff</a:t>
            </a:r>
            <a:r>
              <a:rPr lang="en-US" dirty="0"/>
              <a:t>["</a:t>
            </a:r>
            <a:r>
              <a:rPr lang="en-US" dirty="0" err="1"/>
              <a:t>DDate</a:t>
            </a:r>
            <a:r>
              <a:rPr lang="en-US" dirty="0"/>
              <a:t>"])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Adds new column revenue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dff</a:t>
            </a:r>
            <a:r>
              <a:rPr lang="en-US" dirty="0"/>
              <a:t>["Revenue"] = </a:t>
            </a:r>
            <a:r>
              <a:rPr lang="en-US" dirty="0" err="1"/>
              <a:t>dff</a:t>
            </a:r>
            <a:r>
              <a:rPr lang="en-US" dirty="0"/>
              <a:t>['Arrivals']*</a:t>
            </a:r>
            <a:r>
              <a:rPr lang="en-US" dirty="0" err="1"/>
              <a:t>dff</a:t>
            </a:r>
            <a:r>
              <a:rPr lang="en-US" dirty="0"/>
              <a:t>['Model’]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6E39F816-8032-CA2E-83E7-162197B96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>
            <a:extLst>
              <a:ext uri="{FF2B5EF4-FFF2-40B4-BE49-F238E27FC236}">
                <a16:creationId xmlns:a16="http://schemas.microsoft.com/office/drawing/2014/main" id="{A33CB9C4-7194-6B07-A195-E5D12A9FB036}"/>
              </a:ext>
            </a:extLst>
          </p:cNvPr>
          <p:cNvSpPr/>
          <p:nvPr/>
        </p:nvSpPr>
        <p:spPr>
          <a:xfrm>
            <a:off x="4514839" y="-1158572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">
            <a:extLst>
              <a:ext uri="{FF2B5EF4-FFF2-40B4-BE49-F238E27FC236}">
                <a16:creationId xmlns:a16="http://schemas.microsoft.com/office/drawing/2014/main" id="{E188754E-8BA2-508D-491A-64B3F9FA1F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4407" y="1615669"/>
            <a:ext cx="4323300" cy="18090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3500" dirty="0"/>
              <a:t>Visualizations</a:t>
            </a:r>
            <a:br>
              <a:rPr lang="en-US" sz="3500" dirty="0"/>
            </a:br>
            <a:r>
              <a:rPr lang="en-US" sz="3500" dirty="0"/>
              <a:t>&amp; Insights</a:t>
            </a:r>
            <a:br>
              <a:rPr lang="en-US" sz="3500" dirty="0"/>
            </a:br>
            <a:endParaRPr sz="3500" dirty="0"/>
          </a:p>
        </p:txBody>
      </p:sp>
      <p:sp>
        <p:nvSpPr>
          <p:cNvPr id="353" name="Google Shape;353;p38">
            <a:extLst>
              <a:ext uri="{FF2B5EF4-FFF2-40B4-BE49-F238E27FC236}">
                <a16:creationId xmlns:a16="http://schemas.microsoft.com/office/drawing/2014/main" id="{9E38E712-934B-9F86-16B8-323CBA2E6D9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70050"/>
            <a:ext cx="1631700" cy="113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355" name="Google Shape;355;p38">
            <a:extLst>
              <a:ext uri="{FF2B5EF4-FFF2-40B4-BE49-F238E27FC236}">
                <a16:creationId xmlns:a16="http://schemas.microsoft.com/office/drawing/2014/main" id="{C40741E5-B759-6AC4-C625-A1DA793D641D}"/>
              </a:ext>
            </a:extLst>
          </p:cNvPr>
          <p:cNvCxnSpPr/>
          <p:nvPr/>
        </p:nvCxnSpPr>
        <p:spPr>
          <a:xfrm>
            <a:off x="864775" y="2958918"/>
            <a:ext cx="1024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6" name="Google Shape;356;p38">
            <a:extLst>
              <a:ext uri="{FF2B5EF4-FFF2-40B4-BE49-F238E27FC236}">
                <a16:creationId xmlns:a16="http://schemas.microsoft.com/office/drawing/2014/main" id="{A9D8DA3B-415D-101E-9D53-282D63B73DF6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9950" r="15156" b="19536"/>
          <a:stretch/>
        </p:blipFill>
        <p:spPr>
          <a:xfrm>
            <a:off x="5660575" y="0"/>
            <a:ext cx="3483602" cy="4632749"/>
          </a:xfrm>
          <a:prstGeom prst="rect">
            <a:avLst/>
          </a:prstGeom>
        </p:spPr>
      </p:pic>
      <p:sp>
        <p:nvSpPr>
          <p:cNvPr id="357" name="Google Shape;357;p38">
            <a:extLst>
              <a:ext uri="{FF2B5EF4-FFF2-40B4-BE49-F238E27FC236}">
                <a16:creationId xmlns:a16="http://schemas.microsoft.com/office/drawing/2014/main" id="{14C6785B-2109-E801-57B5-66EA28CC38F1}"/>
              </a:ext>
            </a:extLst>
          </p:cNvPr>
          <p:cNvSpPr/>
          <p:nvPr/>
        </p:nvSpPr>
        <p:spPr>
          <a:xfrm>
            <a:off x="5972264" y="3649065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197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>
          <a:extLst>
            <a:ext uri="{FF2B5EF4-FFF2-40B4-BE49-F238E27FC236}">
              <a16:creationId xmlns:a16="http://schemas.microsoft.com/office/drawing/2014/main" id="{B5DF4ED2-AE67-0BCE-9C3C-BC00CCA65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37">
            <a:extLst>
              <a:ext uri="{FF2B5EF4-FFF2-40B4-BE49-F238E27FC236}">
                <a16:creationId xmlns:a16="http://schemas.microsoft.com/office/drawing/2014/main" id="{CF8EB78F-A8F2-DD2A-DA5C-475798B86EAC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5478" r="19205" b="18487"/>
          <a:stretch/>
        </p:blipFill>
        <p:spPr>
          <a:xfrm flipH="1">
            <a:off x="-2" y="0"/>
            <a:ext cx="3483602" cy="4632599"/>
          </a:xfrm>
          <a:prstGeom prst="rect">
            <a:avLst/>
          </a:prstGeom>
        </p:spPr>
      </p:pic>
      <p:sp>
        <p:nvSpPr>
          <p:cNvPr id="340" name="Google Shape;340;p37">
            <a:extLst>
              <a:ext uri="{FF2B5EF4-FFF2-40B4-BE49-F238E27FC236}">
                <a16:creationId xmlns:a16="http://schemas.microsoft.com/office/drawing/2014/main" id="{100A990F-1D87-7DDB-804D-EEFD62CFF2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4152612" y="1306289"/>
            <a:ext cx="4475747" cy="9210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Do you Know?</a:t>
            </a:r>
            <a:endParaRPr sz="4000" dirty="0"/>
          </a:p>
        </p:txBody>
      </p:sp>
      <p:sp>
        <p:nvSpPr>
          <p:cNvPr id="341" name="Google Shape;341;p37">
            <a:extLst>
              <a:ext uri="{FF2B5EF4-FFF2-40B4-BE49-F238E27FC236}">
                <a16:creationId xmlns:a16="http://schemas.microsoft.com/office/drawing/2014/main" id="{7BDC9B2E-D5F4-F1FD-C10F-5AC386A770B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4668726" y="2465512"/>
            <a:ext cx="3835881" cy="1542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Telangana is a one of the leading agricultural crop producer in India, particularly known for its rice and cotton production.</a:t>
            </a:r>
            <a:endParaRPr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42" name="Google Shape;342;p37">
            <a:extLst>
              <a:ext uri="{FF2B5EF4-FFF2-40B4-BE49-F238E27FC236}">
                <a16:creationId xmlns:a16="http://schemas.microsoft.com/office/drawing/2014/main" id="{7363A486-269E-B190-A316-C603B20AAD38}"/>
              </a:ext>
            </a:extLst>
          </p:cNvPr>
          <p:cNvCxnSpPr/>
          <p:nvPr/>
        </p:nvCxnSpPr>
        <p:spPr>
          <a:xfrm>
            <a:off x="4805825" y="2275256"/>
            <a:ext cx="1024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3" name="Google Shape;343;p37">
            <a:extLst>
              <a:ext uri="{FF2B5EF4-FFF2-40B4-BE49-F238E27FC236}">
                <a16:creationId xmlns:a16="http://schemas.microsoft.com/office/drawing/2014/main" id="{6F3FCA95-6597-6497-57D9-9BB94D4C8FDD}"/>
              </a:ext>
            </a:extLst>
          </p:cNvPr>
          <p:cNvGrpSpPr/>
          <p:nvPr/>
        </p:nvGrpSpPr>
        <p:grpSpPr>
          <a:xfrm rot="-2056683">
            <a:off x="4349406" y="4017838"/>
            <a:ext cx="445193" cy="184565"/>
            <a:chOff x="5256749" y="-1535308"/>
            <a:chExt cx="445201" cy="184568"/>
          </a:xfrm>
        </p:grpSpPr>
        <p:sp>
          <p:nvSpPr>
            <p:cNvPr id="344" name="Google Shape;344;p37">
              <a:extLst>
                <a:ext uri="{FF2B5EF4-FFF2-40B4-BE49-F238E27FC236}">
                  <a16:creationId xmlns:a16="http://schemas.microsoft.com/office/drawing/2014/main" id="{96715690-30E6-E35E-DDEF-12C307A1AE0F}"/>
                </a:ext>
              </a:extLst>
            </p:cNvPr>
            <p:cNvSpPr/>
            <p:nvPr/>
          </p:nvSpPr>
          <p:spPr>
            <a:xfrm>
              <a:off x="5499958" y="-1535308"/>
              <a:ext cx="201992" cy="184568"/>
            </a:xfrm>
            <a:custGeom>
              <a:avLst/>
              <a:gdLst/>
              <a:ahLst/>
              <a:cxnLst/>
              <a:rect l="l" t="t" r="r" b="b"/>
              <a:pathLst>
                <a:path w="26456" h="24174" extrusionOk="0">
                  <a:moveTo>
                    <a:pt x="9161" y="0"/>
                  </a:moveTo>
                  <a:cubicBezTo>
                    <a:pt x="7978" y="0"/>
                    <a:pt x="6798" y="160"/>
                    <a:pt x="5617" y="479"/>
                  </a:cubicBezTo>
                  <a:cubicBezTo>
                    <a:pt x="3606" y="1772"/>
                    <a:pt x="958" y="2458"/>
                    <a:pt x="734" y="5489"/>
                  </a:cubicBezTo>
                  <a:cubicBezTo>
                    <a:pt x="0" y="8122"/>
                    <a:pt x="0" y="10771"/>
                    <a:pt x="734" y="13419"/>
                  </a:cubicBezTo>
                  <a:cubicBezTo>
                    <a:pt x="3303" y="18557"/>
                    <a:pt x="6814" y="22626"/>
                    <a:pt x="12653" y="24126"/>
                  </a:cubicBezTo>
                  <a:cubicBezTo>
                    <a:pt x="12935" y="24111"/>
                    <a:pt x="13217" y="24105"/>
                    <a:pt x="13499" y="24105"/>
                  </a:cubicBezTo>
                  <a:cubicBezTo>
                    <a:pt x="14464" y="24105"/>
                    <a:pt x="15434" y="24173"/>
                    <a:pt x="16397" y="24173"/>
                  </a:cubicBezTo>
                  <a:cubicBezTo>
                    <a:pt x="17809" y="24173"/>
                    <a:pt x="19204" y="24026"/>
                    <a:pt x="20536" y="23296"/>
                  </a:cubicBezTo>
                  <a:cubicBezTo>
                    <a:pt x="22754" y="22211"/>
                    <a:pt x="23982" y="20185"/>
                    <a:pt x="25307" y="18254"/>
                  </a:cubicBezTo>
                  <a:cubicBezTo>
                    <a:pt x="26455" y="16339"/>
                    <a:pt x="26041" y="14361"/>
                    <a:pt x="25594" y="12382"/>
                  </a:cubicBezTo>
                  <a:cubicBezTo>
                    <a:pt x="24253" y="5218"/>
                    <a:pt x="20041" y="1165"/>
                    <a:pt x="12717" y="479"/>
                  </a:cubicBezTo>
                  <a:cubicBezTo>
                    <a:pt x="11529" y="160"/>
                    <a:pt x="10344" y="0"/>
                    <a:pt x="9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7">
              <a:extLst>
                <a:ext uri="{FF2B5EF4-FFF2-40B4-BE49-F238E27FC236}">
                  <a16:creationId xmlns:a16="http://schemas.microsoft.com/office/drawing/2014/main" id="{CC43B216-E1EC-7033-1FD7-7EDFA7895137}"/>
                </a:ext>
              </a:extLst>
            </p:cNvPr>
            <p:cNvSpPr/>
            <p:nvPr/>
          </p:nvSpPr>
          <p:spPr>
            <a:xfrm>
              <a:off x="5256749" y="-1479337"/>
              <a:ext cx="120496" cy="124092"/>
            </a:xfrm>
            <a:custGeom>
              <a:avLst/>
              <a:gdLst/>
              <a:ahLst/>
              <a:cxnLst/>
              <a:rect l="l" t="t" r="r" b="b"/>
              <a:pathLst>
                <a:path w="15782" h="16253" extrusionOk="0">
                  <a:moveTo>
                    <a:pt x="6119" y="0"/>
                  </a:moveTo>
                  <a:cubicBezTo>
                    <a:pt x="3918" y="0"/>
                    <a:pt x="2049" y="784"/>
                    <a:pt x="1756" y="3631"/>
                  </a:cubicBezTo>
                  <a:cubicBezTo>
                    <a:pt x="1309" y="7125"/>
                    <a:pt x="1" y="13508"/>
                    <a:pt x="3814" y="15279"/>
                  </a:cubicBezTo>
                  <a:cubicBezTo>
                    <a:pt x="6894" y="14513"/>
                    <a:pt x="13085" y="16252"/>
                    <a:pt x="13675" y="11641"/>
                  </a:cubicBezTo>
                  <a:cubicBezTo>
                    <a:pt x="15781" y="8195"/>
                    <a:pt x="13755" y="2993"/>
                    <a:pt x="10723" y="695"/>
                  </a:cubicBezTo>
                  <a:cubicBezTo>
                    <a:pt x="9300" y="370"/>
                    <a:pt x="7631" y="0"/>
                    <a:pt x="6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37">
            <a:extLst>
              <a:ext uri="{FF2B5EF4-FFF2-40B4-BE49-F238E27FC236}">
                <a16:creationId xmlns:a16="http://schemas.microsoft.com/office/drawing/2014/main" id="{670DF7DF-ABB4-0FF5-D5AE-8FBD89A0C5E9}"/>
              </a:ext>
            </a:extLst>
          </p:cNvPr>
          <p:cNvSpPr/>
          <p:nvPr/>
        </p:nvSpPr>
        <p:spPr>
          <a:xfrm>
            <a:off x="-729961" y="3653928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501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878" r="25878"/>
          <a:stretch/>
        </p:blipFill>
        <p:spPr>
          <a:xfrm flipH="1">
            <a:off x="25" y="0"/>
            <a:ext cx="3549300" cy="4632600"/>
          </a:xfrm>
          <a:prstGeom prst="rect">
            <a:avLst/>
          </a:prstGeom>
          <a:noFill/>
        </p:spPr>
      </p:pic>
      <p:sp>
        <p:nvSpPr>
          <p:cNvPr id="371" name="Google Shape;371;p40"/>
          <p:cNvSpPr txBox="1">
            <a:spLocks noGrp="1"/>
          </p:cNvSpPr>
          <p:nvPr>
            <p:ph type="title"/>
          </p:nvPr>
        </p:nvSpPr>
        <p:spPr>
          <a:xfrm flipH="1">
            <a:off x="4089113" y="1021278"/>
            <a:ext cx="4426646" cy="25900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Bef>
                <a:spcPts val="1089"/>
              </a:spcBef>
              <a:spcAft>
                <a:spcPts val="726"/>
              </a:spcAft>
            </a:pPr>
            <a:r>
              <a:rPr lang="en-US" sz="2500" b="1" i="0" dirty="0">
                <a:effectLst/>
                <a:latin typeface="system-ui"/>
                <a:cs typeface="Times New Roman" panose="02020603050405020304" pitchFamily="18" charset="0"/>
              </a:rPr>
              <a:t>1.</a:t>
            </a:r>
            <a:br>
              <a:rPr lang="en-US" sz="2500" b="1" i="0" dirty="0">
                <a:effectLst/>
                <a:latin typeface="system-ui"/>
                <a:cs typeface="Times New Roman" panose="02020603050405020304" pitchFamily="18" charset="0"/>
              </a:rPr>
            </a:br>
            <a:r>
              <a:rPr lang="en-US" sz="2500" b="1" dirty="0">
                <a:latin typeface="system-ui"/>
                <a:cs typeface="Times New Roman" panose="02020603050405020304" pitchFamily="18" charset="0"/>
              </a:rPr>
              <a:t>which commodities are most arrivals and most revenue generated from 2021 to 2025(mar).</a:t>
            </a:r>
            <a:br>
              <a:rPr lang="en-US" sz="2500" b="1" dirty="0">
                <a:latin typeface="system-ui"/>
                <a:cs typeface="Times New Roman" panose="02020603050405020304" pitchFamily="18" charset="0"/>
              </a:rPr>
            </a:br>
            <a:endParaRPr lang="en-US" sz="2500" b="1" dirty="0"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373" name="Google Shape;373;p40"/>
          <p:cNvSpPr/>
          <p:nvPr/>
        </p:nvSpPr>
        <p:spPr>
          <a:xfrm>
            <a:off x="917364" y="-1074772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40"/>
          <p:cNvGrpSpPr/>
          <p:nvPr/>
        </p:nvGrpSpPr>
        <p:grpSpPr>
          <a:xfrm rot="-2056683">
            <a:off x="8382660" y="1190127"/>
            <a:ext cx="443783" cy="265960"/>
            <a:chOff x="5362633" y="-1499386"/>
            <a:chExt cx="443791" cy="265964"/>
          </a:xfrm>
        </p:grpSpPr>
        <p:sp>
          <p:nvSpPr>
            <p:cNvPr id="375" name="Google Shape;375;p40"/>
            <p:cNvSpPr/>
            <p:nvPr/>
          </p:nvSpPr>
          <p:spPr>
            <a:xfrm>
              <a:off x="5604432" y="-1417990"/>
              <a:ext cx="201992" cy="184568"/>
            </a:xfrm>
            <a:custGeom>
              <a:avLst/>
              <a:gdLst/>
              <a:ahLst/>
              <a:cxnLst/>
              <a:rect l="l" t="t" r="r" b="b"/>
              <a:pathLst>
                <a:path w="26456" h="24174" extrusionOk="0">
                  <a:moveTo>
                    <a:pt x="9161" y="0"/>
                  </a:moveTo>
                  <a:cubicBezTo>
                    <a:pt x="7978" y="0"/>
                    <a:pt x="6798" y="160"/>
                    <a:pt x="5617" y="479"/>
                  </a:cubicBezTo>
                  <a:cubicBezTo>
                    <a:pt x="3606" y="1772"/>
                    <a:pt x="958" y="2458"/>
                    <a:pt x="734" y="5489"/>
                  </a:cubicBezTo>
                  <a:cubicBezTo>
                    <a:pt x="0" y="8122"/>
                    <a:pt x="0" y="10771"/>
                    <a:pt x="734" y="13419"/>
                  </a:cubicBezTo>
                  <a:cubicBezTo>
                    <a:pt x="3303" y="18557"/>
                    <a:pt x="6814" y="22626"/>
                    <a:pt x="12653" y="24126"/>
                  </a:cubicBezTo>
                  <a:cubicBezTo>
                    <a:pt x="12935" y="24111"/>
                    <a:pt x="13217" y="24105"/>
                    <a:pt x="13499" y="24105"/>
                  </a:cubicBezTo>
                  <a:cubicBezTo>
                    <a:pt x="14464" y="24105"/>
                    <a:pt x="15434" y="24173"/>
                    <a:pt x="16397" y="24173"/>
                  </a:cubicBezTo>
                  <a:cubicBezTo>
                    <a:pt x="17809" y="24173"/>
                    <a:pt x="19204" y="24026"/>
                    <a:pt x="20536" y="23296"/>
                  </a:cubicBezTo>
                  <a:cubicBezTo>
                    <a:pt x="22754" y="22211"/>
                    <a:pt x="23982" y="20185"/>
                    <a:pt x="25307" y="18254"/>
                  </a:cubicBezTo>
                  <a:cubicBezTo>
                    <a:pt x="26455" y="16339"/>
                    <a:pt x="26041" y="14361"/>
                    <a:pt x="25594" y="12382"/>
                  </a:cubicBezTo>
                  <a:cubicBezTo>
                    <a:pt x="24253" y="5218"/>
                    <a:pt x="20041" y="1165"/>
                    <a:pt x="12717" y="479"/>
                  </a:cubicBezTo>
                  <a:cubicBezTo>
                    <a:pt x="11529" y="160"/>
                    <a:pt x="10344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5362633" y="-1499386"/>
              <a:ext cx="120496" cy="124092"/>
            </a:xfrm>
            <a:custGeom>
              <a:avLst/>
              <a:gdLst/>
              <a:ahLst/>
              <a:cxnLst/>
              <a:rect l="l" t="t" r="r" b="b"/>
              <a:pathLst>
                <a:path w="15782" h="16253" extrusionOk="0">
                  <a:moveTo>
                    <a:pt x="6119" y="0"/>
                  </a:moveTo>
                  <a:cubicBezTo>
                    <a:pt x="3918" y="0"/>
                    <a:pt x="2049" y="784"/>
                    <a:pt x="1756" y="3631"/>
                  </a:cubicBezTo>
                  <a:cubicBezTo>
                    <a:pt x="1309" y="7125"/>
                    <a:pt x="1" y="13508"/>
                    <a:pt x="3814" y="15279"/>
                  </a:cubicBezTo>
                  <a:cubicBezTo>
                    <a:pt x="6894" y="14513"/>
                    <a:pt x="13085" y="16252"/>
                    <a:pt x="13675" y="11641"/>
                  </a:cubicBezTo>
                  <a:cubicBezTo>
                    <a:pt x="15781" y="8195"/>
                    <a:pt x="13755" y="2993"/>
                    <a:pt x="10723" y="695"/>
                  </a:cubicBezTo>
                  <a:cubicBezTo>
                    <a:pt x="9300" y="370"/>
                    <a:pt x="7631" y="0"/>
                    <a:pt x="6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/>
          <p:nvPr/>
        </p:nvSpPr>
        <p:spPr>
          <a:xfrm>
            <a:off x="194475" y="4076985"/>
            <a:ext cx="733675" cy="753723"/>
          </a:xfrm>
          <a:custGeom>
            <a:avLst/>
            <a:gdLst/>
            <a:ahLst/>
            <a:cxnLst/>
            <a:rect l="l" t="t" r="r" b="b"/>
            <a:pathLst>
              <a:path w="52113" h="48363" extrusionOk="0">
                <a:moveTo>
                  <a:pt x="30164" y="4265"/>
                </a:moveTo>
                <a:cubicBezTo>
                  <a:pt x="30386" y="4265"/>
                  <a:pt x="30595" y="4343"/>
                  <a:pt x="30796" y="4500"/>
                </a:cubicBezTo>
                <a:cubicBezTo>
                  <a:pt x="30987" y="4643"/>
                  <a:pt x="31163" y="4803"/>
                  <a:pt x="31306" y="4994"/>
                </a:cubicBezTo>
                <a:cubicBezTo>
                  <a:pt x="31402" y="5122"/>
                  <a:pt x="31466" y="5250"/>
                  <a:pt x="31434" y="5393"/>
                </a:cubicBezTo>
                <a:cubicBezTo>
                  <a:pt x="31434" y="5705"/>
                  <a:pt x="31203" y="5925"/>
                  <a:pt x="30918" y="5925"/>
                </a:cubicBezTo>
                <a:cubicBezTo>
                  <a:pt x="30868" y="5925"/>
                  <a:pt x="30816" y="5918"/>
                  <a:pt x="30764" y="5904"/>
                </a:cubicBezTo>
                <a:cubicBezTo>
                  <a:pt x="30349" y="5776"/>
                  <a:pt x="29950" y="5601"/>
                  <a:pt x="29615" y="5313"/>
                </a:cubicBezTo>
                <a:cubicBezTo>
                  <a:pt x="29439" y="5170"/>
                  <a:pt x="29328" y="4978"/>
                  <a:pt x="29392" y="4739"/>
                </a:cubicBezTo>
                <a:cubicBezTo>
                  <a:pt x="29439" y="4484"/>
                  <a:pt x="29631" y="4372"/>
                  <a:pt x="29870" y="4308"/>
                </a:cubicBezTo>
                <a:cubicBezTo>
                  <a:pt x="29971" y="4280"/>
                  <a:pt x="30068" y="4265"/>
                  <a:pt x="30164" y="4265"/>
                </a:cubicBezTo>
                <a:close/>
                <a:moveTo>
                  <a:pt x="33207" y="5181"/>
                </a:moveTo>
                <a:cubicBezTo>
                  <a:pt x="33227" y="5181"/>
                  <a:pt x="33248" y="5183"/>
                  <a:pt x="33269" y="5186"/>
                </a:cubicBezTo>
                <a:cubicBezTo>
                  <a:pt x="33460" y="5218"/>
                  <a:pt x="33684" y="5457"/>
                  <a:pt x="33700" y="5664"/>
                </a:cubicBezTo>
                <a:cubicBezTo>
                  <a:pt x="33700" y="5687"/>
                  <a:pt x="33700" y="5718"/>
                  <a:pt x="33700" y="5728"/>
                </a:cubicBezTo>
                <a:lnTo>
                  <a:pt x="33700" y="5728"/>
                </a:lnTo>
                <a:cubicBezTo>
                  <a:pt x="33716" y="5984"/>
                  <a:pt x="33636" y="6111"/>
                  <a:pt x="33460" y="6207"/>
                </a:cubicBezTo>
                <a:cubicBezTo>
                  <a:pt x="33397" y="6239"/>
                  <a:pt x="33336" y="6253"/>
                  <a:pt x="33279" y="6253"/>
                </a:cubicBezTo>
                <a:cubicBezTo>
                  <a:pt x="33164" y="6253"/>
                  <a:pt x="33061" y="6196"/>
                  <a:pt x="32966" y="6111"/>
                </a:cubicBezTo>
                <a:cubicBezTo>
                  <a:pt x="32774" y="5920"/>
                  <a:pt x="32694" y="5696"/>
                  <a:pt x="32774" y="5521"/>
                </a:cubicBezTo>
                <a:cubicBezTo>
                  <a:pt x="32875" y="5306"/>
                  <a:pt x="33026" y="5181"/>
                  <a:pt x="33207" y="5181"/>
                </a:cubicBezTo>
                <a:close/>
                <a:moveTo>
                  <a:pt x="32367" y="9188"/>
                </a:moveTo>
                <a:cubicBezTo>
                  <a:pt x="32518" y="9188"/>
                  <a:pt x="32651" y="9288"/>
                  <a:pt x="32694" y="9462"/>
                </a:cubicBezTo>
                <a:cubicBezTo>
                  <a:pt x="32758" y="9765"/>
                  <a:pt x="32678" y="10036"/>
                  <a:pt x="32487" y="10292"/>
                </a:cubicBezTo>
                <a:cubicBezTo>
                  <a:pt x="32391" y="10399"/>
                  <a:pt x="32278" y="10453"/>
                  <a:pt x="32173" y="10453"/>
                </a:cubicBezTo>
                <a:cubicBezTo>
                  <a:pt x="32138" y="10453"/>
                  <a:pt x="32104" y="10447"/>
                  <a:pt x="32072" y="10435"/>
                </a:cubicBezTo>
                <a:cubicBezTo>
                  <a:pt x="31881" y="10356"/>
                  <a:pt x="31785" y="10196"/>
                  <a:pt x="31785" y="9877"/>
                </a:cubicBezTo>
                <a:cubicBezTo>
                  <a:pt x="31785" y="9669"/>
                  <a:pt x="31897" y="9414"/>
                  <a:pt x="32152" y="9255"/>
                </a:cubicBezTo>
                <a:cubicBezTo>
                  <a:pt x="32223" y="9209"/>
                  <a:pt x="32297" y="9188"/>
                  <a:pt x="32367" y="9188"/>
                </a:cubicBezTo>
                <a:close/>
                <a:moveTo>
                  <a:pt x="7611" y="8472"/>
                </a:moveTo>
                <a:cubicBezTo>
                  <a:pt x="7872" y="8472"/>
                  <a:pt x="8127" y="8659"/>
                  <a:pt x="8234" y="8920"/>
                </a:cubicBezTo>
                <a:cubicBezTo>
                  <a:pt x="8330" y="9159"/>
                  <a:pt x="8346" y="9398"/>
                  <a:pt x="8330" y="9653"/>
                </a:cubicBezTo>
                <a:cubicBezTo>
                  <a:pt x="8330" y="9797"/>
                  <a:pt x="8346" y="9957"/>
                  <a:pt x="8314" y="10116"/>
                </a:cubicBezTo>
                <a:cubicBezTo>
                  <a:pt x="8234" y="10515"/>
                  <a:pt x="8027" y="10738"/>
                  <a:pt x="7691" y="10754"/>
                </a:cubicBezTo>
                <a:cubicBezTo>
                  <a:pt x="7680" y="10755"/>
                  <a:pt x="7668" y="10755"/>
                  <a:pt x="7656" y="10755"/>
                </a:cubicBezTo>
                <a:cubicBezTo>
                  <a:pt x="7319" y="10755"/>
                  <a:pt x="7019" y="10534"/>
                  <a:pt x="6941" y="10164"/>
                </a:cubicBezTo>
                <a:cubicBezTo>
                  <a:pt x="6846" y="9765"/>
                  <a:pt x="6862" y="9366"/>
                  <a:pt x="6973" y="8967"/>
                </a:cubicBezTo>
                <a:cubicBezTo>
                  <a:pt x="7053" y="8696"/>
                  <a:pt x="7324" y="8489"/>
                  <a:pt x="7580" y="8473"/>
                </a:cubicBezTo>
                <a:cubicBezTo>
                  <a:pt x="7590" y="8472"/>
                  <a:pt x="7601" y="8472"/>
                  <a:pt x="7611" y="8472"/>
                </a:cubicBezTo>
                <a:close/>
                <a:moveTo>
                  <a:pt x="34376" y="10680"/>
                </a:moveTo>
                <a:cubicBezTo>
                  <a:pt x="34397" y="10680"/>
                  <a:pt x="34419" y="10693"/>
                  <a:pt x="34434" y="10723"/>
                </a:cubicBezTo>
                <a:cubicBezTo>
                  <a:pt x="34497" y="10866"/>
                  <a:pt x="34561" y="11010"/>
                  <a:pt x="34593" y="11153"/>
                </a:cubicBezTo>
                <a:cubicBezTo>
                  <a:pt x="34577" y="11297"/>
                  <a:pt x="34497" y="11345"/>
                  <a:pt x="34386" y="11345"/>
                </a:cubicBezTo>
                <a:cubicBezTo>
                  <a:pt x="34274" y="11345"/>
                  <a:pt x="34178" y="11297"/>
                  <a:pt x="34178" y="11169"/>
                </a:cubicBezTo>
                <a:cubicBezTo>
                  <a:pt x="34178" y="11010"/>
                  <a:pt x="34258" y="10866"/>
                  <a:pt x="34322" y="10723"/>
                </a:cubicBezTo>
                <a:cubicBezTo>
                  <a:pt x="34331" y="10697"/>
                  <a:pt x="34353" y="10680"/>
                  <a:pt x="34376" y="10680"/>
                </a:cubicBezTo>
                <a:close/>
                <a:moveTo>
                  <a:pt x="35884" y="9520"/>
                </a:moveTo>
                <a:cubicBezTo>
                  <a:pt x="35947" y="9520"/>
                  <a:pt x="36012" y="9532"/>
                  <a:pt x="36077" y="9558"/>
                </a:cubicBezTo>
                <a:cubicBezTo>
                  <a:pt x="36221" y="9606"/>
                  <a:pt x="36364" y="9701"/>
                  <a:pt x="36476" y="9829"/>
                </a:cubicBezTo>
                <a:cubicBezTo>
                  <a:pt x="36779" y="10180"/>
                  <a:pt x="36955" y="10595"/>
                  <a:pt x="36955" y="11074"/>
                </a:cubicBezTo>
                <a:cubicBezTo>
                  <a:pt x="36971" y="11297"/>
                  <a:pt x="36923" y="11488"/>
                  <a:pt x="36811" y="11680"/>
                </a:cubicBezTo>
                <a:cubicBezTo>
                  <a:pt x="36681" y="11886"/>
                  <a:pt x="36440" y="11981"/>
                  <a:pt x="36234" y="11981"/>
                </a:cubicBezTo>
                <a:cubicBezTo>
                  <a:pt x="36137" y="11981"/>
                  <a:pt x="36048" y="11960"/>
                  <a:pt x="35981" y="11919"/>
                </a:cubicBezTo>
                <a:cubicBezTo>
                  <a:pt x="35694" y="11744"/>
                  <a:pt x="35487" y="11472"/>
                  <a:pt x="35439" y="11121"/>
                </a:cubicBezTo>
                <a:cubicBezTo>
                  <a:pt x="35375" y="10738"/>
                  <a:pt x="35343" y="10356"/>
                  <a:pt x="35391" y="9957"/>
                </a:cubicBezTo>
                <a:lnTo>
                  <a:pt x="35407" y="9957"/>
                </a:lnTo>
                <a:cubicBezTo>
                  <a:pt x="35432" y="9703"/>
                  <a:pt x="35640" y="9520"/>
                  <a:pt x="35884" y="9520"/>
                </a:cubicBezTo>
                <a:close/>
                <a:moveTo>
                  <a:pt x="6910" y="12765"/>
                </a:moveTo>
                <a:cubicBezTo>
                  <a:pt x="7053" y="12765"/>
                  <a:pt x="7197" y="12940"/>
                  <a:pt x="7197" y="13116"/>
                </a:cubicBezTo>
                <a:cubicBezTo>
                  <a:pt x="7197" y="13323"/>
                  <a:pt x="7101" y="13435"/>
                  <a:pt x="6941" y="13435"/>
                </a:cubicBezTo>
                <a:cubicBezTo>
                  <a:pt x="6934" y="13436"/>
                  <a:pt x="6927" y="13436"/>
                  <a:pt x="6919" y="13436"/>
                </a:cubicBezTo>
                <a:cubicBezTo>
                  <a:pt x="6770" y="13436"/>
                  <a:pt x="6654" y="13283"/>
                  <a:pt x="6654" y="13116"/>
                </a:cubicBezTo>
                <a:cubicBezTo>
                  <a:pt x="6654" y="12940"/>
                  <a:pt x="6766" y="12781"/>
                  <a:pt x="6910" y="12765"/>
                </a:cubicBezTo>
                <a:close/>
                <a:moveTo>
                  <a:pt x="11377" y="12701"/>
                </a:moveTo>
                <a:cubicBezTo>
                  <a:pt x="11712" y="12701"/>
                  <a:pt x="11952" y="12877"/>
                  <a:pt x="12047" y="13196"/>
                </a:cubicBezTo>
                <a:cubicBezTo>
                  <a:pt x="12127" y="13435"/>
                  <a:pt x="12031" y="13754"/>
                  <a:pt x="11776" y="13914"/>
                </a:cubicBezTo>
                <a:cubicBezTo>
                  <a:pt x="11441" y="14153"/>
                  <a:pt x="11074" y="14297"/>
                  <a:pt x="10579" y="14313"/>
                </a:cubicBezTo>
                <a:cubicBezTo>
                  <a:pt x="10404" y="14313"/>
                  <a:pt x="10181" y="14233"/>
                  <a:pt x="10005" y="14025"/>
                </a:cubicBezTo>
                <a:cubicBezTo>
                  <a:pt x="9766" y="13738"/>
                  <a:pt x="9830" y="13291"/>
                  <a:pt x="10165" y="13100"/>
                </a:cubicBezTo>
                <a:cubicBezTo>
                  <a:pt x="10532" y="12877"/>
                  <a:pt x="10930" y="12733"/>
                  <a:pt x="11377" y="12701"/>
                </a:cubicBezTo>
                <a:close/>
                <a:moveTo>
                  <a:pt x="11758" y="30578"/>
                </a:moveTo>
                <a:cubicBezTo>
                  <a:pt x="11837" y="30578"/>
                  <a:pt x="11917" y="30602"/>
                  <a:pt x="11984" y="30652"/>
                </a:cubicBezTo>
                <a:cubicBezTo>
                  <a:pt x="12127" y="30747"/>
                  <a:pt x="12223" y="30907"/>
                  <a:pt x="12191" y="31098"/>
                </a:cubicBezTo>
                <a:cubicBezTo>
                  <a:pt x="12175" y="31162"/>
                  <a:pt x="12143" y="31226"/>
                  <a:pt x="12127" y="31290"/>
                </a:cubicBezTo>
                <a:cubicBezTo>
                  <a:pt x="11956" y="31664"/>
                  <a:pt x="11402" y="32008"/>
                  <a:pt x="11005" y="32008"/>
                </a:cubicBezTo>
                <a:cubicBezTo>
                  <a:pt x="10996" y="32008"/>
                  <a:pt x="10987" y="32008"/>
                  <a:pt x="10978" y="32008"/>
                </a:cubicBezTo>
                <a:cubicBezTo>
                  <a:pt x="10883" y="32008"/>
                  <a:pt x="10803" y="31960"/>
                  <a:pt x="10707" y="31944"/>
                </a:cubicBezTo>
                <a:cubicBezTo>
                  <a:pt x="10452" y="31673"/>
                  <a:pt x="10452" y="31497"/>
                  <a:pt x="10707" y="31226"/>
                </a:cubicBezTo>
                <a:cubicBezTo>
                  <a:pt x="10739" y="31194"/>
                  <a:pt x="10771" y="31146"/>
                  <a:pt x="10803" y="31114"/>
                </a:cubicBezTo>
                <a:cubicBezTo>
                  <a:pt x="11026" y="30923"/>
                  <a:pt x="11297" y="30795"/>
                  <a:pt x="11553" y="30636"/>
                </a:cubicBezTo>
                <a:cubicBezTo>
                  <a:pt x="11614" y="30598"/>
                  <a:pt x="11686" y="30578"/>
                  <a:pt x="11758" y="30578"/>
                </a:cubicBezTo>
                <a:close/>
                <a:moveTo>
                  <a:pt x="29116" y="19396"/>
                </a:moveTo>
                <a:cubicBezTo>
                  <a:pt x="29356" y="19396"/>
                  <a:pt x="29602" y="19425"/>
                  <a:pt x="29854" y="19482"/>
                </a:cubicBezTo>
                <a:cubicBezTo>
                  <a:pt x="30110" y="19546"/>
                  <a:pt x="30317" y="19706"/>
                  <a:pt x="30524" y="19881"/>
                </a:cubicBezTo>
                <a:cubicBezTo>
                  <a:pt x="30891" y="20216"/>
                  <a:pt x="31003" y="20663"/>
                  <a:pt x="31131" y="21110"/>
                </a:cubicBezTo>
                <a:cubicBezTo>
                  <a:pt x="31166" y="21227"/>
                  <a:pt x="31158" y="21267"/>
                  <a:pt x="31088" y="21267"/>
                </a:cubicBezTo>
                <a:cubicBezTo>
                  <a:pt x="31062" y="21267"/>
                  <a:pt x="31029" y="21262"/>
                  <a:pt x="30987" y="21253"/>
                </a:cubicBezTo>
                <a:cubicBezTo>
                  <a:pt x="30623" y="21181"/>
                  <a:pt x="30259" y="21108"/>
                  <a:pt x="29895" y="21108"/>
                </a:cubicBezTo>
                <a:cubicBezTo>
                  <a:pt x="29860" y="21108"/>
                  <a:pt x="29825" y="21109"/>
                  <a:pt x="29790" y="21110"/>
                </a:cubicBezTo>
                <a:cubicBezTo>
                  <a:pt x="29535" y="21110"/>
                  <a:pt x="29280" y="21190"/>
                  <a:pt x="29041" y="21222"/>
                </a:cubicBezTo>
                <a:cubicBezTo>
                  <a:pt x="28626" y="21285"/>
                  <a:pt x="28275" y="21445"/>
                  <a:pt x="27971" y="21716"/>
                </a:cubicBezTo>
                <a:cubicBezTo>
                  <a:pt x="27573" y="22051"/>
                  <a:pt x="27317" y="22482"/>
                  <a:pt x="27190" y="22993"/>
                </a:cubicBezTo>
                <a:cubicBezTo>
                  <a:pt x="27094" y="23376"/>
                  <a:pt x="27062" y="23775"/>
                  <a:pt x="27046" y="24173"/>
                </a:cubicBezTo>
                <a:cubicBezTo>
                  <a:pt x="26998" y="24780"/>
                  <a:pt x="27142" y="25370"/>
                  <a:pt x="27589" y="25833"/>
                </a:cubicBezTo>
                <a:cubicBezTo>
                  <a:pt x="27668" y="25913"/>
                  <a:pt x="27732" y="26024"/>
                  <a:pt x="27812" y="26104"/>
                </a:cubicBezTo>
                <a:cubicBezTo>
                  <a:pt x="28051" y="26423"/>
                  <a:pt x="28386" y="26615"/>
                  <a:pt x="28737" y="26790"/>
                </a:cubicBezTo>
                <a:cubicBezTo>
                  <a:pt x="28760" y="26804"/>
                  <a:pt x="28780" y="26810"/>
                  <a:pt x="28798" y="26810"/>
                </a:cubicBezTo>
                <a:cubicBezTo>
                  <a:pt x="28843" y="26810"/>
                  <a:pt x="28874" y="26772"/>
                  <a:pt x="28897" y="26726"/>
                </a:cubicBezTo>
                <a:cubicBezTo>
                  <a:pt x="29120" y="26455"/>
                  <a:pt x="29312" y="26168"/>
                  <a:pt x="29599" y="25961"/>
                </a:cubicBezTo>
                <a:cubicBezTo>
                  <a:pt x="29849" y="25789"/>
                  <a:pt x="30111" y="25748"/>
                  <a:pt x="30392" y="25748"/>
                </a:cubicBezTo>
                <a:cubicBezTo>
                  <a:pt x="30451" y="25748"/>
                  <a:pt x="30511" y="25750"/>
                  <a:pt x="30572" y="25753"/>
                </a:cubicBezTo>
                <a:cubicBezTo>
                  <a:pt x="30620" y="25769"/>
                  <a:pt x="30684" y="25769"/>
                  <a:pt x="30636" y="25849"/>
                </a:cubicBezTo>
                <a:cubicBezTo>
                  <a:pt x="30524" y="26072"/>
                  <a:pt x="30556" y="26328"/>
                  <a:pt x="30508" y="26567"/>
                </a:cubicBezTo>
                <a:cubicBezTo>
                  <a:pt x="30461" y="26631"/>
                  <a:pt x="30477" y="26726"/>
                  <a:pt x="30461" y="26806"/>
                </a:cubicBezTo>
                <a:cubicBezTo>
                  <a:pt x="30333" y="27253"/>
                  <a:pt x="30189" y="27684"/>
                  <a:pt x="30078" y="28131"/>
                </a:cubicBezTo>
                <a:cubicBezTo>
                  <a:pt x="30046" y="28306"/>
                  <a:pt x="29998" y="28466"/>
                  <a:pt x="30014" y="28641"/>
                </a:cubicBezTo>
                <a:cubicBezTo>
                  <a:pt x="29934" y="28849"/>
                  <a:pt x="29934" y="29056"/>
                  <a:pt x="29902" y="29279"/>
                </a:cubicBezTo>
                <a:cubicBezTo>
                  <a:pt x="29870" y="29662"/>
                  <a:pt x="29854" y="30061"/>
                  <a:pt x="29806" y="30460"/>
                </a:cubicBezTo>
                <a:cubicBezTo>
                  <a:pt x="29790" y="30652"/>
                  <a:pt x="29806" y="30859"/>
                  <a:pt x="29790" y="31050"/>
                </a:cubicBezTo>
                <a:cubicBezTo>
                  <a:pt x="29790" y="31338"/>
                  <a:pt x="29790" y="31609"/>
                  <a:pt x="29775" y="31880"/>
                </a:cubicBezTo>
                <a:cubicBezTo>
                  <a:pt x="29775" y="31896"/>
                  <a:pt x="29775" y="31928"/>
                  <a:pt x="29775" y="31944"/>
                </a:cubicBezTo>
                <a:cubicBezTo>
                  <a:pt x="29759" y="31944"/>
                  <a:pt x="29743" y="31960"/>
                  <a:pt x="29743" y="31976"/>
                </a:cubicBezTo>
                <a:cubicBezTo>
                  <a:pt x="29727" y="32183"/>
                  <a:pt x="29743" y="32375"/>
                  <a:pt x="29711" y="32582"/>
                </a:cubicBezTo>
                <a:cubicBezTo>
                  <a:pt x="29695" y="32694"/>
                  <a:pt x="29679" y="32726"/>
                  <a:pt x="29567" y="32726"/>
                </a:cubicBezTo>
                <a:cubicBezTo>
                  <a:pt x="29112" y="32718"/>
                  <a:pt x="28654" y="32714"/>
                  <a:pt x="28193" y="32714"/>
                </a:cubicBezTo>
                <a:cubicBezTo>
                  <a:pt x="27732" y="32714"/>
                  <a:pt x="27269" y="32718"/>
                  <a:pt x="26807" y="32726"/>
                </a:cubicBezTo>
                <a:cubicBezTo>
                  <a:pt x="26551" y="32726"/>
                  <a:pt x="26296" y="32742"/>
                  <a:pt x="26025" y="32758"/>
                </a:cubicBezTo>
                <a:cubicBezTo>
                  <a:pt x="25674" y="32726"/>
                  <a:pt x="25690" y="32726"/>
                  <a:pt x="25674" y="32359"/>
                </a:cubicBezTo>
                <a:cubicBezTo>
                  <a:pt x="25658" y="31290"/>
                  <a:pt x="25722" y="30221"/>
                  <a:pt x="25722" y="29152"/>
                </a:cubicBezTo>
                <a:cubicBezTo>
                  <a:pt x="25722" y="28641"/>
                  <a:pt x="25706" y="28131"/>
                  <a:pt x="25754" y="27636"/>
                </a:cubicBezTo>
                <a:cubicBezTo>
                  <a:pt x="25801" y="27189"/>
                  <a:pt x="25706" y="26774"/>
                  <a:pt x="25754" y="26343"/>
                </a:cubicBezTo>
                <a:cubicBezTo>
                  <a:pt x="25801" y="25833"/>
                  <a:pt x="25786" y="25338"/>
                  <a:pt x="25801" y="24828"/>
                </a:cubicBezTo>
                <a:cubicBezTo>
                  <a:pt x="25801" y="24269"/>
                  <a:pt x="25929" y="23727"/>
                  <a:pt x="25897" y="23168"/>
                </a:cubicBezTo>
                <a:cubicBezTo>
                  <a:pt x="25897" y="23041"/>
                  <a:pt x="25913" y="22881"/>
                  <a:pt x="25977" y="22753"/>
                </a:cubicBezTo>
                <a:cubicBezTo>
                  <a:pt x="26073" y="22131"/>
                  <a:pt x="26153" y="21525"/>
                  <a:pt x="26424" y="20950"/>
                </a:cubicBezTo>
                <a:cubicBezTo>
                  <a:pt x="26695" y="20583"/>
                  <a:pt x="27030" y="20280"/>
                  <a:pt x="27381" y="20009"/>
                </a:cubicBezTo>
                <a:cubicBezTo>
                  <a:pt x="27911" y="19594"/>
                  <a:pt x="28492" y="19396"/>
                  <a:pt x="29116" y="19396"/>
                </a:cubicBezTo>
                <a:close/>
                <a:moveTo>
                  <a:pt x="10611" y="32678"/>
                </a:moveTo>
                <a:cubicBezTo>
                  <a:pt x="10851" y="32790"/>
                  <a:pt x="10915" y="32965"/>
                  <a:pt x="10739" y="33093"/>
                </a:cubicBezTo>
                <a:lnTo>
                  <a:pt x="10739" y="33109"/>
                </a:lnTo>
                <a:cubicBezTo>
                  <a:pt x="10681" y="33148"/>
                  <a:pt x="10623" y="33168"/>
                  <a:pt x="10567" y="33168"/>
                </a:cubicBezTo>
                <a:cubicBezTo>
                  <a:pt x="10484" y="33168"/>
                  <a:pt x="10407" y="33124"/>
                  <a:pt x="10340" y="33029"/>
                </a:cubicBezTo>
                <a:cubicBezTo>
                  <a:pt x="10260" y="32917"/>
                  <a:pt x="10276" y="32838"/>
                  <a:pt x="10452" y="32694"/>
                </a:cubicBezTo>
                <a:cubicBezTo>
                  <a:pt x="10500" y="32694"/>
                  <a:pt x="10564" y="32678"/>
                  <a:pt x="10611" y="32678"/>
                </a:cubicBezTo>
                <a:close/>
                <a:moveTo>
                  <a:pt x="16802" y="36811"/>
                </a:moveTo>
                <a:cubicBezTo>
                  <a:pt x="16970" y="36819"/>
                  <a:pt x="17137" y="36819"/>
                  <a:pt x="17305" y="36819"/>
                </a:cubicBezTo>
                <a:cubicBezTo>
                  <a:pt x="17472" y="36819"/>
                  <a:pt x="17640" y="36819"/>
                  <a:pt x="17808" y="36827"/>
                </a:cubicBezTo>
                <a:cubicBezTo>
                  <a:pt x="18063" y="36839"/>
                  <a:pt x="18319" y="36843"/>
                  <a:pt x="18575" y="36843"/>
                </a:cubicBezTo>
                <a:cubicBezTo>
                  <a:pt x="18994" y="36843"/>
                  <a:pt x="19414" y="36832"/>
                  <a:pt x="19834" y="36832"/>
                </a:cubicBezTo>
                <a:cubicBezTo>
                  <a:pt x="20148" y="36832"/>
                  <a:pt x="20461" y="36838"/>
                  <a:pt x="20775" y="36858"/>
                </a:cubicBezTo>
                <a:cubicBezTo>
                  <a:pt x="21182" y="36874"/>
                  <a:pt x="21589" y="36878"/>
                  <a:pt x="21994" y="36878"/>
                </a:cubicBezTo>
                <a:cubicBezTo>
                  <a:pt x="22399" y="36878"/>
                  <a:pt x="22802" y="36874"/>
                  <a:pt x="23201" y="36874"/>
                </a:cubicBezTo>
                <a:lnTo>
                  <a:pt x="36827" y="36874"/>
                </a:lnTo>
                <a:lnTo>
                  <a:pt x="36827" y="36890"/>
                </a:lnTo>
                <a:cubicBezTo>
                  <a:pt x="37114" y="36890"/>
                  <a:pt x="37386" y="36874"/>
                  <a:pt x="37673" y="36874"/>
                </a:cubicBezTo>
                <a:cubicBezTo>
                  <a:pt x="37705" y="36938"/>
                  <a:pt x="37673" y="36986"/>
                  <a:pt x="37657" y="37034"/>
                </a:cubicBezTo>
                <a:cubicBezTo>
                  <a:pt x="37098" y="38661"/>
                  <a:pt x="36540" y="40305"/>
                  <a:pt x="35981" y="41932"/>
                </a:cubicBezTo>
                <a:cubicBezTo>
                  <a:pt x="35949" y="41980"/>
                  <a:pt x="35918" y="42012"/>
                  <a:pt x="35886" y="42044"/>
                </a:cubicBezTo>
                <a:cubicBezTo>
                  <a:pt x="35475" y="42044"/>
                  <a:pt x="35077" y="42009"/>
                  <a:pt x="34680" y="42009"/>
                </a:cubicBezTo>
                <a:cubicBezTo>
                  <a:pt x="34614" y="42009"/>
                  <a:pt x="34548" y="42010"/>
                  <a:pt x="34482" y="42012"/>
                </a:cubicBezTo>
                <a:cubicBezTo>
                  <a:pt x="34115" y="42028"/>
                  <a:pt x="33732" y="42028"/>
                  <a:pt x="33365" y="42028"/>
                </a:cubicBezTo>
                <a:cubicBezTo>
                  <a:pt x="33139" y="42023"/>
                  <a:pt x="32913" y="42021"/>
                  <a:pt x="32687" y="42021"/>
                </a:cubicBezTo>
                <a:cubicBezTo>
                  <a:pt x="31831" y="42021"/>
                  <a:pt x="30976" y="42052"/>
                  <a:pt x="30126" y="42052"/>
                </a:cubicBezTo>
                <a:cubicBezTo>
                  <a:pt x="29902" y="42052"/>
                  <a:pt x="29679" y="42050"/>
                  <a:pt x="29455" y="42044"/>
                </a:cubicBezTo>
                <a:cubicBezTo>
                  <a:pt x="29439" y="42044"/>
                  <a:pt x="29423" y="42044"/>
                  <a:pt x="29423" y="42060"/>
                </a:cubicBezTo>
                <a:cubicBezTo>
                  <a:pt x="29356" y="42052"/>
                  <a:pt x="29288" y="42049"/>
                  <a:pt x="29220" y="42049"/>
                </a:cubicBezTo>
                <a:cubicBezTo>
                  <a:pt x="29017" y="42049"/>
                  <a:pt x="28813" y="42076"/>
                  <a:pt x="28610" y="42076"/>
                </a:cubicBezTo>
                <a:cubicBezTo>
                  <a:pt x="28518" y="42078"/>
                  <a:pt x="28426" y="42079"/>
                  <a:pt x="28333" y="42079"/>
                </a:cubicBezTo>
                <a:cubicBezTo>
                  <a:pt x="28016" y="42079"/>
                  <a:pt x="27696" y="42070"/>
                  <a:pt x="27376" y="42070"/>
                </a:cubicBezTo>
                <a:cubicBezTo>
                  <a:pt x="27031" y="42070"/>
                  <a:pt x="26686" y="42080"/>
                  <a:pt x="26344" y="42124"/>
                </a:cubicBezTo>
                <a:cubicBezTo>
                  <a:pt x="25642" y="42124"/>
                  <a:pt x="24940" y="42124"/>
                  <a:pt x="24238" y="42140"/>
                </a:cubicBezTo>
                <a:cubicBezTo>
                  <a:pt x="23895" y="42148"/>
                  <a:pt x="23548" y="42148"/>
                  <a:pt x="23201" y="42148"/>
                </a:cubicBezTo>
                <a:cubicBezTo>
                  <a:pt x="22854" y="42148"/>
                  <a:pt x="22507" y="42148"/>
                  <a:pt x="22164" y="42156"/>
                </a:cubicBezTo>
                <a:cubicBezTo>
                  <a:pt x="21509" y="42172"/>
                  <a:pt x="20839" y="42172"/>
                  <a:pt x="20185" y="42220"/>
                </a:cubicBezTo>
                <a:cubicBezTo>
                  <a:pt x="19706" y="42236"/>
                  <a:pt x="19212" y="42236"/>
                  <a:pt x="18733" y="42283"/>
                </a:cubicBezTo>
                <a:cubicBezTo>
                  <a:pt x="18720" y="42285"/>
                  <a:pt x="18708" y="42286"/>
                  <a:pt x="18696" y="42286"/>
                </a:cubicBezTo>
                <a:cubicBezTo>
                  <a:pt x="18596" y="42286"/>
                  <a:pt x="18553" y="42224"/>
                  <a:pt x="18510" y="42124"/>
                </a:cubicBezTo>
                <a:cubicBezTo>
                  <a:pt x="18047" y="40624"/>
                  <a:pt x="17488" y="39156"/>
                  <a:pt x="16978" y="37672"/>
                </a:cubicBezTo>
                <a:cubicBezTo>
                  <a:pt x="16882" y="37433"/>
                  <a:pt x="16802" y="37194"/>
                  <a:pt x="16707" y="36954"/>
                </a:cubicBezTo>
                <a:cubicBezTo>
                  <a:pt x="16675" y="36842"/>
                  <a:pt x="16691" y="36811"/>
                  <a:pt x="16802" y="36811"/>
                </a:cubicBezTo>
                <a:close/>
                <a:moveTo>
                  <a:pt x="18685" y="42587"/>
                </a:moveTo>
                <a:lnTo>
                  <a:pt x="18685" y="42587"/>
                </a:lnTo>
                <a:cubicBezTo>
                  <a:pt x="18861" y="42619"/>
                  <a:pt x="19020" y="42619"/>
                  <a:pt x="19180" y="42635"/>
                </a:cubicBezTo>
                <a:cubicBezTo>
                  <a:pt x="19962" y="42714"/>
                  <a:pt x="20743" y="42682"/>
                  <a:pt x="21509" y="42730"/>
                </a:cubicBezTo>
                <a:cubicBezTo>
                  <a:pt x="22419" y="42778"/>
                  <a:pt x="23328" y="42778"/>
                  <a:pt x="24238" y="42810"/>
                </a:cubicBezTo>
                <a:cubicBezTo>
                  <a:pt x="24629" y="42818"/>
                  <a:pt x="25020" y="42818"/>
                  <a:pt x="25411" y="42818"/>
                </a:cubicBezTo>
                <a:cubicBezTo>
                  <a:pt x="25801" y="42818"/>
                  <a:pt x="26192" y="42818"/>
                  <a:pt x="26583" y="42826"/>
                </a:cubicBezTo>
                <a:cubicBezTo>
                  <a:pt x="27349" y="42826"/>
                  <a:pt x="28103" y="42861"/>
                  <a:pt x="28866" y="42861"/>
                </a:cubicBezTo>
                <a:cubicBezTo>
                  <a:pt x="28993" y="42861"/>
                  <a:pt x="29120" y="42860"/>
                  <a:pt x="29248" y="42858"/>
                </a:cubicBezTo>
                <a:cubicBezTo>
                  <a:pt x="29264" y="42856"/>
                  <a:pt x="29281" y="42856"/>
                  <a:pt x="29297" y="42856"/>
                </a:cubicBezTo>
                <a:cubicBezTo>
                  <a:pt x="29415" y="42856"/>
                  <a:pt x="29532" y="42889"/>
                  <a:pt x="29650" y="42889"/>
                </a:cubicBezTo>
                <a:cubicBezTo>
                  <a:pt x="29692" y="42889"/>
                  <a:pt x="29733" y="42885"/>
                  <a:pt x="29775" y="42874"/>
                </a:cubicBezTo>
                <a:cubicBezTo>
                  <a:pt x="29870" y="42874"/>
                  <a:pt x="29966" y="42890"/>
                  <a:pt x="30062" y="42890"/>
                </a:cubicBezTo>
                <a:cubicBezTo>
                  <a:pt x="31514" y="42906"/>
                  <a:pt x="32950" y="42906"/>
                  <a:pt x="34402" y="42922"/>
                </a:cubicBezTo>
                <a:cubicBezTo>
                  <a:pt x="34580" y="42929"/>
                  <a:pt x="34759" y="42936"/>
                  <a:pt x="34937" y="42936"/>
                </a:cubicBezTo>
                <a:cubicBezTo>
                  <a:pt x="35157" y="42936"/>
                  <a:pt x="35378" y="42925"/>
                  <a:pt x="35598" y="42890"/>
                </a:cubicBezTo>
                <a:lnTo>
                  <a:pt x="35598" y="42890"/>
                </a:lnTo>
                <a:cubicBezTo>
                  <a:pt x="35614" y="42986"/>
                  <a:pt x="35582" y="43065"/>
                  <a:pt x="35551" y="43161"/>
                </a:cubicBezTo>
                <a:cubicBezTo>
                  <a:pt x="35514" y="43259"/>
                  <a:pt x="35450" y="43300"/>
                  <a:pt x="35371" y="43300"/>
                </a:cubicBezTo>
                <a:cubicBezTo>
                  <a:pt x="35347" y="43300"/>
                  <a:pt x="35322" y="43296"/>
                  <a:pt x="35295" y="43289"/>
                </a:cubicBezTo>
                <a:cubicBezTo>
                  <a:pt x="35200" y="43273"/>
                  <a:pt x="35120" y="43273"/>
                  <a:pt x="35024" y="43273"/>
                </a:cubicBezTo>
                <a:cubicBezTo>
                  <a:pt x="34485" y="43248"/>
                  <a:pt x="33956" y="43214"/>
                  <a:pt x="33428" y="43214"/>
                </a:cubicBezTo>
                <a:cubicBezTo>
                  <a:pt x="33269" y="43214"/>
                  <a:pt x="33109" y="43217"/>
                  <a:pt x="32950" y="43225"/>
                </a:cubicBezTo>
                <a:cubicBezTo>
                  <a:pt x="32608" y="43245"/>
                  <a:pt x="32266" y="43251"/>
                  <a:pt x="31924" y="43251"/>
                </a:cubicBezTo>
                <a:cubicBezTo>
                  <a:pt x="31468" y="43251"/>
                  <a:pt x="31012" y="43241"/>
                  <a:pt x="30556" y="43241"/>
                </a:cubicBezTo>
                <a:cubicBezTo>
                  <a:pt x="28131" y="43257"/>
                  <a:pt x="25706" y="43257"/>
                  <a:pt x="23280" y="43289"/>
                </a:cubicBezTo>
                <a:cubicBezTo>
                  <a:pt x="22874" y="43289"/>
                  <a:pt x="22471" y="43285"/>
                  <a:pt x="22068" y="43285"/>
                </a:cubicBezTo>
                <a:cubicBezTo>
                  <a:pt x="21665" y="43285"/>
                  <a:pt x="21262" y="43289"/>
                  <a:pt x="20855" y="43305"/>
                </a:cubicBezTo>
                <a:cubicBezTo>
                  <a:pt x="20360" y="43337"/>
                  <a:pt x="19850" y="43321"/>
                  <a:pt x="19355" y="43337"/>
                </a:cubicBezTo>
                <a:lnTo>
                  <a:pt x="19291" y="43337"/>
                </a:lnTo>
                <a:cubicBezTo>
                  <a:pt x="19276" y="43338"/>
                  <a:pt x="19262" y="43338"/>
                  <a:pt x="19247" y="43338"/>
                </a:cubicBezTo>
                <a:cubicBezTo>
                  <a:pt x="19032" y="43338"/>
                  <a:pt x="18889" y="43227"/>
                  <a:pt x="18829" y="43017"/>
                </a:cubicBezTo>
                <a:cubicBezTo>
                  <a:pt x="18781" y="42890"/>
                  <a:pt x="18733" y="42746"/>
                  <a:pt x="18685" y="42587"/>
                </a:cubicBezTo>
                <a:close/>
                <a:moveTo>
                  <a:pt x="19116" y="43620"/>
                </a:moveTo>
                <a:cubicBezTo>
                  <a:pt x="19130" y="43620"/>
                  <a:pt x="19146" y="43621"/>
                  <a:pt x="19164" y="43624"/>
                </a:cubicBezTo>
                <a:cubicBezTo>
                  <a:pt x="19754" y="43704"/>
                  <a:pt x="20360" y="43720"/>
                  <a:pt x="20951" y="43720"/>
                </a:cubicBezTo>
                <a:cubicBezTo>
                  <a:pt x="21366" y="43720"/>
                  <a:pt x="21765" y="43767"/>
                  <a:pt x="22179" y="43783"/>
                </a:cubicBezTo>
                <a:cubicBezTo>
                  <a:pt x="23264" y="43831"/>
                  <a:pt x="24365" y="43831"/>
                  <a:pt x="25466" y="43863"/>
                </a:cubicBezTo>
                <a:cubicBezTo>
                  <a:pt x="25849" y="43879"/>
                  <a:pt x="26248" y="43879"/>
                  <a:pt x="26631" y="43927"/>
                </a:cubicBezTo>
                <a:cubicBezTo>
                  <a:pt x="26714" y="43939"/>
                  <a:pt x="26796" y="43942"/>
                  <a:pt x="26879" y="43942"/>
                </a:cubicBezTo>
                <a:cubicBezTo>
                  <a:pt x="26969" y="43942"/>
                  <a:pt x="27059" y="43938"/>
                  <a:pt x="27150" y="43938"/>
                </a:cubicBezTo>
                <a:cubicBezTo>
                  <a:pt x="27200" y="43938"/>
                  <a:pt x="27251" y="43939"/>
                  <a:pt x="27301" y="43943"/>
                </a:cubicBezTo>
                <a:cubicBezTo>
                  <a:pt x="27764" y="43959"/>
                  <a:pt x="28227" y="43975"/>
                  <a:pt x="28690" y="43975"/>
                </a:cubicBezTo>
                <a:cubicBezTo>
                  <a:pt x="29392" y="43991"/>
                  <a:pt x="30078" y="44023"/>
                  <a:pt x="30764" y="44039"/>
                </a:cubicBezTo>
                <a:cubicBezTo>
                  <a:pt x="31290" y="44039"/>
                  <a:pt x="31817" y="44039"/>
                  <a:pt x="32343" y="44071"/>
                </a:cubicBezTo>
                <a:cubicBezTo>
                  <a:pt x="32710" y="44102"/>
                  <a:pt x="33077" y="44087"/>
                  <a:pt x="33444" y="44102"/>
                </a:cubicBezTo>
                <a:cubicBezTo>
                  <a:pt x="33724" y="44110"/>
                  <a:pt x="34003" y="44114"/>
                  <a:pt x="34280" y="44114"/>
                </a:cubicBezTo>
                <a:cubicBezTo>
                  <a:pt x="34557" y="44114"/>
                  <a:pt x="34833" y="44110"/>
                  <a:pt x="35104" y="44102"/>
                </a:cubicBezTo>
                <a:cubicBezTo>
                  <a:pt x="35184" y="44118"/>
                  <a:pt x="35200" y="44166"/>
                  <a:pt x="35168" y="44230"/>
                </a:cubicBezTo>
                <a:lnTo>
                  <a:pt x="35184" y="44230"/>
                </a:lnTo>
                <a:cubicBezTo>
                  <a:pt x="35152" y="44310"/>
                  <a:pt x="35136" y="44390"/>
                  <a:pt x="35024" y="44390"/>
                </a:cubicBezTo>
                <a:lnTo>
                  <a:pt x="34864" y="44390"/>
                </a:lnTo>
                <a:cubicBezTo>
                  <a:pt x="34753" y="44358"/>
                  <a:pt x="34657" y="44358"/>
                  <a:pt x="34561" y="44358"/>
                </a:cubicBezTo>
                <a:lnTo>
                  <a:pt x="26886" y="44358"/>
                </a:lnTo>
                <a:cubicBezTo>
                  <a:pt x="26807" y="44358"/>
                  <a:pt x="26711" y="44390"/>
                  <a:pt x="26631" y="44390"/>
                </a:cubicBezTo>
                <a:lnTo>
                  <a:pt x="22834" y="44390"/>
                </a:lnTo>
                <a:cubicBezTo>
                  <a:pt x="22626" y="44390"/>
                  <a:pt x="22403" y="44422"/>
                  <a:pt x="22195" y="44422"/>
                </a:cubicBezTo>
                <a:cubicBezTo>
                  <a:pt x="21286" y="44422"/>
                  <a:pt x="20392" y="44422"/>
                  <a:pt x="19483" y="44454"/>
                </a:cubicBezTo>
                <a:cubicBezTo>
                  <a:pt x="19339" y="44454"/>
                  <a:pt x="19244" y="44422"/>
                  <a:pt x="19212" y="44262"/>
                </a:cubicBezTo>
                <a:cubicBezTo>
                  <a:pt x="19180" y="44087"/>
                  <a:pt x="19116" y="43927"/>
                  <a:pt x="19052" y="43751"/>
                </a:cubicBezTo>
                <a:cubicBezTo>
                  <a:pt x="19012" y="43657"/>
                  <a:pt x="19039" y="43620"/>
                  <a:pt x="19116" y="43620"/>
                </a:cubicBezTo>
                <a:close/>
                <a:moveTo>
                  <a:pt x="30285" y="0"/>
                </a:moveTo>
                <a:cubicBezTo>
                  <a:pt x="30285" y="112"/>
                  <a:pt x="30205" y="112"/>
                  <a:pt x="30126" y="112"/>
                </a:cubicBezTo>
                <a:cubicBezTo>
                  <a:pt x="29455" y="128"/>
                  <a:pt x="28833" y="287"/>
                  <a:pt x="28227" y="575"/>
                </a:cubicBezTo>
                <a:cubicBezTo>
                  <a:pt x="27604" y="878"/>
                  <a:pt x="27126" y="1324"/>
                  <a:pt x="26807" y="1915"/>
                </a:cubicBezTo>
                <a:cubicBezTo>
                  <a:pt x="26456" y="2489"/>
                  <a:pt x="26280" y="3112"/>
                  <a:pt x="26296" y="3782"/>
                </a:cubicBezTo>
                <a:cubicBezTo>
                  <a:pt x="26264" y="3925"/>
                  <a:pt x="26296" y="4069"/>
                  <a:pt x="26312" y="4213"/>
                </a:cubicBezTo>
                <a:cubicBezTo>
                  <a:pt x="26392" y="5042"/>
                  <a:pt x="26615" y="5840"/>
                  <a:pt x="27014" y="6590"/>
                </a:cubicBezTo>
                <a:cubicBezTo>
                  <a:pt x="27381" y="7276"/>
                  <a:pt x="27876" y="7819"/>
                  <a:pt x="28578" y="8186"/>
                </a:cubicBezTo>
                <a:cubicBezTo>
                  <a:pt x="28610" y="8201"/>
                  <a:pt x="28642" y="8201"/>
                  <a:pt x="28642" y="8249"/>
                </a:cubicBezTo>
                <a:cubicBezTo>
                  <a:pt x="28626" y="8297"/>
                  <a:pt x="28578" y="8313"/>
                  <a:pt x="28530" y="8329"/>
                </a:cubicBezTo>
                <a:cubicBezTo>
                  <a:pt x="28163" y="8441"/>
                  <a:pt x="27844" y="8616"/>
                  <a:pt x="27509" y="8792"/>
                </a:cubicBezTo>
                <a:cubicBezTo>
                  <a:pt x="26966" y="9079"/>
                  <a:pt x="26472" y="9430"/>
                  <a:pt x="26009" y="9829"/>
                </a:cubicBezTo>
                <a:cubicBezTo>
                  <a:pt x="25690" y="10100"/>
                  <a:pt x="25419" y="10403"/>
                  <a:pt x="25195" y="10738"/>
                </a:cubicBezTo>
                <a:cubicBezTo>
                  <a:pt x="24860" y="11201"/>
                  <a:pt x="24541" y="11664"/>
                  <a:pt x="24365" y="12206"/>
                </a:cubicBezTo>
                <a:cubicBezTo>
                  <a:pt x="24302" y="12382"/>
                  <a:pt x="24238" y="12542"/>
                  <a:pt x="24174" y="12701"/>
                </a:cubicBezTo>
                <a:cubicBezTo>
                  <a:pt x="23919" y="13483"/>
                  <a:pt x="23663" y="14281"/>
                  <a:pt x="23456" y="15094"/>
                </a:cubicBezTo>
                <a:cubicBezTo>
                  <a:pt x="23444" y="15130"/>
                  <a:pt x="23441" y="15182"/>
                  <a:pt x="23402" y="15182"/>
                </a:cubicBezTo>
                <a:cubicBezTo>
                  <a:pt x="23388" y="15182"/>
                  <a:pt x="23370" y="15175"/>
                  <a:pt x="23344" y="15158"/>
                </a:cubicBezTo>
                <a:cubicBezTo>
                  <a:pt x="23392" y="14520"/>
                  <a:pt x="23312" y="13898"/>
                  <a:pt x="23264" y="13260"/>
                </a:cubicBezTo>
                <a:cubicBezTo>
                  <a:pt x="23249" y="13036"/>
                  <a:pt x="23280" y="12797"/>
                  <a:pt x="23137" y="12589"/>
                </a:cubicBezTo>
                <a:cubicBezTo>
                  <a:pt x="23233" y="12414"/>
                  <a:pt x="23153" y="12238"/>
                  <a:pt x="23137" y="12079"/>
                </a:cubicBezTo>
                <a:cubicBezTo>
                  <a:pt x="23105" y="11744"/>
                  <a:pt x="23025" y="11425"/>
                  <a:pt x="22993" y="11105"/>
                </a:cubicBezTo>
                <a:cubicBezTo>
                  <a:pt x="22961" y="10770"/>
                  <a:pt x="22897" y="10451"/>
                  <a:pt x="22834" y="10132"/>
                </a:cubicBezTo>
                <a:cubicBezTo>
                  <a:pt x="22754" y="9622"/>
                  <a:pt x="22642" y="9127"/>
                  <a:pt x="22515" y="8616"/>
                </a:cubicBezTo>
                <a:cubicBezTo>
                  <a:pt x="22371" y="8042"/>
                  <a:pt x="22195" y="7483"/>
                  <a:pt x="21988" y="6925"/>
                </a:cubicBezTo>
                <a:cubicBezTo>
                  <a:pt x="21717" y="6175"/>
                  <a:pt x="21430" y="5441"/>
                  <a:pt x="21015" y="4755"/>
                </a:cubicBezTo>
                <a:cubicBezTo>
                  <a:pt x="20887" y="4500"/>
                  <a:pt x="20727" y="4260"/>
                  <a:pt x="20552" y="4037"/>
                </a:cubicBezTo>
                <a:cubicBezTo>
                  <a:pt x="20025" y="3287"/>
                  <a:pt x="19291" y="2824"/>
                  <a:pt x="18430" y="2553"/>
                </a:cubicBezTo>
                <a:cubicBezTo>
                  <a:pt x="18159" y="2465"/>
                  <a:pt x="17883" y="2429"/>
                  <a:pt x="17606" y="2429"/>
                </a:cubicBezTo>
                <a:cubicBezTo>
                  <a:pt x="17329" y="2429"/>
                  <a:pt x="17050" y="2465"/>
                  <a:pt x="16770" y="2521"/>
                </a:cubicBezTo>
                <a:cubicBezTo>
                  <a:pt x="15925" y="2681"/>
                  <a:pt x="15143" y="2968"/>
                  <a:pt x="14473" y="3542"/>
                </a:cubicBezTo>
                <a:cubicBezTo>
                  <a:pt x="14042" y="3893"/>
                  <a:pt x="13675" y="4292"/>
                  <a:pt x="13356" y="4723"/>
                </a:cubicBezTo>
                <a:cubicBezTo>
                  <a:pt x="12909" y="5313"/>
                  <a:pt x="12574" y="5936"/>
                  <a:pt x="12287" y="6606"/>
                </a:cubicBezTo>
                <a:cubicBezTo>
                  <a:pt x="12079" y="7005"/>
                  <a:pt x="11920" y="7436"/>
                  <a:pt x="11808" y="7866"/>
                </a:cubicBezTo>
                <a:cubicBezTo>
                  <a:pt x="11793" y="7941"/>
                  <a:pt x="11792" y="8043"/>
                  <a:pt x="11688" y="8043"/>
                </a:cubicBezTo>
                <a:cubicBezTo>
                  <a:pt x="11681" y="8043"/>
                  <a:pt x="11673" y="8043"/>
                  <a:pt x="11664" y="8042"/>
                </a:cubicBezTo>
                <a:cubicBezTo>
                  <a:pt x="11361" y="7579"/>
                  <a:pt x="10994" y="7164"/>
                  <a:pt x="10611" y="6765"/>
                </a:cubicBezTo>
                <a:cubicBezTo>
                  <a:pt x="10069" y="6207"/>
                  <a:pt x="9431" y="5808"/>
                  <a:pt x="8729" y="5489"/>
                </a:cubicBezTo>
                <a:cubicBezTo>
                  <a:pt x="8282" y="5282"/>
                  <a:pt x="7771" y="5202"/>
                  <a:pt x="7293" y="5122"/>
                </a:cubicBezTo>
                <a:cubicBezTo>
                  <a:pt x="7056" y="5091"/>
                  <a:pt x="6812" y="5073"/>
                  <a:pt x="6566" y="5073"/>
                </a:cubicBezTo>
                <a:cubicBezTo>
                  <a:pt x="6431" y="5073"/>
                  <a:pt x="6295" y="5079"/>
                  <a:pt x="6160" y="5090"/>
                </a:cubicBezTo>
                <a:cubicBezTo>
                  <a:pt x="5872" y="5106"/>
                  <a:pt x="5601" y="5170"/>
                  <a:pt x="5330" y="5186"/>
                </a:cubicBezTo>
                <a:cubicBezTo>
                  <a:pt x="4979" y="5218"/>
                  <a:pt x="4644" y="5313"/>
                  <a:pt x="4325" y="5409"/>
                </a:cubicBezTo>
                <a:cubicBezTo>
                  <a:pt x="3958" y="5521"/>
                  <a:pt x="3607" y="5696"/>
                  <a:pt x="3272" y="5920"/>
                </a:cubicBezTo>
                <a:cubicBezTo>
                  <a:pt x="2937" y="6175"/>
                  <a:pt x="2601" y="6414"/>
                  <a:pt x="2314" y="6702"/>
                </a:cubicBezTo>
                <a:cubicBezTo>
                  <a:pt x="1899" y="7101"/>
                  <a:pt x="1628" y="7595"/>
                  <a:pt x="1373" y="8106"/>
                </a:cubicBezTo>
                <a:cubicBezTo>
                  <a:pt x="1070" y="8712"/>
                  <a:pt x="846" y="9334"/>
                  <a:pt x="798" y="10005"/>
                </a:cubicBezTo>
                <a:cubicBezTo>
                  <a:pt x="735" y="10723"/>
                  <a:pt x="782" y="11441"/>
                  <a:pt x="1054" y="12111"/>
                </a:cubicBezTo>
                <a:cubicBezTo>
                  <a:pt x="1118" y="12318"/>
                  <a:pt x="1213" y="12510"/>
                  <a:pt x="1277" y="12717"/>
                </a:cubicBezTo>
                <a:cubicBezTo>
                  <a:pt x="1320" y="12820"/>
                  <a:pt x="1340" y="12867"/>
                  <a:pt x="1369" y="12867"/>
                </a:cubicBezTo>
                <a:cubicBezTo>
                  <a:pt x="1394" y="12867"/>
                  <a:pt x="1425" y="12832"/>
                  <a:pt x="1485" y="12765"/>
                </a:cubicBezTo>
                <a:cubicBezTo>
                  <a:pt x="1772" y="12430"/>
                  <a:pt x="2123" y="12222"/>
                  <a:pt x="2538" y="12111"/>
                </a:cubicBezTo>
                <a:cubicBezTo>
                  <a:pt x="2833" y="12042"/>
                  <a:pt x="3137" y="11982"/>
                  <a:pt x="3438" y="11982"/>
                </a:cubicBezTo>
                <a:cubicBezTo>
                  <a:pt x="3559" y="11982"/>
                  <a:pt x="3679" y="11992"/>
                  <a:pt x="3798" y="12015"/>
                </a:cubicBezTo>
                <a:cubicBezTo>
                  <a:pt x="3942" y="12047"/>
                  <a:pt x="4101" y="12079"/>
                  <a:pt x="4229" y="12175"/>
                </a:cubicBezTo>
                <a:cubicBezTo>
                  <a:pt x="4724" y="12573"/>
                  <a:pt x="4756" y="13260"/>
                  <a:pt x="4325" y="13738"/>
                </a:cubicBezTo>
                <a:cubicBezTo>
                  <a:pt x="4101" y="13994"/>
                  <a:pt x="3814" y="14153"/>
                  <a:pt x="3495" y="14265"/>
                </a:cubicBezTo>
                <a:cubicBezTo>
                  <a:pt x="2873" y="14488"/>
                  <a:pt x="2250" y="14712"/>
                  <a:pt x="1612" y="14935"/>
                </a:cubicBezTo>
                <a:cubicBezTo>
                  <a:pt x="1213" y="15079"/>
                  <a:pt x="846" y="15270"/>
                  <a:pt x="543" y="15573"/>
                </a:cubicBezTo>
                <a:cubicBezTo>
                  <a:pt x="272" y="15828"/>
                  <a:pt x="96" y="16116"/>
                  <a:pt x="49" y="16499"/>
                </a:cubicBezTo>
                <a:cubicBezTo>
                  <a:pt x="1" y="16977"/>
                  <a:pt x="80" y="17440"/>
                  <a:pt x="240" y="17887"/>
                </a:cubicBezTo>
                <a:cubicBezTo>
                  <a:pt x="431" y="18477"/>
                  <a:pt x="687" y="19020"/>
                  <a:pt x="1006" y="19546"/>
                </a:cubicBezTo>
                <a:cubicBezTo>
                  <a:pt x="1182" y="19837"/>
                  <a:pt x="1251" y="19932"/>
                  <a:pt x="1418" y="19932"/>
                </a:cubicBezTo>
                <a:cubicBezTo>
                  <a:pt x="1507" y="19932"/>
                  <a:pt x="1625" y="19904"/>
                  <a:pt x="1804" y="19865"/>
                </a:cubicBezTo>
                <a:cubicBezTo>
                  <a:pt x="1961" y="19824"/>
                  <a:pt x="2123" y="19795"/>
                  <a:pt x="2284" y="19795"/>
                </a:cubicBezTo>
                <a:cubicBezTo>
                  <a:pt x="2434" y="19795"/>
                  <a:pt x="2583" y="19820"/>
                  <a:pt x="2729" y="19881"/>
                </a:cubicBezTo>
                <a:cubicBezTo>
                  <a:pt x="3304" y="20121"/>
                  <a:pt x="3607" y="20871"/>
                  <a:pt x="3367" y="21461"/>
                </a:cubicBezTo>
                <a:cubicBezTo>
                  <a:pt x="3256" y="21764"/>
                  <a:pt x="3048" y="21987"/>
                  <a:pt x="2857" y="22211"/>
                </a:cubicBezTo>
                <a:cubicBezTo>
                  <a:pt x="2825" y="22259"/>
                  <a:pt x="2745" y="22291"/>
                  <a:pt x="2793" y="22354"/>
                </a:cubicBezTo>
                <a:cubicBezTo>
                  <a:pt x="2857" y="22434"/>
                  <a:pt x="2857" y="22530"/>
                  <a:pt x="2873" y="22610"/>
                </a:cubicBezTo>
                <a:cubicBezTo>
                  <a:pt x="2905" y="22801"/>
                  <a:pt x="2905" y="22993"/>
                  <a:pt x="2984" y="23168"/>
                </a:cubicBezTo>
                <a:cubicBezTo>
                  <a:pt x="2984" y="23200"/>
                  <a:pt x="3000" y="23232"/>
                  <a:pt x="3000" y="23280"/>
                </a:cubicBezTo>
                <a:cubicBezTo>
                  <a:pt x="3000" y="23280"/>
                  <a:pt x="3000" y="23296"/>
                  <a:pt x="3000" y="23312"/>
                </a:cubicBezTo>
                <a:cubicBezTo>
                  <a:pt x="3016" y="23567"/>
                  <a:pt x="3080" y="23822"/>
                  <a:pt x="3048" y="24078"/>
                </a:cubicBezTo>
                <a:cubicBezTo>
                  <a:pt x="2984" y="24142"/>
                  <a:pt x="3112" y="24126"/>
                  <a:pt x="3096" y="24173"/>
                </a:cubicBezTo>
                <a:cubicBezTo>
                  <a:pt x="3096" y="24189"/>
                  <a:pt x="3096" y="24205"/>
                  <a:pt x="3112" y="24205"/>
                </a:cubicBezTo>
                <a:cubicBezTo>
                  <a:pt x="3192" y="24652"/>
                  <a:pt x="3543" y="24860"/>
                  <a:pt x="3862" y="25147"/>
                </a:cubicBezTo>
                <a:cubicBezTo>
                  <a:pt x="3926" y="24876"/>
                  <a:pt x="3974" y="24620"/>
                  <a:pt x="4022" y="24365"/>
                </a:cubicBezTo>
                <a:lnTo>
                  <a:pt x="4038" y="24333"/>
                </a:lnTo>
                <a:cubicBezTo>
                  <a:pt x="4101" y="24078"/>
                  <a:pt x="4197" y="23838"/>
                  <a:pt x="4293" y="23599"/>
                </a:cubicBezTo>
                <a:cubicBezTo>
                  <a:pt x="4516" y="23009"/>
                  <a:pt x="4803" y="22434"/>
                  <a:pt x="4963" y="21812"/>
                </a:cubicBezTo>
                <a:cubicBezTo>
                  <a:pt x="5107" y="21269"/>
                  <a:pt x="5282" y="20743"/>
                  <a:pt x="5505" y="20216"/>
                </a:cubicBezTo>
                <a:cubicBezTo>
                  <a:pt x="5825" y="19466"/>
                  <a:pt x="6112" y="18685"/>
                  <a:pt x="6431" y="17919"/>
                </a:cubicBezTo>
                <a:cubicBezTo>
                  <a:pt x="6830" y="17025"/>
                  <a:pt x="7277" y="16164"/>
                  <a:pt x="7691" y="15270"/>
                </a:cubicBezTo>
                <a:cubicBezTo>
                  <a:pt x="8186" y="14233"/>
                  <a:pt x="8808" y="13244"/>
                  <a:pt x="9335" y="12222"/>
                </a:cubicBezTo>
                <a:cubicBezTo>
                  <a:pt x="9367" y="12159"/>
                  <a:pt x="9351" y="12047"/>
                  <a:pt x="9399" y="12015"/>
                </a:cubicBezTo>
                <a:cubicBezTo>
                  <a:pt x="9542" y="11935"/>
                  <a:pt x="9590" y="11792"/>
                  <a:pt x="9670" y="11680"/>
                </a:cubicBezTo>
                <a:cubicBezTo>
                  <a:pt x="9830" y="11425"/>
                  <a:pt x="9973" y="11169"/>
                  <a:pt x="10133" y="10914"/>
                </a:cubicBezTo>
                <a:cubicBezTo>
                  <a:pt x="10197" y="10818"/>
                  <a:pt x="10276" y="10723"/>
                  <a:pt x="10404" y="10707"/>
                </a:cubicBezTo>
                <a:cubicBezTo>
                  <a:pt x="10420" y="10705"/>
                  <a:pt x="10434" y="10704"/>
                  <a:pt x="10447" y="10704"/>
                </a:cubicBezTo>
                <a:cubicBezTo>
                  <a:pt x="10542" y="10704"/>
                  <a:pt x="10574" y="10754"/>
                  <a:pt x="10532" y="10866"/>
                </a:cubicBezTo>
                <a:cubicBezTo>
                  <a:pt x="10500" y="10946"/>
                  <a:pt x="10452" y="11026"/>
                  <a:pt x="10420" y="11105"/>
                </a:cubicBezTo>
                <a:cubicBezTo>
                  <a:pt x="9957" y="11903"/>
                  <a:pt x="9383" y="12637"/>
                  <a:pt x="8968" y="13467"/>
                </a:cubicBezTo>
                <a:cubicBezTo>
                  <a:pt x="8713" y="13962"/>
                  <a:pt x="8378" y="14408"/>
                  <a:pt x="8154" y="14919"/>
                </a:cubicBezTo>
                <a:cubicBezTo>
                  <a:pt x="7851" y="15605"/>
                  <a:pt x="7596" y="16291"/>
                  <a:pt x="7277" y="16977"/>
                </a:cubicBezTo>
                <a:cubicBezTo>
                  <a:pt x="7297" y="16991"/>
                  <a:pt x="7317" y="16996"/>
                  <a:pt x="7337" y="16996"/>
                </a:cubicBezTo>
                <a:cubicBezTo>
                  <a:pt x="7365" y="16996"/>
                  <a:pt x="7393" y="16987"/>
                  <a:pt x="7420" y="16977"/>
                </a:cubicBezTo>
                <a:cubicBezTo>
                  <a:pt x="7596" y="16921"/>
                  <a:pt x="7771" y="16905"/>
                  <a:pt x="7947" y="16905"/>
                </a:cubicBezTo>
                <a:cubicBezTo>
                  <a:pt x="8122" y="16905"/>
                  <a:pt x="8298" y="16921"/>
                  <a:pt x="8473" y="16929"/>
                </a:cubicBezTo>
                <a:cubicBezTo>
                  <a:pt x="8745" y="16945"/>
                  <a:pt x="9048" y="17185"/>
                  <a:pt x="9096" y="17408"/>
                </a:cubicBezTo>
                <a:cubicBezTo>
                  <a:pt x="9143" y="17679"/>
                  <a:pt x="9096" y="17935"/>
                  <a:pt x="8856" y="18110"/>
                </a:cubicBezTo>
                <a:cubicBezTo>
                  <a:pt x="8745" y="18190"/>
                  <a:pt x="8617" y="18254"/>
                  <a:pt x="8473" y="18270"/>
                </a:cubicBezTo>
                <a:cubicBezTo>
                  <a:pt x="8363" y="18297"/>
                  <a:pt x="8252" y="18304"/>
                  <a:pt x="8142" y="18304"/>
                </a:cubicBezTo>
                <a:cubicBezTo>
                  <a:pt x="8038" y="18304"/>
                  <a:pt x="7934" y="18298"/>
                  <a:pt x="7830" y="18298"/>
                </a:cubicBezTo>
                <a:cubicBezTo>
                  <a:pt x="7789" y="18298"/>
                  <a:pt x="7748" y="18299"/>
                  <a:pt x="7707" y="18302"/>
                </a:cubicBezTo>
                <a:cubicBezTo>
                  <a:pt x="7682" y="18305"/>
                  <a:pt x="7657" y="18306"/>
                  <a:pt x="7633" y="18306"/>
                </a:cubicBezTo>
                <a:cubicBezTo>
                  <a:pt x="7400" y="18306"/>
                  <a:pt x="7228" y="18173"/>
                  <a:pt x="7069" y="18014"/>
                </a:cubicBezTo>
                <a:cubicBezTo>
                  <a:pt x="7037" y="17967"/>
                  <a:pt x="7021" y="17903"/>
                  <a:pt x="6941" y="17903"/>
                </a:cubicBezTo>
                <a:cubicBezTo>
                  <a:pt x="6878" y="18110"/>
                  <a:pt x="6830" y="18302"/>
                  <a:pt x="6766" y="18509"/>
                </a:cubicBezTo>
                <a:cubicBezTo>
                  <a:pt x="6239" y="19674"/>
                  <a:pt x="5825" y="20871"/>
                  <a:pt x="5490" y="22099"/>
                </a:cubicBezTo>
                <a:cubicBezTo>
                  <a:pt x="5298" y="22753"/>
                  <a:pt x="5107" y="23392"/>
                  <a:pt x="4851" y="24014"/>
                </a:cubicBezTo>
                <a:cubicBezTo>
                  <a:pt x="4835" y="24046"/>
                  <a:pt x="4787" y="24094"/>
                  <a:pt x="4835" y="24110"/>
                </a:cubicBezTo>
                <a:cubicBezTo>
                  <a:pt x="4848" y="24122"/>
                  <a:pt x="4858" y="24127"/>
                  <a:pt x="4867" y="24127"/>
                </a:cubicBezTo>
                <a:cubicBezTo>
                  <a:pt x="4893" y="24127"/>
                  <a:pt x="4908" y="24089"/>
                  <a:pt x="4931" y="24078"/>
                </a:cubicBezTo>
                <a:cubicBezTo>
                  <a:pt x="4963" y="24046"/>
                  <a:pt x="4995" y="23998"/>
                  <a:pt x="5027" y="23966"/>
                </a:cubicBezTo>
                <a:cubicBezTo>
                  <a:pt x="5442" y="23551"/>
                  <a:pt x="5904" y="23216"/>
                  <a:pt x="6511" y="23152"/>
                </a:cubicBezTo>
                <a:cubicBezTo>
                  <a:pt x="6738" y="23135"/>
                  <a:pt x="6966" y="23122"/>
                  <a:pt x="7193" y="23122"/>
                </a:cubicBezTo>
                <a:cubicBezTo>
                  <a:pt x="7381" y="23122"/>
                  <a:pt x="7568" y="23131"/>
                  <a:pt x="7755" y="23152"/>
                </a:cubicBezTo>
                <a:cubicBezTo>
                  <a:pt x="7774" y="23156"/>
                  <a:pt x="7792" y="23158"/>
                  <a:pt x="7809" y="23158"/>
                </a:cubicBezTo>
                <a:cubicBezTo>
                  <a:pt x="7864" y="23158"/>
                  <a:pt x="7910" y="23137"/>
                  <a:pt x="7947" y="23088"/>
                </a:cubicBezTo>
                <a:cubicBezTo>
                  <a:pt x="8074" y="22945"/>
                  <a:pt x="8186" y="22801"/>
                  <a:pt x="8218" y="22626"/>
                </a:cubicBezTo>
                <a:cubicBezTo>
                  <a:pt x="8282" y="22243"/>
                  <a:pt x="8314" y="21876"/>
                  <a:pt x="8218" y="21509"/>
                </a:cubicBezTo>
                <a:cubicBezTo>
                  <a:pt x="8138" y="21222"/>
                  <a:pt x="8058" y="20934"/>
                  <a:pt x="8074" y="20647"/>
                </a:cubicBezTo>
                <a:cubicBezTo>
                  <a:pt x="8106" y="20168"/>
                  <a:pt x="8346" y="19817"/>
                  <a:pt x="8792" y="19626"/>
                </a:cubicBezTo>
                <a:cubicBezTo>
                  <a:pt x="8921" y="19576"/>
                  <a:pt x="9043" y="19553"/>
                  <a:pt x="9159" y="19553"/>
                </a:cubicBezTo>
                <a:cubicBezTo>
                  <a:pt x="9446" y="19553"/>
                  <a:pt x="9698" y="19693"/>
                  <a:pt x="9925" y="19897"/>
                </a:cubicBezTo>
                <a:cubicBezTo>
                  <a:pt x="10324" y="20264"/>
                  <a:pt x="10500" y="20727"/>
                  <a:pt x="10516" y="21253"/>
                </a:cubicBezTo>
                <a:cubicBezTo>
                  <a:pt x="10500" y="21573"/>
                  <a:pt x="10436" y="21860"/>
                  <a:pt x="10308" y="22147"/>
                </a:cubicBezTo>
                <a:cubicBezTo>
                  <a:pt x="10197" y="22434"/>
                  <a:pt x="10085" y="22721"/>
                  <a:pt x="9957" y="23009"/>
                </a:cubicBezTo>
                <a:cubicBezTo>
                  <a:pt x="9915" y="23106"/>
                  <a:pt x="9934" y="23155"/>
                  <a:pt x="10025" y="23155"/>
                </a:cubicBezTo>
                <a:cubicBezTo>
                  <a:pt x="10038" y="23155"/>
                  <a:pt x="10053" y="23154"/>
                  <a:pt x="10069" y="23152"/>
                </a:cubicBezTo>
                <a:cubicBezTo>
                  <a:pt x="10197" y="23136"/>
                  <a:pt x="10340" y="23136"/>
                  <a:pt x="10468" y="23120"/>
                </a:cubicBezTo>
                <a:cubicBezTo>
                  <a:pt x="10851" y="23057"/>
                  <a:pt x="11202" y="22961"/>
                  <a:pt x="11505" y="22690"/>
                </a:cubicBezTo>
                <a:cubicBezTo>
                  <a:pt x="11617" y="22642"/>
                  <a:pt x="11696" y="22530"/>
                  <a:pt x="11760" y="22434"/>
                </a:cubicBezTo>
                <a:cubicBezTo>
                  <a:pt x="12031" y="22067"/>
                  <a:pt x="12191" y="21652"/>
                  <a:pt x="12351" y="21222"/>
                </a:cubicBezTo>
                <a:cubicBezTo>
                  <a:pt x="12526" y="20727"/>
                  <a:pt x="12606" y="20216"/>
                  <a:pt x="12670" y="19690"/>
                </a:cubicBezTo>
                <a:cubicBezTo>
                  <a:pt x="12718" y="19387"/>
                  <a:pt x="12734" y="19068"/>
                  <a:pt x="12718" y="18748"/>
                </a:cubicBezTo>
                <a:cubicBezTo>
                  <a:pt x="12702" y="18637"/>
                  <a:pt x="12749" y="18541"/>
                  <a:pt x="12845" y="18477"/>
                </a:cubicBezTo>
                <a:cubicBezTo>
                  <a:pt x="12909" y="18445"/>
                  <a:pt x="12973" y="18381"/>
                  <a:pt x="13037" y="18334"/>
                </a:cubicBezTo>
                <a:cubicBezTo>
                  <a:pt x="13436" y="18078"/>
                  <a:pt x="13882" y="17951"/>
                  <a:pt x="14313" y="17759"/>
                </a:cubicBezTo>
                <a:cubicBezTo>
                  <a:pt x="14808" y="17552"/>
                  <a:pt x="15302" y="17344"/>
                  <a:pt x="15797" y="17137"/>
                </a:cubicBezTo>
                <a:cubicBezTo>
                  <a:pt x="15893" y="17105"/>
                  <a:pt x="15925" y="17057"/>
                  <a:pt x="15877" y="16945"/>
                </a:cubicBezTo>
                <a:cubicBezTo>
                  <a:pt x="15829" y="16834"/>
                  <a:pt x="15829" y="16690"/>
                  <a:pt x="15861" y="16578"/>
                </a:cubicBezTo>
                <a:cubicBezTo>
                  <a:pt x="15925" y="16275"/>
                  <a:pt x="15861" y="16004"/>
                  <a:pt x="15701" y="15733"/>
                </a:cubicBezTo>
                <a:cubicBezTo>
                  <a:pt x="15510" y="15366"/>
                  <a:pt x="15271" y="15031"/>
                  <a:pt x="14919" y="14791"/>
                </a:cubicBezTo>
                <a:cubicBezTo>
                  <a:pt x="14776" y="14680"/>
                  <a:pt x="14632" y="14568"/>
                  <a:pt x="14505" y="14440"/>
                </a:cubicBezTo>
                <a:cubicBezTo>
                  <a:pt x="14233" y="14153"/>
                  <a:pt x="14026" y="13850"/>
                  <a:pt x="14058" y="13435"/>
                </a:cubicBezTo>
                <a:cubicBezTo>
                  <a:pt x="14090" y="13068"/>
                  <a:pt x="14233" y="12749"/>
                  <a:pt x="14568" y="12573"/>
                </a:cubicBezTo>
                <a:cubicBezTo>
                  <a:pt x="14746" y="12485"/>
                  <a:pt x="14944" y="12436"/>
                  <a:pt x="15146" y="12436"/>
                </a:cubicBezTo>
                <a:cubicBezTo>
                  <a:pt x="15198" y="12436"/>
                  <a:pt x="15250" y="12439"/>
                  <a:pt x="15302" y="12446"/>
                </a:cubicBezTo>
                <a:cubicBezTo>
                  <a:pt x="15446" y="12462"/>
                  <a:pt x="15606" y="12478"/>
                  <a:pt x="15733" y="12510"/>
                </a:cubicBezTo>
                <a:cubicBezTo>
                  <a:pt x="15925" y="12557"/>
                  <a:pt x="16116" y="12637"/>
                  <a:pt x="16292" y="12717"/>
                </a:cubicBezTo>
                <a:cubicBezTo>
                  <a:pt x="16531" y="12829"/>
                  <a:pt x="16738" y="12988"/>
                  <a:pt x="16946" y="13132"/>
                </a:cubicBezTo>
                <a:cubicBezTo>
                  <a:pt x="17217" y="13307"/>
                  <a:pt x="17441" y="13563"/>
                  <a:pt x="17648" y="13802"/>
                </a:cubicBezTo>
                <a:cubicBezTo>
                  <a:pt x="17839" y="14041"/>
                  <a:pt x="17983" y="14313"/>
                  <a:pt x="18063" y="14616"/>
                </a:cubicBezTo>
                <a:cubicBezTo>
                  <a:pt x="18077" y="14659"/>
                  <a:pt x="18092" y="14730"/>
                  <a:pt x="18143" y="14730"/>
                </a:cubicBezTo>
                <a:cubicBezTo>
                  <a:pt x="18148" y="14730"/>
                  <a:pt x="18153" y="14729"/>
                  <a:pt x="18159" y="14727"/>
                </a:cubicBezTo>
                <a:cubicBezTo>
                  <a:pt x="18190" y="14727"/>
                  <a:pt x="18206" y="14664"/>
                  <a:pt x="18222" y="14616"/>
                </a:cubicBezTo>
                <a:cubicBezTo>
                  <a:pt x="18270" y="14456"/>
                  <a:pt x="18286" y="14297"/>
                  <a:pt x="18366" y="14137"/>
                </a:cubicBezTo>
                <a:cubicBezTo>
                  <a:pt x="18605" y="13642"/>
                  <a:pt x="18685" y="13116"/>
                  <a:pt x="18717" y="12573"/>
                </a:cubicBezTo>
                <a:cubicBezTo>
                  <a:pt x="18733" y="12206"/>
                  <a:pt x="18765" y="11824"/>
                  <a:pt x="18653" y="11441"/>
                </a:cubicBezTo>
                <a:cubicBezTo>
                  <a:pt x="18589" y="11201"/>
                  <a:pt x="18541" y="10930"/>
                  <a:pt x="18414" y="10754"/>
                </a:cubicBezTo>
                <a:cubicBezTo>
                  <a:pt x="18270" y="10563"/>
                  <a:pt x="18143" y="10356"/>
                  <a:pt x="17983" y="10164"/>
                </a:cubicBezTo>
                <a:cubicBezTo>
                  <a:pt x="17664" y="9829"/>
                  <a:pt x="17329" y="9542"/>
                  <a:pt x="16930" y="9302"/>
                </a:cubicBezTo>
                <a:cubicBezTo>
                  <a:pt x="16292" y="8920"/>
                  <a:pt x="15590" y="8840"/>
                  <a:pt x="14872" y="8792"/>
                </a:cubicBezTo>
                <a:cubicBezTo>
                  <a:pt x="14778" y="8783"/>
                  <a:pt x="14686" y="8779"/>
                  <a:pt x="14593" y="8779"/>
                </a:cubicBezTo>
                <a:cubicBezTo>
                  <a:pt x="14164" y="8779"/>
                  <a:pt x="13744" y="8865"/>
                  <a:pt x="13324" y="8983"/>
                </a:cubicBezTo>
                <a:cubicBezTo>
                  <a:pt x="13037" y="9063"/>
                  <a:pt x="12734" y="9111"/>
                  <a:pt x="12510" y="9318"/>
                </a:cubicBezTo>
                <a:cubicBezTo>
                  <a:pt x="12478" y="9334"/>
                  <a:pt x="12446" y="9350"/>
                  <a:pt x="12430" y="9366"/>
                </a:cubicBezTo>
                <a:cubicBezTo>
                  <a:pt x="12422" y="9368"/>
                  <a:pt x="12414" y="9369"/>
                  <a:pt x="12408" y="9369"/>
                </a:cubicBezTo>
                <a:cubicBezTo>
                  <a:pt x="12357" y="9369"/>
                  <a:pt x="12381" y="9317"/>
                  <a:pt x="12367" y="9302"/>
                </a:cubicBezTo>
                <a:cubicBezTo>
                  <a:pt x="12351" y="9207"/>
                  <a:pt x="12414" y="9127"/>
                  <a:pt x="12430" y="9047"/>
                </a:cubicBezTo>
                <a:cubicBezTo>
                  <a:pt x="12558" y="8441"/>
                  <a:pt x="12829" y="7882"/>
                  <a:pt x="13148" y="7356"/>
                </a:cubicBezTo>
                <a:cubicBezTo>
                  <a:pt x="13563" y="6686"/>
                  <a:pt x="14042" y="6047"/>
                  <a:pt x="14616" y="5505"/>
                </a:cubicBezTo>
                <a:cubicBezTo>
                  <a:pt x="15031" y="5122"/>
                  <a:pt x="15494" y="4819"/>
                  <a:pt x="15973" y="4548"/>
                </a:cubicBezTo>
                <a:cubicBezTo>
                  <a:pt x="16292" y="4372"/>
                  <a:pt x="16643" y="4308"/>
                  <a:pt x="17010" y="4260"/>
                </a:cubicBezTo>
                <a:cubicBezTo>
                  <a:pt x="17093" y="4252"/>
                  <a:pt x="17177" y="4248"/>
                  <a:pt x="17261" y="4248"/>
                </a:cubicBezTo>
                <a:cubicBezTo>
                  <a:pt x="17511" y="4248"/>
                  <a:pt x="17760" y="4284"/>
                  <a:pt x="17999" y="4356"/>
                </a:cubicBezTo>
                <a:cubicBezTo>
                  <a:pt x="18605" y="4532"/>
                  <a:pt x="19100" y="4835"/>
                  <a:pt x="19467" y="5345"/>
                </a:cubicBezTo>
                <a:cubicBezTo>
                  <a:pt x="19802" y="5808"/>
                  <a:pt x="19993" y="6335"/>
                  <a:pt x="20217" y="6861"/>
                </a:cubicBezTo>
                <a:cubicBezTo>
                  <a:pt x="20440" y="7372"/>
                  <a:pt x="20584" y="7914"/>
                  <a:pt x="20775" y="8425"/>
                </a:cubicBezTo>
                <a:cubicBezTo>
                  <a:pt x="20807" y="8648"/>
                  <a:pt x="20887" y="8840"/>
                  <a:pt x="20951" y="9047"/>
                </a:cubicBezTo>
                <a:cubicBezTo>
                  <a:pt x="21031" y="9366"/>
                  <a:pt x="21094" y="9701"/>
                  <a:pt x="21174" y="10036"/>
                </a:cubicBezTo>
                <a:cubicBezTo>
                  <a:pt x="21158" y="10196"/>
                  <a:pt x="21206" y="10372"/>
                  <a:pt x="21238" y="10531"/>
                </a:cubicBezTo>
                <a:cubicBezTo>
                  <a:pt x="21318" y="10898"/>
                  <a:pt x="21382" y="11281"/>
                  <a:pt x="21445" y="11664"/>
                </a:cubicBezTo>
                <a:cubicBezTo>
                  <a:pt x="21525" y="12047"/>
                  <a:pt x="21541" y="12430"/>
                  <a:pt x="21573" y="12797"/>
                </a:cubicBezTo>
                <a:cubicBezTo>
                  <a:pt x="21605" y="13052"/>
                  <a:pt x="21669" y="13291"/>
                  <a:pt x="21685" y="13547"/>
                </a:cubicBezTo>
                <a:cubicBezTo>
                  <a:pt x="21733" y="14105"/>
                  <a:pt x="21781" y="14680"/>
                  <a:pt x="21797" y="15254"/>
                </a:cubicBezTo>
                <a:cubicBezTo>
                  <a:pt x="21828" y="16004"/>
                  <a:pt x="21844" y="16770"/>
                  <a:pt x="21876" y="17536"/>
                </a:cubicBezTo>
                <a:cubicBezTo>
                  <a:pt x="21908" y="18429"/>
                  <a:pt x="21892" y="19339"/>
                  <a:pt x="21892" y="20232"/>
                </a:cubicBezTo>
                <a:cubicBezTo>
                  <a:pt x="21908" y="22019"/>
                  <a:pt x="21908" y="23806"/>
                  <a:pt x="21876" y="25594"/>
                </a:cubicBezTo>
                <a:cubicBezTo>
                  <a:pt x="21860" y="26822"/>
                  <a:pt x="21844" y="28067"/>
                  <a:pt x="21812" y="29311"/>
                </a:cubicBezTo>
                <a:cubicBezTo>
                  <a:pt x="21781" y="30396"/>
                  <a:pt x="21812" y="31481"/>
                  <a:pt x="21765" y="32550"/>
                </a:cubicBezTo>
                <a:cubicBezTo>
                  <a:pt x="21765" y="32774"/>
                  <a:pt x="21765" y="32774"/>
                  <a:pt x="21557" y="32774"/>
                </a:cubicBezTo>
                <a:lnTo>
                  <a:pt x="19611" y="32774"/>
                </a:lnTo>
                <a:cubicBezTo>
                  <a:pt x="19467" y="32774"/>
                  <a:pt x="19435" y="32742"/>
                  <a:pt x="19435" y="32614"/>
                </a:cubicBezTo>
                <a:cubicBezTo>
                  <a:pt x="19451" y="31848"/>
                  <a:pt x="19435" y="31082"/>
                  <a:pt x="19451" y="30301"/>
                </a:cubicBezTo>
                <a:cubicBezTo>
                  <a:pt x="19451" y="29981"/>
                  <a:pt x="19499" y="29662"/>
                  <a:pt x="19451" y="29327"/>
                </a:cubicBezTo>
                <a:cubicBezTo>
                  <a:pt x="19387" y="29008"/>
                  <a:pt x="19419" y="28673"/>
                  <a:pt x="19403" y="28354"/>
                </a:cubicBezTo>
                <a:cubicBezTo>
                  <a:pt x="19371" y="28051"/>
                  <a:pt x="19371" y="27748"/>
                  <a:pt x="19291" y="27460"/>
                </a:cubicBezTo>
                <a:cubicBezTo>
                  <a:pt x="19148" y="26854"/>
                  <a:pt x="18924" y="26280"/>
                  <a:pt x="18557" y="25785"/>
                </a:cubicBezTo>
                <a:cubicBezTo>
                  <a:pt x="18047" y="25083"/>
                  <a:pt x="17441" y="24477"/>
                  <a:pt x="16627" y="24126"/>
                </a:cubicBezTo>
                <a:cubicBezTo>
                  <a:pt x="16173" y="23919"/>
                  <a:pt x="15696" y="23832"/>
                  <a:pt x="15216" y="23832"/>
                </a:cubicBezTo>
                <a:cubicBezTo>
                  <a:pt x="15138" y="23832"/>
                  <a:pt x="15061" y="23834"/>
                  <a:pt x="14983" y="23838"/>
                </a:cubicBezTo>
                <a:cubicBezTo>
                  <a:pt x="14297" y="23870"/>
                  <a:pt x="13659" y="24094"/>
                  <a:pt x="13069" y="24493"/>
                </a:cubicBezTo>
                <a:cubicBezTo>
                  <a:pt x="12654" y="24764"/>
                  <a:pt x="12239" y="25051"/>
                  <a:pt x="11872" y="25402"/>
                </a:cubicBezTo>
                <a:cubicBezTo>
                  <a:pt x="11457" y="25785"/>
                  <a:pt x="11106" y="26216"/>
                  <a:pt x="10819" y="26710"/>
                </a:cubicBezTo>
                <a:cubicBezTo>
                  <a:pt x="10468" y="27285"/>
                  <a:pt x="10181" y="27891"/>
                  <a:pt x="9957" y="28529"/>
                </a:cubicBezTo>
                <a:cubicBezTo>
                  <a:pt x="9929" y="28624"/>
                  <a:pt x="9906" y="28668"/>
                  <a:pt x="9862" y="28668"/>
                </a:cubicBezTo>
                <a:cubicBezTo>
                  <a:pt x="9832" y="28668"/>
                  <a:pt x="9792" y="28648"/>
                  <a:pt x="9734" y="28609"/>
                </a:cubicBezTo>
                <a:cubicBezTo>
                  <a:pt x="9494" y="28418"/>
                  <a:pt x="9255" y="28242"/>
                  <a:pt x="8968" y="28115"/>
                </a:cubicBezTo>
                <a:cubicBezTo>
                  <a:pt x="8617" y="27939"/>
                  <a:pt x="8250" y="27827"/>
                  <a:pt x="7883" y="27811"/>
                </a:cubicBezTo>
                <a:cubicBezTo>
                  <a:pt x="7756" y="27800"/>
                  <a:pt x="7630" y="27794"/>
                  <a:pt x="7504" y="27794"/>
                </a:cubicBezTo>
                <a:cubicBezTo>
                  <a:pt x="7105" y="27794"/>
                  <a:pt x="6711" y="27854"/>
                  <a:pt x="6335" y="27987"/>
                </a:cubicBezTo>
                <a:cubicBezTo>
                  <a:pt x="5920" y="28146"/>
                  <a:pt x="5537" y="28322"/>
                  <a:pt x="5234" y="28625"/>
                </a:cubicBezTo>
                <a:cubicBezTo>
                  <a:pt x="4803" y="29040"/>
                  <a:pt x="4564" y="29551"/>
                  <a:pt x="4436" y="30109"/>
                </a:cubicBezTo>
                <a:cubicBezTo>
                  <a:pt x="4404" y="30269"/>
                  <a:pt x="4357" y="30412"/>
                  <a:pt x="4484" y="30556"/>
                </a:cubicBezTo>
                <a:cubicBezTo>
                  <a:pt x="4724" y="30811"/>
                  <a:pt x="4979" y="31050"/>
                  <a:pt x="5234" y="31290"/>
                </a:cubicBezTo>
                <a:cubicBezTo>
                  <a:pt x="5474" y="31513"/>
                  <a:pt x="5729" y="31705"/>
                  <a:pt x="5904" y="31976"/>
                </a:cubicBezTo>
                <a:cubicBezTo>
                  <a:pt x="5984" y="32104"/>
                  <a:pt x="5984" y="32231"/>
                  <a:pt x="5952" y="32359"/>
                </a:cubicBezTo>
                <a:cubicBezTo>
                  <a:pt x="5907" y="32572"/>
                  <a:pt x="5619" y="32761"/>
                  <a:pt x="5335" y="32761"/>
                </a:cubicBezTo>
                <a:cubicBezTo>
                  <a:pt x="5214" y="32761"/>
                  <a:pt x="5095" y="32727"/>
                  <a:pt x="4995" y="32646"/>
                </a:cubicBezTo>
                <a:cubicBezTo>
                  <a:pt x="4835" y="32518"/>
                  <a:pt x="4724" y="32343"/>
                  <a:pt x="4612" y="32183"/>
                </a:cubicBezTo>
                <a:cubicBezTo>
                  <a:pt x="4546" y="32101"/>
                  <a:pt x="4515" y="32062"/>
                  <a:pt x="4480" y="32062"/>
                </a:cubicBezTo>
                <a:cubicBezTo>
                  <a:pt x="4446" y="32062"/>
                  <a:pt x="4411" y="32097"/>
                  <a:pt x="4341" y="32167"/>
                </a:cubicBezTo>
                <a:cubicBezTo>
                  <a:pt x="4277" y="32247"/>
                  <a:pt x="4213" y="32327"/>
                  <a:pt x="4149" y="32407"/>
                </a:cubicBezTo>
                <a:cubicBezTo>
                  <a:pt x="4022" y="32566"/>
                  <a:pt x="3894" y="32742"/>
                  <a:pt x="3814" y="32917"/>
                </a:cubicBezTo>
                <a:cubicBezTo>
                  <a:pt x="3671" y="33220"/>
                  <a:pt x="3591" y="33556"/>
                  <a:pt x="3543" y="33891"/>
                </a:cubicBezTo>
                <a:cubicBezTo>
                  <a:pt x="3479" y="34226"/>
                  <a:pt x="3479" y="34561"/>
                  <a:pt x="3591" y="34880"/>
                </a:cubicBezTo>
                <a:cubicBezTo>
                  <a:pt x="3734" y="35311"/>
                  <a:pt x="3926" y="35726"/>
                  <a:pt x="4229" y="36077"/>
                </a:cubicBezTo>
                <a:cubicBezTo>
                  <a:pt x="4389" y="36252"/>
                  <a:pt x="4580" y="36412"/>
                  <a:pt x="4771" y="36555"/>
                </a:cubicBezTo>
                <a:cubicBezTo>
                  <a:pt x="5123" y="36811"/>
                  <a:pt x="5505" y="37018"/>
                  <a:pt x="5872" y="37273"/>
                </a:cubicBezTo>
                <a:cubicBezTo>
                  <a:pt x="6208" y="37513"/>
                  <a:pt x="6559" y="37736"/>
                  <a:pt x="6862" y="38023"/>
                </a:cubicBezTo>
                <a:cubicBezTo>
                  <a:pt x="7133" y="38279"/>
                  <a:pt x="7404" y="38518"/>
                  <a:pt x="7612" y="38821"/>
                </a:cubicBezTo>
                <a:cubicBezTo>
                  <a:pt x="7979" y="39332"/>
                  <a:pt x="8282" y="39890"/>
                  <a:pt x="8569" y="40449"/>
                </a:cubicBezTo>
                <a:cubicBezTo>
                  <a:pt x="8665" y="40624"/>
                  <a:pt x="8745" y="40800"/>
                  <a:pt x="8840" y="40975"/>
                </a:cubicBezTo>
                <a:cubicBezTo>
                  <a:pt x="8888" y="40911"/>
                  <a:pt x="8872" y="40863"/>
                  <a:pt x="8872" y="40816"/>
                </a:cubicBezTo>
                <a:cubicBezTo>
                  <a:pt x="8808" y="40544"/>
                  <a:pt x="8760" y="40273"/>
                  <a:pt x="8729" y="40002"/>
                </a:cubicBezTo>
                <a:cubicBezTo>
                  <a:pt x="8665" y="39539"/>
                  <a:pt x="8665" y="39060"/>
                  <a:pt x="8665" y="38582"/>
                </a:cubicBezTo>
                <a:cubicBezTo>
                  <a:pt x="8649" y="37050"/>
                  <a:pt x="8601" y="35502"/>
                  <a:pt x="8792" y="33970"/>
                </a:cubicBezTo>
                <a:cubicBezTo>
                  <a:pt x="8904" y="33029"/>
                  <a:pt x="9016" y="32088"/>
                  <a:pt x="9175" y="31162"/>
                </a:cubicBezTo>
                <a:cubicBezTo>
                  <a:pt x="9223" y="30939"/>
                  <a:pt x="9287" y="30715"/>
                  <a:pt x="9351" y="30492"/>
                </a:cubicBezTo>
                <a:cubicBezTo>
                  <a:pt x="9380" y="30390"/>
                  <a:pt x="9449" y="30314"/>
                  <a:pt x="9558" y="30314"/>
                </a:cubicBezTo>
                <a:cubicBezTo>
                  <a:pt x="9569" y="30314"/>
                  <a:pt x="9579" y="30315"/>
                  <a:pt x="9590" y="30316"/>
                </a:cubicBezTo>
                <a:cubicBezTo>
                  <a:pt x="9734" y="30332"/>
                  <a:pt x="9798" y="30428"/>
                  <a:pt x="9798" y="30556"/>
                </a:cubicBezTo>
                <a:cubicBezTo>
                  <a:pt x="9814" y="30620"/>
                  <a:pt x="9798" y="30699"/>
                  <a:pt x="9798" y="30779"/>
                </a:cubicBezTo>
                <a:lnTo>
                  <a:pt x="9814" y="30779"/>
                </a:lnTo>
                <a:cubicBezTo>
                  <a:pt x="9782" y="30795"/>
                  <a:pt x="9782" y="30827"/>
                  <a:pt x="9782" y="30843"/>
                </a:cubicBezTo>
                <a:cubicBezTo>
                  <a:pt x="9734" y="31003"/>
                  <a:pt x="9686" y="31146"/>
                  <a:pt x="9638" y="31306"/>
                </a:cubicBezTo>
                <a:cubicBezTo>
                  <a:pt x="9542" y="31689"/>
                  <a:pt x="9415" y="32072"/>
                  <a:pt x="9399" y="32487"/>
                </a:cubicBezTo>
                <a:cubicBezTo>
                  <a:pt x="9383" y="32518"/>
                  <a:pt x="9367" y="32550"/>
                  <a:pt x="9367" y="32598"/>
                </a:cubicBezTo>
                <a:cubicBezTo>
                  <a:pt x="9319" y="33013"/>
                  <a:pt x="9319" y="33428"/>
                  <a:pt x="9319" y="33859"/>
                </a:cubicBezTo>
                <a:cubicBezTo>
                  <a:pt x="9287" y="35422"/>
                  <a:pt x="9319" y="37002"/>
                  <a:pt x="9271" y="38582"/>
                </a:cubicBezTo>
                <a:cubicBezTo>
                  <a:pt x="9271" y="38693"/>
                  <a:pt x="9271" y="38789"/>
                  <a:pt x="9287" y="38885"/>
                </a:cubicBezTo>
                <a:cubicBezTo>
                  <a:pt x="9303" y="39172"/>
                  <a:pt x="9351" y="39459"/>
                  <a:pt x="9367" y="39731"/>
                </a:cubicBezTo>
                <a:cubicBezTo>
                  <a:pt x="9367" y="39858"/>
                  <a:pt x="9399" y="39986"/>
                  <a:pt x="9415" y="40098"/>
                </a:cubicBezTo>
                <a:cubicBezTo>
                  <a:pt x="9463" y="40369"/>
                  <a:pt x="9526" y="40640"/>
                  <a:pt x="9558" y="40911"/>
                </a:cubicBezTo>
                <a:cubicBezTo>
                  <a:pt x="9574" y="41071"/>
                  <a:pt x="9590" y="41214"/>
                  <a:pt x="9606" y="41374"/>
                </a:cubicBezTo>
                <a:cubicBezTo>
                  <a:pt x="9638" y="41358"/>
                  <a:pt x="9654" y="41358"/>
                  <a:pt x="9654" y="41358"/>
                </a:cubicBezTo>
                <a:cubicBezTo>
                  <a:pt x="9686" y="41326"/>
                  <a:pt x="9702" y="41310"/>
                  <a:pt x="9718" y="41278"/>
                </a:cubicBezTo>
                <a:cubicBezTo>
                  <a:pt x="10021" y="40784"/>
                  <a:pt x="10436" y="40433"/>
                  <a:pt x="10978" y="40209"/>
                </a:cubicBezTo>
                <a:cubicBezTo>
                  <a:pt x="11377" y="40050"/>
                  <a:pt x="11792" y="39922"/>
                  <a:pt x="12127" y="39651"/>
                </a:cubicBezTo>
                <a:cubicBezTo>
                  <a:pt x="12335" y="39491"/>
                  <a:pt x="12494" y="39284"/>
                  <a:pt x="12654" y="39076"/>
                </a:cubicBezTo>
                <a:cubicBezTo>
                  <a:pt x="12973" y="38661"/>
                  <a:pt x="13212" y="38215"/>
                  <a:pt x="13388" y="37720"/>
                </a:cubicBezTo>
                <a:cubicBezTo>
                  <a:pt x="13595" y="37194"/>
                  <a:pt x="13723" y="36667"/>
                  <a:pt x="13739" y="36109"/>
                </a:cubicBezTo>
                <a:cubicBezTo>
                  <a:pt x="13771" y="35933"/>
                  <a:pt x="13723" y="35742"/>
                  <a:pt x="13723" y="35566"/>
                </a:cubicBezTo>
                <a:cubicBezTo>
                  <a:pt x="13723" y="35199"/>
                  <a:pt x="13547" y="34944"/>
                  <a:pt x="13292" y="34720"/>
                </a:cubicBezTo>
                <a:cubicBezTo>
                  <a:pt x="13273" y="34692"/>
                  <a:pt x="13242" y="34669"/>
                  <a:pt x="13210" y="34669"/>
                </a:cubicBezTo>
                <a:cubicBezTo>
                  <a:pt x="13189" y="34669"/>
                  <a:pt x="13168" y="34679"/>
                  <a:pt x="13148" y="34704"/>
                </a:cubicBezTo>
                <a:cubicBezTo>
                  <a:pt x="13053" y="34800"/>
                  <a:pt x="12925" y="34864"/>
                  <a:pt x="12829" y="34944"/>
                </a:cubicBezTo>
                <a:cubicBezTo>
                  <a:pt x="12620" y="35108"/>
                  <a:pt x="12411" y="35216"/>
                  <a:pt x="12149" y="35216"/>
                </a:cubicBezTo>
                <a:cubicBezTo>
                  <a:pt x="12132" y="35216"/>
                  <a:pt x="12114" y="35216"/>
                  <a:pt x="12095" y="35215"/>
                </a:cubicBezTo>
                <a:cubicBezTo>
                  <a:pt x="11792" y="35199"/>
                  <a:pt x="11617" y="34976"/>
                  <a:pt x="11728" y="34688"/>
                </a:cubicBezTo>
                <a:cubicBezTo>
                  <a:pt x="11840" y="34385"/>
                  <a:pt x="12000" y="34082"/>
                  <a:pt x="12303" y="33907"/>
                </a:cubicBezTo>
                <a:cubicBezTo>
                  <a:pt x="12622" y="33699"/>
                  <a:pt x="12893" y="33444"/>
                  <a:pt x="13180" y="33205"/>
                </a:cubicBezTo>
                <a:cubicBezTo>
                  <a:pt x="13483" y="32949"/>
                  <a:pt x="13611" y="32598"/>
                  <a:pt x="13691" y="32231"/>
                </a:cubicBezTo>
                <a:cubicBezTo>
                  <a:pt x="13834" y="31832"/>
                  <a:pt x="13946" y="31402"/>
                  <a:pt x="14058" y="30987"/>
                </a:cubicBezTo>
                <a:cubicBezTo>
                  <a:pt x="14138" y="30588"/>
                  <a:pt x="14265" y="30205"/>
                  <a:pt x="14217" y="29790"/>
                </a:cubicBezTo>
                <a:cubicBezTo>
                  <a:pt x="14217" y="29726"/>
                  <a:pt x="14233" y="29646"/>
                  <a:pt x="14217" y="29567"/>
                </a:cubicBezTo>
                <a:cubicBezTo>
                  <a:pt x="14154" y="29120"/>
                  <a:pt x="13834" y="28817"/>
                  <a:pt x="13499" y="28561"/>
                </a:cubicBezTo>
                <a:cubicBezTo>
                  <a:pt x="13276" y="28386"/>
                  <a:pt x="13005" y="28306"/>
                  <a:pt x="12718" y="28258"/>
                </a:cubicBezTo>
                <a:cubicBezTo>
                  <a:pt x="12503" y="28220"/>
                  <a:pt x="12292" y="28196"/>
                  <a:pt x="12081" y="28196"/>
                </a:cubicBezTo>
                <a:cubicBezTo>
                  <a:pt x="11853" y="28196"/>
                  <a:pt x="11625" y="28224"/>
                  <a:pt x="11393" y="28290"/>
                </a:cubicBezTo>
                <a:cubicBezTo>
                  <a:pt x="11361" y="28290"/>
                  <a:pt x="11329" y="28318"/>
                  <a:pt x="11297" y="28318"/>
                </a:cubicBezTo>
                <a:cubicBezTo>
                  <a:pt x="11282" y="28318"/>
                  <a:pt x="11266" y="28311"/>
                  <a:pt x="11250" y="28290"/>
                </a:cubicBezTo>
                <a:cubicBezTo>
                  <a:pt x="11186" y="28226"/>
                  <a:pt x="11266" y="28194"/>
                  <a:pt x="11297" y="28146"/>
                </a:cubicBezTo>
                <a:cubicBezTo>
                  <a:pt x="11329" y="28083"/>
                  <a:pt x="11377" y="28003"/>
                  <a:pt x="11409" y="27923"/>
                </a:cubicBezTo>
                <a:cubicBezTo>
                  <a:pt x="12031" y="26758"/>
                  <a:pt x="12941" y="25865"/>
                  <a:pt x="14122" y="25290"/>
                </a:cubicBezTo>
                <a:cubicBezTo>
                  <a:pt x="14345" y="25195"/>
                  <a:pt x="14568" y="25067"/>
                  <a:pt x="14808" y="25051"/>
                </a:cubicBezTo>
                <a:cubicBezTo>
                  <a:pt x="14952" y="25040"/>
                  <a:pt x="15101" y="25033"/>
                  <a:pt x="15250" y="25033"/>
                </a:cubicBezTo>
                <a:cubicBezTo>
                  <a:pt x="15530" y="25033"/>
                  <a:pt x="15814" y="25058"/>
                  <a:pt x="16084" y="25131"/>
                </a:cubicBezTo>
                <a:cubicBezTo>
                  <a:pt x="16914" y="25370"/>
                  <a:pt x="17504" y="25929"/>
                  <a:pt x="17967" y="26615"/>
                </a:cubicBezTo>
                <a:cubicBezTo>
                  <a:pt x="18270" y="27061"/>
                  <a:pt x="18382" y="27588"/>
                  <a:pt x="18462" y="28115"/>
                </a:cubicBezTo>
                <a:cubicBezTo>
                  <a:pt x="18541" y="28721"/>
                  <a:pt x="18621" y="29327"/>
                  <a:pt x="18653" y="29950"/>
                </a:cubicBezTo>
                <a:cubicBezTo>
                  <a:pt x="18669" y="30253"/>
                  <a:pt x="18685" y="30540"/>
                  <a:pt x="18717" y="30843"/>
                </a:cubicBezTo>
                <a:cubicBezTo>
                  <a:pt x="18781" y="31433"/>
                  <a:pt x="18861" y="32024"/>
                  <a:pt x="18908" y="32614"/>
                </a:cubicBezTo>
                <a:cubicBezTo>
                  <a:pt x="18924" y="32774"/>
                  <a:pt x="18861" y="32790"/>
                  <a:pt x="18765" y="32806"/>
                </a:cubicBezTo>
                <a:lnTo>
                  <a:pt x="18637" y="32806"/>
                </a:lnTo>
                <a:cubicBezTo>
                  <a:pt x="17536" y="32822"/>
                  <a:pt x="16419" y="32822"/>
                  <a:pt x="15318" y="32838"/>
                </a:cubicBezTo>
                <a:cubicBezTo>
                  <a:pt x="15095" y="32838"/>
                  <a:pt x="14872" y="32869"/>
                  <a:pt x="14648" y="32933"/>
                </a:cubicBezTo>
                <a:cubicBezTo>
                  <a:pt x="14441" y="32997"/>
                  <a:pt x="14409" y="33061"/>
                  <a:pt x="14489" y="33268"/>
                </a:cubicBezTo>
                <a:lnTo>
                  <a:pt x="14856" y="34242"/>
                </a:lnTo>
                <a:cubicBezTo>
                  <a:pt x="15542" y="36124"/>
                  <a:pt x="16228" y="38007"/>
                  <a:pt x="16930" y="39890"/>
                </a:cubicBezTo>
                <a:cubicBezTo>
                  <a:pt x="17297" y="40895"/>
                  <a:pt x="17664" y="41885"/>
                  <a:pt x="18047" y="42890"/>
                </a:cubicBezTo>
                <a:cubicBezTo>
                  <a:pt x="18478" y="43959"/>
                  <a:pt x="18908" y="45044"/>
                  <a:pt x="19339" y="46113"/>
                </a:cubicBezTo>
                <a:cubicBezTo>
                  <a:pt x="19403" y="46272"/>
                  <a:pt x="19451" y="46448"/>
                  <a:pt x="19531" y="46608"/>
                </a:cubicBezTo>
                <a:cubicBezTo>
                  <a:pt x="19690" y="46895"/>
                  <a:pt x="19818" y="47182"/>
                  <a:pt x="19898" y="47485"/>
                </a:cubicBezTo>
                <a:cubicBezTo>
                  <a:pt x="19962" y="47677"/>
                  <a:pt x="20025" y="47852"/>
                  <a:pt x="20105" y="48028"/>
                </a:cubicBezTo>
                <a:cubicBezTo>
                  <a:pt x="20137" y="48155"/>
                  <a:pt x="20217" y="48203"/>
                  <a:pt x="20345" y="48219"/>
                </a:cubicBezTo>
                <a:cubicBezTo>
                  <a:pt x="20488" y="48235"/>
                  <a:pt x="20616" y="48235"/>
                  <a:pt x="20743" y="48235"/>
                </a:cubicBezTo>
                <a:cubicBezTo>
                  <a:pt x="21882" y="48235"/>
                  <a:pt x="23020" y="48228"/>
                  <a:pt x="24158" y="48228"/>
                </a:cubicBezTo>
                <a:cubicBezTo>
                  <a:pt x="24727" y="48228"/>
                  <a:pt x="25296" y="48230"/>
                  <a:pt x="25865" y="48235"/>
                </a:cubicBezTo>
                <a:cubicBezTo>
                  <a:pt x="26839" y="48235"/>
                  <a:pt x="27828" y="48235"/>
                  <a:pt x="28817" y="48267"/>
                </a:cubicBezTo>
                <a:cubicBezTo>
                  <a:pt x="29152" y="48275"/>
                  <a:pt x="29491" y="48275"/>
                  <a:pt x="29830" y="48275"/>
                </a:cubicBezTo>
                <a:cubicBezTo>
                  <a:pt x="30169" y="48275"/>
                  <a:pt x="30508" y="48275"/>
                  <a:pt x="30844" y="48283"/>
                </a:cubicBezTo>
                <a:cubicBezTo>
                  <a:pt x="30871" y="48283"/>
                  <a:pt x="30898" y="48282"/>
                  <a:pt x="30924" y="48282"/>
                </a:cubicBezTo>
                <a:cubicBezTo>
                  <a:pt x="31002" y="48282"/>
                  <a:pt x="31071" y="48291"/>
                  <a:pt x="31131" y="48363"/>
                </a:cubicBezTo>
                <a:lnTo>
                  <a:pt x="34386" y="48363"/>
                </a:lnTo>
                <a:cubicBezTo>
                  <a:pt x="34418" y="48347"/>
                  <a:pt x="34290" y="48315"/>
                  <a:pt x="34386" y="48299"/>
                </a:cubicBezTo>
                <a:cubicBezTo>
                  <a:pt x="34450" y="48283"/>
                  <a:pt x="34497" y="48267"/>
                  <a:pt x="34561" y="48267"/>
                </a:cubicBezTo>
                <a:cubicBezTo>
                  <a:pt x="34721" y="48235"/>
                  <a:pt x="34801" y="48139"/>
                  <a:pt x="34833" y="47980"/>
                </a:cubicBezTo>
                <a:cubicBezTo>
                  <a:pt x="34849" y="47884"/>
                  <a:pt x="34896" y="47788"/>
                  <a:pt x="34928" y="47693"/>
                </a:cubicBezTo>
                <a:cubicBezTo>
                  <a:pt x="35152" y="47070"/>
                  <a:pt x="35359" y="46448"/>
                  <a:pt x="35582" y="45826"/>
                </a:cubicBezTo>
                <a:cubicBezTo>
                  <a:pt x="36237" y="44007"/>
                  <a:pt x="36891" y="42204"/>
                  <a:pt x="37545" y="40385"/>
                </a:cubicBezTo>
                <a:cubicBezTo>
                  <a:pt x="38072" y="38917"/>
                  <a:pt x="38598" y="37465"/>
                  <a:pt x="39125" y="35997"/>
                </a:cubicBezTo>
                <a:cubicBezTo>
                  <a:pt x="39284" y="35518"/>
                  <a:pt x="39460" y="35039"/>
                  <a:pt x="39635" y="34561"/>
                </a:cubicBezTo>
                <a:cubicBezTo>
                  <a:pt x="39811" y="34098"/>
                  <a:pt x="40002" y="33635"/>
                  <a:pt x="40130" y="33141"/>
                </a:cubicBezTo>
                <a:cubicBezTo>
                  <a:pt x="40210" y="32869"/>
                  <a:pt x="40098" y="32678"/>
                  <a:pt x="39843" y="32662"/>
                </a:cubicBezTo>
                <a:cubicBezTo>
                  <a:pt x="39625" y="32651"/>
                  <a:pt x="39407" y="32625"/>
                  <a:pt x="39194" y="32625"/>
                </a:cubicBezTo>
                <a:cubicBezTo>
                  <a:pt x="39095" y="32625"/>
                  <a:pt x="38997" y="32631"/>
                  <a:pt x="38901" y="32646"/>
                </a:cubicBezTo>
                <a:cubicBezTo>
                  <a:pt x="38838" y="32630"/>
                  <a:pt x="38774" y="32630"/>
                  <a:pt x="38710" y="32630"/>
                </a:cubicBezTo>
                <a:cubicBezTo>
                  <a:pt x="37370" y="32630"/>
                  <a:pt x="36029" y="32630"/>
                  <a:pt x="34689" y="32678"/>
                </a:cubicBezTo>
                <a:cubicBezTo>
                  <a:pt x="34386" y="32678"/>
                  <a:pt x="34083" y="32646"/>
                  <a:pt x="33779" y="32646"/>
                </a:cubicBezTo>
                <a:cubicBezTo>
                  <a:pt x="33556" y="32646"/>
                  <a:pt x="33333" y="32678"/>
                  <a:pt x="33109" y="32726"/>
                </a:cubicBezTo>
                <a:cubicBezTo>
                  <a:pt x="33053" y="32745"/>
                  <a:pt x="32992" y="32752"/>
                  <a:pt x="32931" y="32752"/>
                </a:cubicBezTo>
                <a:cubicBezTo>
                  <a:pt x="32888" y="32752"/>
                  <a:pt x="32846" y="32748"/>
                  <a:pt x="32806" y="32742"/>
                </a:cubicBezTo>
                <a:cubicBezTo>
                  <a:pt x="32742" y="32726"/>
                  <a:pt x="32678" y="32710"/>
                  <a:pt x="32615" y="32710"/>
                </a:cubicBezTo>
                <a:cubicBezTo>
                  <a:pt x="32163" y="32697"/>
                  <a:pt x="31711" y="32674"/>
                  <a:pt x="31259" y="32674"/>
                </a:cubicBezTo>
                <a:cubicBezTo>
                  <a:pt x="31153" y="32674"/>
                  <a:pt x="31046" y="32675"/>
                  <a:pt x="30939" y="32678"/>
                </a:cubicBezTo>
                <a:cubicBezTo>
                  <a:pt x="30910" y="32680"/>
                  <a:pt x="30884" y="32682"/>
                  <a:pt x="30862" y="32682"/>
                </a:cubicBezTo>
                <a:cubicBezTo>
                  <a:pt x="30729" y="32682"/>
                  <a:pt x="30723" y="32635"/>
                  <a:pt x="30764" y="32471"/>
                </a:cubicBezTo>
                <a:cubicBezTo>
                  <a:pt x="30796" y="32263"/>
                  <a:pt x="30764" y="32072"/>
                  <a:pt x="30748" y="31880"/>
                </a:cubicBezTo>
                <a:cubicBezTo>
                  <a:pt x="30700" y="31354"/>
                  <a:pt x="30700" y="30827"/>
                  <a:pt x="30764" y="30301"/>
                </a:cubicBezTo>
                <a:cubicBezTo>
                  <a:pt x="30780" y="30077"/>
                  <a:pt x="30780" y="29838"/>
                  <a:pt x="30828" y="29614"/>
                </a:cubicBezTo>
                <a:cubicBezTo>
                  <a:pt x="30837" y="29546"/>
                  <a:pt x="30853" y="29513"/>
                  <a:pt x="30883" y="29513"/>
                </a:cubicBezTo>
                <a:cubicBezTo>
                  <a:pt x="30901" y="29513"/>
                  <a:pt x="30925" y="29526"/>
                  <a:pt x="30955" y="29551"/>
                </a:cubicBezTo>
                <a:cubicBezTo>
                  <a:pt x="31390" y="29901"/>
                  <a:pt x="31888" y="29986"/>
                  <a:pt x="32403" y="29986"/>
                </a:cubicBezTo>
                <a:cubicBezTo>
                  <a:pt x="32568" y="29986"/>
                  <a:pt x="32735" y="29977"/>
                  <a:pt x="32902" y="29965"/>
                </a:cubicBezTo>
                <a:cubicBezTo>
                  <a:pt x="32958" y="29963"/>
                  <a:pt x="33014" y="29961"/>
                  <a:pt x="33069" y="29961"/>
                </a:cubicBezTo>
                <a:cubicBezTo>
                  <a:pt x="33347" y="29961"/>
                  <a:pt x="33617" y="30005"/>
                  <a:pt x="33843" y="30205"/>
                </a:cubicBezTo>
                <a:cubicBezTo>
                  <a:pt x="34083" y="30412"/>
                  <a:pt x="34370" y="30604"/>
                  <a:pt x="34545" y="30907"/>
                </a:cubicBezTo>
                <a:cubicBezTo>
                  <a:pt x="34641" y="30779"/>
                  <a:pt x="34593" y="30683"/>
                  <a:pt x="34577" y="30588"/>
                </a:cubicBezTo>
                <a:cubicBezTo>
                  <a:pt x="34386" y="29519"/>
                  <a:pt x="34130" y="28466"/>
                  <a:pt x="34003" y="27397"/>
                </a:cubicBezTo>
                <a:cubicBezTo>
                  <a:pt x="33875" y="26503"/>
                  <a:pt x="33620" y="25673"/>
                  <a:pt x="33301" y="24844"/>
                </a:cubicBezTo>
                <a:cubicBezTo>
                  <a:pt x="33077" y="24253"/>
                  <a:pt x="32774" y="23727"/>
                  <a:pt x="32391" y="23216"/>
                </a:cubicBezTo>
                <a:cubicBezTo>
                  <a:pt x="32327" y="23136"/>
                  <a:pt x="32264" y="23041"/>
                  <a:pt x="32232" y="22929"/>
                </a:cubicBezTo>
                <a:cubicBezTo>
                  <a:pt x="32216" y="22881"/>
                  <a:pt x="32200" y="22833"/>
                  <a:pt x="32248" y="22801"/>
                </a:cubicBezTo>
                <a:cubicBezTo>
                  <a:pt x="32262" y="22792"/>
                  <a:pt x="32276" y="22788"/>
                  <a:pt x="32289" y="22788"/>
                </a:cubicBezTo>
                <a:cubicBezTo>
                  <a:pt x="32322" y="22788"/>
                  <a:pt x="32353" y="22811"/>
                  <a:pt x="32375" y="22833"/>
                </a:cubicBezTo>
                <a:cubicBezTo>
                  <a:pt x="32647" y="23184"/>
                  <a:pt x="32950" y="23519"/>
                  <a:pt x="33141" y="23918"/>
                </a:cubicBezTo>
                <a:cubicBezTo>
                  <a:pt x="33811" y="25418"/>
                  <a:pt x="34402" y="26950"/>
                  <a:pt x="34785" y="28529"/>
                </a:cubicBezTo>
                <a:cubicBezTo>
                  <a:pt x="34928" y="29072"/>
                  <a:pt x="34992" y="29630"/>
                  <a:pt x="35008" y="30205"/>
                </a:cubicBezTo>
                <a:cubicBezTo>
                  <a:pt x="35008" y="30476"/>
                  <a:pt x="35088" y="30747"/>
                  <a:pt x="35136" y="31035"/>
                </a:cubicBezTo>
                <a:cubicBezTo>
                  <a:pt x="35152" y="31082"/>
                  <a:pt x="35152" y="31146"/>
                  <a:pt x="35168" y="31210"/>
                </a:cubicBezTo>
                <a:cubicBezTo>
                  <a:pt x="35168" y="31242"/>
                  <a:pt x="35136" y="31290"/>
                  <a:pt x="35200" y="31290"/>
                </a:cubicBezTo>
                <a:cubicBezTo>
                  <a:pt x="35205" y="31292"/>
                  <a:pt x="35209" y="31292"/>
                  <a:pt x="35213" y="31292"/>
                </a:cubicBezTo>
                <a:cubicBezTo>
                  <a:pt x="35247" y="31292"/>
                  <a:pt x="35247" y="31238"/>
                  <a:pt x="35247" y="31210"/>
                </a:cubicBezTo>
                <a:cubicBezTo>
                  <a:pt x="35311" y="31082"/>
                  <a:pt x="35343" y="30923"/>
                  <a:pt x="35359" y="30779"/>
                </a:cubicBezTo>
                <a:cubicBezTo>
                  <a:pt x="35423" y="30364"/>
                  <a:pt x="35662" y="30013"/>
                  <a:pt x="35886" y="29678"/>
                </a:cubicBezTo>
                <a:cubicBezTo>
                  <a:pt x="36205" y="29216"/>
                  <a:pt x="36524" y="28769"/>
                  <a:pt x="36843" y="28322"/>
                </a:cubicBezTo>
                <a:cubicBezTo>
                  <a:pt x="36907" y="28242"/>
                  <a:pt x="36907" y="28194"/>
                  <a:pt x="36843" y="28099"/>
                </a:cubicBezTo>
                <a:cubicBezTo>
                  <a:pt x="36508" y="27572"/>
                  <a:pt x="36428" y="26998"/>
                  <a:pt x="36652" y="26407"/>
                </a:cubicBezTo>
                <a:cubicBezTo>
                  <a:pt x="36765" y="26130"/>
                  <a:pt x="37098" y="25912"/>
                  <a:pt x="37446" y="25912"/>
                </a:cubicBezTo>
                <a:cubicBezTo>
                  <a:pt x="37538" y="25912"/>
                  <a:pt x="37630" y="25927"/>
                  <a:pt x="37721" y="25961"/>
                </a:cubicBezTo>
                <a:cubicBezTo>
                  <a:pt x="37769" y="25979"/>
                  <a:pt x="37804" y="25993"/>
                  <a:pt x="37831" y="25993"/>
                </a:cubicBezTo>
                <a:cubicBezTo>
                  <a:pt x="37875" y="25993"/>
                  <a:pt x="37898" y="25957"/>
                  <a:pt x="37928" y="25849"/>
                </a:cubicBezTo>
                <a:cubicBezTo>
                  <a:pt x="38008" y="25434"/>
                  <a:pt x="38008" y="25003"/>
                  <a:pt x="38040" y="24588"/>
                </a:cubicBezTo>
                <a:cubicBezTo>
                  <a:pt x="38040" y="24397"/>
                  <a:pt x="37992" y="24221"/>
                  <a:pt x="37960" y="24030"/>
                </a:cubicBezTo>
                <a:cubicBezTo>
                  <a:pt x="37864" y="23551"/>
                  <a:pt x="37449" y="23344"/>
                  <a:pt x="37003" y="23296"/>
                </a:cubicBezTo>
                <a:cubicBezTo>
                  <a:pt x="36953" y="23289"/>
                  <a:pt x="36903" y="23286"/>
                  <a:pt x="36855" y="23286"/>
                </a:cubicBezTo>
                <a:cubicBezTo>
                  <a:pt x="36670" y="23286"/>
                  <a:pt x="36493" y="23332"/>
                  <a:pt x="36316" y="23408"/>
                </a:cubicBezTo>
                <a:cubicBezTo>
                  <a:pt x="36203" y="23454"/>
                  <a:pt x="36095" y="23476"/>
                  <a:pt x="35993" y="23476"/>
                </a:cubicBezTo>
                <a:cubicBezTo>
                  <a:pt x="35706" y="23476"/>
                  <a:pt x="35473" y="23303"/>
                  <a:pt x="35343" y="23009"/>
                </a:cubicBezTo>
                <a:cubicBezTo>
                  <a:pt x="35263" y="22817"/>
                  <a:pt x="35375" y="22658"/>
                  <a:pt x="35455" y="22514"/>
                </a:cubicBezTo>
                <a:cubicBezTo>
                  <a:pt x="35614" y="22259"/>
                  <a:pt x="35806" y="22035"/>
                  <a:pt x="36029" y="21844"/>
                </a:cubicBezTo>
                <a:cubicBezTo>
                  <a:pt x="36332" y="21589"/>
                  <a:pt x="36524" y="21285"/>
                  <a:pt x="36683" y="20934"/>
                </a:cubicBezTo>
                <a:cubicBezTo>
                  <a:pt x="36763" y="20727"/>
                  <a:pt x="36731" y="20504"/>
                  <a:pt x="36683" y="20296"/>
                </a:cubicBezTo>
                <a:cubicBezTo>
                  <a:pt x="36620" y="20009"/>
                  <a:pt x="36540" y="19722"/>
                  <a:pt x="36380" y="19466"/>
                </a:cubicBezTo>
                <a:cubicBezTo>
                  <a:pt x="36316" y="19355"/>
                  <a:pt x="36332" y="19307"/>
                  <a:pt x="36444" y="19243"/>
                </a:cubicBezTo>
                <a:cubicBezTo>
                  <a:pt x="37146" y="18828"/>
                  <a:pt x="37896" y="18541"/>
                  <a:pt x="38694" y="18381"/>
                </a:cubicBezTo>
                <a:cubicBezTo>
                  <a:pt x="39220" y="18270"/>
                  <a:pt x="39747" y="18158"/>
                  <a:pt x="40274" y="18158"/>
                </a:cubicBezTo>
                <a:cubicBezTo>
                  <a:pt x="40928" y="18158"/>
                  <a:pt x="41534" y="18286"/>
                  <a:pt x="42156" y="18477"/>
                </a:cubicBezTo>
                <a:cubicBezTo>
                  <a:pt x="42507" y="18573"/>
                  <a:pt x="42874" y="18669"/>
                  <a:pt x="43209" y="18812"/>
                </a:cubicBezTo>
                <a:cubicBezTo>
                  <a:pt x="43257" y="18844"/>
                  <a:pt x="43353" y="18812"/>
                  <a:pt x="43337" y="18908"/>
                </a:cubicBezTo>
                <a:cubicBezTo>
                  <a:pt x="43328" y="18937"/>
                  <a:pt x="43295" y="18942"/>
                  <a:pt x="43257" y="18942"/>
                </a:cubicBezTo>
                <a:cubicBezTo>
                  <a:pt x="43231" y="18942"/>
                  <a:pt x="43203" y="18940"/>
                  <a:pt x="43178" y="18940"/>
                </a:cubicBezTo>
                <a:cubicBezTo>
                  <a:pt x="43075" y="18933"/>
                  <a:pt x="42974" y="18930"/>
                  <a:pt x="42873" y="18930"/>
                </a:cubicBezTo>
                <a:cubicBezTo>
                  <a:pt x="42469" y="18930"/>
                  <a:pt x="42073" y="18981"/>
                  <a:pt x="41678" y="19083"/>
                </a:cubicBezTo>
                <a:cubicBezTo>
                  <a:pt x="40944" y="19275"/>
                  <a:pt x="40258" y="19578"/>
                  <a:pt x="39715" y="20137"/>
                </a:cubicBezTo>
                <a:cubicBezTo>
                  <a:pt x="39667" y="20184"/>
                  <a:pt x="39619" y="20232"/>
                  <a:pt x="39603" y="20296"/>
                </a:cubicBezTo>
                <a:cubicBezTo>
                  <a:pt x="39556" y="20328"/>
                  <a:pt x="39540" y="20360"/>
                  <a:pt x="39524" y="20392"/>
                </a:cubicBezTo>
                <a:cubicBezTo>
                  <a:pt x="39141" y="20934"/>
                  <a:pt x="38933" y="21541"/>
                  <a:pt x="38853" y="22195"/>
                </a:cubicBezTo>
                <a:cubicBezTo>
                  <a:pt x="38710" y="22849"/>
                  <a:pt x="38742" y="23503"/>
                  <a:pt x="39061" y="24110"/>
                </a:cubicBezTo>
                <a:cubicBezTo>
                  <a:pt x="39204" y="24365"/>
                  <a:pt x="39396" y="24604"/>
                  <a:pt x="39619" y="24796"/>
                </a:cubicBezTo>
                <a:cubicBezTo>
                  <a:pt x="39667" y="24828"/>
                  <a:pt x="39715" y="24860"/>
                  <a:pt x="39763" y="24860"/>
                </a:cubicBezTo>
                <a:cubicBezTo>
                  <a:pt x="39785" y="24858"/>
                  <a:pt x="39808" y="24857"/>
                  <a:pt x="39830" y="24857"/>
                </a:cubicBezTo>
                <a:cubicBezTo>
                  <a:pt x="40058" y="24857"/>
                  <a:pt x="40263" y="24929"/>
                  <a:pt x="40481" y="24987"/>
                </a:cubicBezTo>
                <a:cubicBezTo>
                  <a:pt x="40896" y="25083"/>
                  <a:pt x="41295" y="25211"/>
                  <a:pt x="41630" y="25482"/>
                </a:cubicBezTo>
                <a:cubicBezTo>
                  <a:pt x="41901" y="25705"/>
                  <a:pt x="42045" y="25992"/>
                  <a:pt x="42061" y="26343"/>
                </a:cubicBezTo>
                <a:cubicBezTo>
                  <a:pt x="42093" y="26663"/>
                  <a:pt x="41837" y="26886"/>
                  <a:pt x="41614" y="26982"/>
                </a:cubicBezTo>
                <a:cubicBezTo>
                  <a:pt x="41406" y="27061"/>
                  <a:pt x="41183" y="27093"/>
                  <a:pt x="40960" y="27109"/>
                </a:cubicBezTo>
                <a:lnTo>
                  <a:pt x="40242" y="27109"/>
                </a:lnTo>
                <a:cubicBezTo>
                  <a:pt x="40114" y="27109"/>
                  <a:pt x="40066" y="27189"/>
                  <a:pt x="40082" y="27301"/>
                </a:cubicBezTo>
                <a:cubicBezTo>
                  <a:pt x="40162" y="27652"/>
                  <a:pt x="40226" y="28019"/>
                  <a:pt x="40305" y="28386"/>
                </a:cubicBezTo>
                <a:cubicBezTo>
                  <a:pt x="40449" y="28976"/>
                  <a:pt x="40704" y="29519"/>
                  <a:pt x="41119" y="29981"/>
                </a:cubicBezTo>
                <a:cubicBezTo>
                  <a:pt x="41422" y="30332"/>
                  <a:pt x="41789" y="30620"/>
                  <a:pt x="42172" y="30859"/>
                </a:cubicBezTo>
                <a:cubicBezTo>
                  <a:pt x="42890" y="31322"/>
                  <a:pt x="43688" y="31609"/>
                  <a:pt x="44438" y="31976"/>
                </a:cubicBezTo>
                <a:cubicBezTo>
                  <a:pt x="45060" y="32279"/>
                  <a:pt x="45667" y="32614"/>
                  <a:pt x="46145" y="33157"/>
                </a:cubicBezTo>
                <a:cubicBezTo>
                  <a:pt x="46241" y="33268"/>
                  <a:pt x="46353" y="33364"/>
                  <a:pt x="46401" y="33508"/>
                </a:cubicBezTo>
                <a:cubicBezTo>
                  <a:pt x="46417" y="33556"/>
                  <a:pt x="46449" y="33619"/>
                  <a:pt x="46528" y="33635"/>
                </a:cubicBezTo>
                <a:cubicBezTo>
                  <a:pt x="46544" y="33444"/>
                  <a:pt x="46560" y="33268"/>
                  <a:pt x="46560" y="33077"/>
                </a:cubicBezTo>
                <a:cubicBezTo>
                  <a:pt x="46592" y="32630"/>
                  <a:pt x="46608" y="32183"/>
                  <a:pt x="46640" y="31721"/>
                </a:cubicBezTo>
                <a:cubicBezTo>
                  <a:pt x="46672" y="31370"/>
                  <a:pt x="46704" y="31035"/>
                  <a:pt x="46736" y="30683"/>
                </a:cubicBezTo>
                <a:cubicBezTo>
                  <a:pt x="46800" y="30077"/>
                  <a:pt x="46800" y="29455"/>
                  <a:pt x="46800" y="28849"/>
                </a:cubicBezTo>
                <a:cubicBezTo>
                  <a:pt x="46800" y="28003"/>
                  <a:pt x="46720" y="27173"/>
                  <a:pt x="46560" y="26343"/>
                </a:cubicBezTo>
                <a:cubicBezTo>
                  <a:pt x="46464" y="25817"/>
                  <a:pt x="46417" y="25290"/>
                  <a:pt x="46289" y="24780"/>
                </a:cubicBezTo>
                <a:cubicBezTo>
                  <a:pt x="46145" y="24253"/>
                  <a:pt x="46082" y="23727"/>
                  <a:pt x="45986" y="23200"/>
                </a:cubicBezTo>
                <a:cubicBezTo>
                  <a:pt x="45954" y="23025"/>
                  <a:pt x="45906" y="22865"/>
                  <a:pt x="45826" y="22705"/>
                </a:cubicBezTo>
                <a:cubicBezTo>
                  <a:pt x="45635" y="22339"/>
                  <a:pt x="45507" y="21940"/>
                  <a:pt x="45284" y="21557"/>
                </a:cubicBezTo>
                <a:lnTo>
                  <a:pt x="45284" y="21557"/>
                </a:lnTo>
                <a:cubicBezTo>
                  <a:pt x="45379" y="21589"/>
                  <a:pt x="45411" y="21636"/>
                  <a:pt x="45427" y="21684"/>
                </a:cubicBezTo>
                <a:cubicBezTo>
                  <a:pt x="45603" y="22115"/>
                  <a:pt x="45858" y="22498"/>
                  <a:pt x="46018" y="22929"/>
                </a:cubicBezTo>
                <a:cubicBezTo>
                  <a:pt x="46161" y="23312"/>
                  <a:pt x="46273" y="23695"/>
                  <a:pt x="46401" y="24078"/>
                </a:cubicBezTo>
                <a:cubicBezTo>
                  <a:pt x="46752" y="25227"/>
                  <a:pt x="47055" y="26407"/>
                  <a:pt x="47262" y="27604"/>
                </a:cubicBezTo>
                <a:cubicBezTo>
                  <a:pt x="47342" y="28019"/>
                  <a:pt x="47390" y="28434"/>
                  <a:pt x="47406" y="28865"/>
                </a:cubicBezTo>
                <a:cubicBezTo>
                  <a:pt x="47438" y="29311"/>
                  <a:pt x="47438" y="29758"/>
                  <a:pt x="47470" y="30221"/>
                </a:cubicBezTo>
                <a:cubicBezTo>
                  <a:pt x="47518" y="30715"/>
                  <a:pt x="47565" y="31194"/>
                  <a:pt x="47534" y="31689"/>
                </a:cubicBezTo>
                <a:cubicBezTo>
                  <a:pt x="47470" y="32375"/>
                  <a:pt x="47422" y="33045"/>
                  <a:pt x="47342" y="33731"/>
                </a:cubicBezTo>
                <a:cubicBezTo>
                  <a:pt x="47326" y="34002"/>
                  <a:pt x="47294" y="34305"/>
                  <a:pt x="47310" y="34593"/>
                </a:cubicBezTo>
                <a:cubicBezTo>
                  <a:pt x="47310" y="34641"/>
                  <a:pt x="47294" y="34704"/>
                  <a:pt x="47358" y="34720"/>
                </a:cubicBezTo>
                <a:cubicBezTo>
                  <a:pt x="47367" y="34722"/>
                  <a:pt x="47375" y="34723"/>
                  <a:pt x="47382" y="34723"/>
                </a:cubicBezTo>
                <a:cubicBezTo>
                  <a:pt x="47430" y="34723"/>
                  <a:pt x="47458" y="34682"/>
                  <a:pt x="47486" y="34641"/>
                </a:cubicBezTo>
                <a:cubicBezTo>
                  <a:pt x="47597" y="34513"/>
                  <a:pt x="47629" y="34353"/>
                  <a:pt x="47645" y="34178"/>
                </a:cubicBezTo>
                <a:cubicBezTo>
                  <a:pt x="47677" y="33986"/>
                  <a:pt x="47757" y="33811"/>
                  <a:pt x="47869" y="33651"/>
                </a:cubicBezTo>
                <a:cubicBezTo>
                  <a:pt x="48044" y="33412"/>
                  <a:pt x="48252" y="33173"/>
                  <a:pt x="48459" y="32933"/>
                </a:cubicBezTo>
                <a:cubicBezTo>
                  <a:pt x="49337" y="31912"/>
                  <a:pt x="50214" y="30891"/>
                  <a:pt x="50932" y="29758"/>
                </a:cubicBezTo>
                <a:cubicBezTo>
                  <a:pt x="51586" y="28753"/>
                  <a:pt x="51889" y="27652"/>
                  <a:pt x="51826" y="26455"/>
                </a:cubicBezTo>
                <a:cubicBezTo>
                  <a:pt x="51794" y="26088"/>
                  <a:pt x="51698" y="25753"/>
                  <a:pt x="51570" y="25402"/>
                </a:cubicBezTo>
                <a:cubicBezTo>
                  <a:pt x="51443" y="25514"/>
                  <a:pt x="51363" y="25641"/>
                  <a:pt x="51283" y="25785"/>
                </a:cubicBezTo>
                <a:cubicBezTo>
                  <a:pt x="51060" y="26168"/>
                  <a:pt x="50836" y="26567"/>
                  <a:pt x="50613" y="26950"/>
                </a:cubicBezTo>
                <a:cubicBezTo>
                  <a:pt x="50437" y="27237"/>
                  <a:pt x="50198" y="27476"/>
                  <a:pt x="49863" y="27588"/>
                </a:cubicBezTo>
                <a:cubicBezTo>
                  <a:pt x="49798" y="27610"/>
                  <a:pt x="49731" y="27620"/>
                  <a:pt x="49664" y="27620"/>
                </a:cubicBezTo>
                <a:cubicBezTo>
                  <a:pt x="49284" y="27620"/>
                  <a:pt x="48894" y="27300"/>
                  <a:pt x="48826" y="26934"/>
                </a:cubicBezTo>
                <a:cubicBezTo>
                  <a:pt x="48698" y="26375"/>
                  <a:pt x="48938" y="25929"/>
                  <a:pt x="49225" y="25498"/>
                </a:cubicBezTo>
                <a:cubicBezTo>
                  <a:pt x="49480" y="25115"/>
                  <a:pt x="49799" y="24780"/>
                  <a:pt x="50134" y="24461"/>
                </a:cubicBezTo>
                <a:cubicBezTo>
                  <a:pt x="50262" y="24333"/>
                  <a:pt x="50406" y="24237"/>
                  <a:pt x="50549" y="24110"/>
                </a:cubicBezTo>
                <a:cubicBezTo>
                  <a:pt x="51028" y="23695"/>
                  <a:pt x="51459" y="23216"/>
                  <a:pt x="51730" y="22626"/>
                </a:cubicBezTo>
                <a:cubicBezTo>
                  <a:pt x="51889" y="22307"/>
                  <a:pt x="51937" y="21940"/>
                  <a:pt x="51985" y="21589"/>
                </a:cubicBezTo>
                <a:cubicBezTo>
                  <a:pt x="52033" y="21238"/>
                  <a:pt x="52017" y="20887"/>
                  <a:pt x="52113" y="20535"/>
                </a:cubicBezTo>
                <a:lnTo>
                  <a:pt x="52113" y="19833"/>
                </a:lnTo>
                <a:cubicBezTo>
                  <a:pt x="51985" y="19658"/>
                  <a:pt x="52017" y="19450"/>
                  <a:pt x="51985" y="19259"/>
                </a:cubicBezTo>
                <a:lnTo>
                  <a:pt x="51969" y="19259"/>
                </a:lnTo>
                <a:cubicBezTo>
                  <a:pt x="51874" y="18589"/>
                  <a:pt x="51746" y="17919"/>
                  <a:pt x="51347" y="17360"/>
                </a:cubicBezTo>
                <a:cubicBezTo>
                  <a:pt x="51156" y="17073"/>
                  <a:pt x="50932" y="16834"/>
                  <a:pt x="50661" y="16610"/>
                </a:cubicBezTo>
                <a:cubicBezTo>
                  <a:pt x="50390" y="16387"/>
                  <a:pt x="50071" y="16291"/>
                  <a:pt x="49767" y="16148"/>
                </a:cubicBezTo>
                <a:cubicBezTo>
                  <a:pt x="49416" y="15988"/>
                  <a:pt x="49033" y="15940"/>
                  <a:pt x="48666" y="15908"/>
                </a:cubicBezTo>
                <a:cubicBezTo>
                  <a:pt x="48563" y="15897"/>
                  <a:pt x="48460" y="15892"/>
                  <a:pt x="48359" y="15892"/>
                </a:cubicBezTo>
                <a:cubicBezTo>
                  <a:pt x="47885" y="15892"/>
                  <a:pt x="47438" y="16009"/>
                  <a:pt x="46991" y="16179"/>
                </a:cubicBezTo>
                <a:cubicBezTo>
                  <a:pt x="46640" y="16307"/>
                  <a:pt x="46305" y="16467"/>
                  <a:pt x="46002" y="16690"/>
                </a:cubicBezTo>
                <a:cubicBezTo>
                  <a:pt x="45715" y="16882"/>
                  <a:pt x="45443" y="17105"/>
                  <a:pt x="45236" y="17392"/>
                </a:cubicBezTo>
                <a:cubicBezTo>
                  <a:pt x="45028" y="17647"/>
                  <a:pt x="44805" y="17887"/>
                  <a:pt x="44725" y="18222"/>
                </a:cubicBezTo>
                <a:cubicBezTo>
                  <a:pt x="44715" y="18253"/>
                  <a:pt x="44691" y="18285"/>
                  <a:pt x="44653" y="18285"/>
                </a:cubicBezTo>
                <a:cubicBezTo>
                  <a:pt x="44633" y="18285"/>
                  <a:pt x="44609" y="18276"/>
                  <a:pt x="44582" y="18254"/>
                </a:cubicBezTo>
                <a:cubicBezTo>
                  <a:pt x="44326" y="18014"/>
                  <a:pt x="44007" y="17839"/>
                  <a:pt x="43704" y="17663"/>
                </a:cubicBezTo>
                <a:cubicBezTo>
                  <a:pt x="43513" y="17584"/>
                  <a:pt x="43321" y="17520"/>
                  <a:pt x="43146" y="17456"/>
                </a:cubicBezTo>
                <a:cubicBezTo>
                  <a:pt x="42603" y="17233"/>
                  <a:pt x="42029" y="17105"/>
                  <a:pt x="41454" y="16993"/>
                </a:cubicBezTo>
                <a:cubicBezTo>
                  <a:pt x="41164" y="16952"/>
                  <a:pt x="40874" y="16910"/>
                  <a:pt x="40584" y="16910"/>
                </a:cubicBezTo>
                <a:cubicBezTo>
                  <a:pt x="40539" y="16910"/>
                  <a:pt x="40494" y="16911"/>
                  <a:pt x="40449" y="16913"/>
                </a:cubicBezTo>
                <a:cubicBezTo>
                  <a:pt x="39843" y="16945"/>
                  <a:pt x="39268" y="17073"/>
                  <a:pt x="38694" y="17249"/>
                </a:cubicBezTo>
                <a:cubicBezTo>
                  <a:pt x="38327" y="17376"/>
                  <a:pt x="37960" y="17472"/>
                  <a:pt x="37609" y="17616"/>
                </a:cubicBezTo>
                <a:cubicBezTo>
                  <a:pt x="36891" y="17887"/>
                  <a:pt x="36221" y="18270"/>
                  <a:pt x="35598" y="18748"/>
                </a:cubicBezTo>
                <a:cubicBezTo>
                  <a:pt x="35561" y="18776"/>
                  <a:pt x="35530" y="18793"/>
                  <a:pt x="35494" y="18793"/>
                </a:cubicBezTo>
                <a:cubicBezTo>
                  <a:pt x="35468" y="18793"/>
                  <a:pt x="35440" y="18784"/>
                  <a:pt x="35407" y="18764"/>
                </a:cubicBezTo>
                <a:cubicBezTo>
                  <a:pt x="35263" y="18701"/>
                  <a:pt x="35104" y="18653"/>
                  <a:pt x="34944" y="18653"/>
                </a:cubicBezTo>
                <a:cubicBezTo>
                  <a:pt x="34830" y="18645"/>
                  <a:pt x="34716" y="18640"/>
                  <a:pt x="34605" y="18640"/>
                </a:cubicBezTo>
                <a:cubicBezTo>
                  <a:pt x="33828" y="18640"/>
                  <a:pt x="33121" y="18845"/>
                  <a:pt x="32535" y="19403"/>
                </a:cubicBezTo>
                <a:cubicBezTo>
                  <a:pt x="32375" y="19546"/>
                  <a:pt x="32216" y="19674"/>
                  <a:pt x="32072" y="19849"/>
                </a:cubicBezTo>
                <a:cubicBezTo>
                  <a:pt x="31945" y="20009"/>
                  <a:pt x="31817" y="20184"/>
                  <a:pt x="31721" y="20392"/>
                </a:cubicBezTo>
                <a:cubicBezTo>
                  <a:pt x="31641" y="20248"/>
                  <a:pt x="31625" y="20105"/>
                  <a:pt x="31593" y="19961"/>
                </a:cubicBezTo>
                <a:cubicBezTo>
                  <a:pt x="31466" y="19435"/>
                  <a:pt x="31258" y="18940"/>
                  <a:pt x="30875" y="18541"/>
                </a:cubicBezTo>
                <a:cubicBezTo>
                  <a:pt x="30445" y="18126"/>
                  <a:pt x="29934" y="17903"/>
                  <a:pt x="29344" y="17839"/>
                </a:cubicBezTo>
                <a:cubicBezTo>
                  <a:pt x="29193" y="17819"/>
                  <a:pt x="29045" y="17810"/>
                  <a:pt x="28899" y="17810"/>
                </a:cubicBezTo>
                <a:cubicBezTo>
                  <a:pt x="28209" y="17810"/>
                  <a:pt x="27566" y="18017"/>
                  <a:pt x="26934" y="18334"/>
                </a:cubicBezTo>
                <a:cubicBezTo>
                  <a:pt x="26519" y="18541"/>
                  <a:pt x="26121" y="18796"/>
                  <a:pt x="25801" y="19131"/>
                </a:cubicBezTo>
                <a:cubicBezTo>
                  <a:pt x="25610" y="19355"/>
                  <a:pt x="25419" y="19594"/>
                  <a:pt x="25259" y="19849"/>
                </a:cubicBezTo>
                <a:cubicBezTo>
                  <a:pt x="25259" y="19865"/>
                  <a:pt x="25259" y="19881"/>
                  <a:pt x="25259" y="19881"/>
                </a:cubicBezTo>
                <a:cubicBezTo>
                  <a:pt x="25243" y="19897"/>
                  <a:pt x="25227" y="19897"/>
                  <a:pt x="25227" y="19913"/>
                </a:cubicBezTo>
                <a:cubicBezTo>
                  <a:pt x="25052" y="20264"/>
                  <a:pt x="24924" y="20631"/>
                  <a:pt x="24812" y="20998"/>
                </a:cubicBezTo>
                <a:cubicBezTo>
                  <a:pt x="24716" y="21317"/>
                  <a:pt x="24653" y="21636"/>
                  <a:pt x="24605" y="21972"/>
                </a:cubicBezTo>
                <a:cubicBezTo>
                  <a:pt x="24589" y="22035"/>
                  <a:pt x="24509" y="22115"/>
                  <a:pt x="24557" y="22195"/>
                </a:cubicBezTo>
                <a:cubicBezTo>
                  <a:pt x="24541" y="22578"/>
                  <a:pt x="24461" y="22945"/>
                  <a:pt x="24429" y="23312"/>
                </a:cubicBezTo>
                <a:cubicBezTo>
                  <a:pt x="24413" y="23583"/>
                  <a:pt x="24413" y="23838"/>
                  <a:pt x="24397" y="24110"/>
                </a:cubicBezTo>
                <a:cubicBezTo>
                  <a:pt x="24270" y="26519"/>
                  <a:pt x="24365" y="28912"/>
                  <a:pt x="24334" y="31322"/>
                </a:cubicBezTo>
                <a:cubicBezTo>
                  <a:pt x="24334" y="31753"/>
                  <a:pt x="24318" y="32167"/>
                  <a:pt x="24318" y="32598"/>
                </a:cubicBezTo>
                <a:cubicBezTo>
                  <a:pt x="24318" y="32694"/>
                  <a:pt x="24286" y="32742"/>
                  <a:pt x="24190" y="32742"/>
                </a:cubicBezTo>
                <a:cubicBezTo>
                  <a:pt x="24101" y="32742"/>
                  <a:pt x="24011" y="32739"/>
                  <a:pt x="23923" y="32739"/>
                </a:cubicBezTo>
                <a:cubicBezTo>
                  <a:pt x="23790" y="32739"/>
                  <a:pt x="23660" y="32745"/>
                  <a:pt x="23536" y="32774"/>
                </a:cubicBezTo>
                <a:cubicBezTo>
                  <a:pt x="23522" y="32776"/>
                  <a:pt x="23508" y="32777"/>
                  <a:pt x="23495" y="32777"/>
                </a:cubicBezTo>
                <a:cubicBezTo>
                  <a:pt x="23413" y="32777"/>
                  <a:pt x="23331" y="32742"/>
                  <a:pt x="23249" y="32742"/>
                </a:cubicBezTo>
                <a:cubicBezTo>
                  <a:pt x="23185" y="32742"/>
                  <a:pt x="23185" y="32678"/>
                  <a:pt x="23185" y="32614"/>
                </a:cubicBezTo>
                <a:cubicBezTo>
                  <a:pt x="23185" y="32471"/>
                  <a:pt x="23217" y="32327"/>
                  <a:pt x="23201" y="32183"/>
                </a:cubicBezTo>
                <a:cubicBezTo>
                  <a:pt x="23137" y="31529"/>
                  <a:pt x="23217" y="30891"/>
                  <a:pt x="23201" y="30237"/>
                </a:cubicBezTo>
                <a:cubicBezTo>
                  <a:pt x="23185" y="29407"/>
                  <a:pt x="23233" y="28593"/>
                  <a:pt x="23249" y="27764"/>
                </a:cubicBezTo>
                <a:cubicBezTo>
                  <a:pt x="23264" y="27333"/>
                  <a:pt x="23264" y="26886"/>
                  <a:pt x="23280" y="26439"/>
                </a:cubicBezTo>
                <a:cubicBezTo>
                  <a:pt x="23296" y="25849"/>
                  <a:pt x="23328" y="25242"/>
                  <a:pt x="23328" y="24636"/>
                </a:cubicBezTo>
                <a:cubicBezTo>
                  <a:pt x="23328" y="24205"/>
                  <a:pt x="23360" y="23759"/>
                  <a:pt x="23376" y="23328"/>
                </a:cubicBezTo>
                <a:cubicBezTo>
                  <a:pt x="23424" y="21541"/>
                  <a:pt x="23408" y="19754"/>
                  <a:pt x="23392" y="17967"/>
                </a:cubicBezTo>
                <a:cubicBezTo>
                  <a:pt x="23456" y="17695"/>
                  <a:pt x="23552" y="17440"/>
                  <a:pt x="23631" y="17169"/>
                </a:cubicBezTo>
                <a:cubicBezTo>
                  <a:pt x="23967" y="16004"/>
                  <a:pt x="24429" y="14887"/>
                  <a:pt x="24892" y="13786"/>
                </a:cubicBezTo>
                <a:cubicBezTo>
                  <a:pt x="25020" y="13483"/>
                  <a:pt x="25163" y="13180"/>
                  <a:pt x="25307" y="12861"/>
                </a:cubicBezTo>
                <a:cubicBezTo>
                  <a:pt x="25530" y="12542"/>
                  <a:pt x="25754" y="12222"/>
                  <a:pt x="26009" y="11935"/>
                </a:cubicBezTo>
                <a:cubicBezTo>
                  <a:pt x="26599" y="11281"/>
                  <a:pt x="27301" y="10770"/>
                  <a:pt x="28051" y="10308"/>
                </a:cubicBezTo>
                <a:cubicBezTo>
                  <a:pt x="28099" y="10276"/>
                  <a:pt x="28147" y="10244"/>
                  <a:pt x="28243" y="10244"/>
                </a:cubicBezTo>
                <a:cubicBezTo>
                  <a:pt x="28179" y="10356"/>
                  <a:pt x="28147" y="10451"/>
                  <a:pt x="28099" y="10547"/>
                </a:cubicBezTo>
                <a:cubicBezTo>
                  <a:pt x="27844" y="10930"/>
                  <a:pt x="27732" y="11345"/>
                  <a:pt x="27636" y="11776"/>
                </a:cubicBezTo>
                <a:cubicBezTo>
                  <a:pt x="27525" y="12382"/>
                  <a:pt x="27573" y="12988"/>
                  <a:pt x="27652" y="13595"/>
                </a:cubicBezTo>
                <a:cubicBezTo>
                  <a:pt x="27796" y="14488"/>
                  <a:pt x="28147" y="15302"/>
                  <a:pt x="28721" y="16004"/>
                </a:cubicBezTo>
                <a:cubicBezTo>
                  <a:pt x="28961" y="16291"/>
                  <a:pt x="29264" y="16515"/>
                  <a:pt x="29615" y="16658"/>
                </a:cubicBezTo>
                <a:cubicBezTo>
                  <a:pt x="29715" y="16698"/>
                  <a:pt x="29813" y="16715"/>
                  <a:pt x="29909" y="16715"/>
                </a:cubicBezTo>
                <a:cubicBezTo>
                  <a:pt x="30122" y="16715"/>
                  <a:pt x="30327" y="16634"/>
                  <a:pt x="30524" y="16546"/>
                </a:cubicBezTo>
                <a:cubicBezTo>
                  <a:pt x="31227" y="16259"/>
                  <a:pt x="31769" y="15749"/>
                  <a:pt x="32296" y="15222"/>
                </a:cubicBezTo>
                <a:cubicBezTo>
                  <a:pt x="32343" y="15190"/>
                  <a:pt x="32375" y="15142"/>
                  <a:pt x="32343" y="15094"/>
                </a:cubicBezTo>
                <a:cubicBezTo>
                  <a:pt x="32216" y="14919"/>
                  <a:pt x="32152" y="14712"/>
                  <a:pt x="32040" y="14536"/>
                </a:cubicBezTo>
                <a:cubicBezTo>
                  <a:pt x="31881" y="14297"/>
                  <a:pt x="31737" y="14025"/>
                  <a:pt x="31673" y="13738"/>
                </a:cubicBezTo>
                <a:cubicBezTo>
                  <a:pt x="31609" y="13435"/>
                  <a:pt x="31705" y="13164"/>
                  <a:pt x="31960" y="13004"/>
                </a:cubicBezTo>
                <a:cubicBezTo>
                  <a:pt x="32072" y="12922"/>
                  <a:pt x="32184" y="12882"/>
                  <a:pt x="32299" y="12882"/>
                </a:cubicBezTo>
                <a:cubicBezTo>
                  <a:pt x="32431" y="12882"/>
                  <a:pt x="32566" y="12934"/>
                  <a:pt x="32710" y="13036"/>
                </a:cubicBezTo>
                <a:cubicBezTo>
                  <a:pt x="33109" y="13323"/>
                  <a:pt x="33317" y="13722"/>
                  <a:pt x="33444" y="14169"/>
                </a:cubicBezTo>
                <a:cubicBezTo>
                  <a:pt x="33588" y="14712"/>
                  <a:pt x="33684" y="15254"/>
                  <a:pt x="33652" y="15797"/>
                </a:cubicBezTo>
                <a:cubicBezTo>
                  <a:pt x="33652" y="15940"/>
                  <a:pt x="33700" y="16036"/>
                  <a:pt x="33811" y="16116"/>
                </a:cubicBezTo>
                <a:cubicBezTo>
                  <a:pt x="34003" y="16243"/>
                  <a:pt x="34194" y="16339"/>
                  <a:pt x="34418" y="16387"/>
                </a:cubicBezTo>
                <a:cubicBezTo>
                  <a:pt x="34590" y="16428"/>
                  <a:pt x="34757" y="16448"/>
                  <a:pt x="34918" y="16448"/>
                </a:cubicBezTo>
                <a:cubicBezTo>
                  <a:pt x="35506" y="16448"/>
                  <a:pt x="36026" y="16187"/>
                  <a:pt x="36476" y="15749"/>
                </a:cubicBezTo>
                <a:cubicBezTo>
                  <a:pt x="36811" y="15446"/>
                  <a:pt x="37019" y="15047"/>
                  <a:pt x="37226" y="14648"/>
                </a:cubicBezTo>
                <a:cubicBezTo>
                  <a:pt x="37449" y="14185"/>
                  <a:pt x="37657" y="13706"/>
                  <a:pt x="38040" y="13339"/>
                </a:cubicBezTo>
                <a:cubicBezTo>
                  <a:pt x="38301" y="13078"/>
                  <a:pt x="38586" y="12911"/>
                  <a:pt x="38936" y="12911"/>
                </a:cubicBezTo>
                <a:cubicBezTo>
                  <a:pt x="38992" y="12911"/>
                  <a:pt x="39049" y="12916"/>
                  <a:pt x="39109" y="12924"/>
                </a:cubicBezTo>
                <a:cubicBezTo>
                  <a:pt x="39587" y="12988"/>
                  <a:pt x="39923" y="13196"/>
                  <a:pt x="40018" y="13690"/>
                </a:cubicBezTo>
                <a:cubicBezTo>
                  <a:pt x="40050" y="13834"/>
                  <a:pt x="40114" y="13978"/>
                  <a:pt x="40178" y="14121"/>
                </a:cubicBezTo>
                <a:cubicBezTo>
                  <a:pt x="40191" y="14147"/>
                  <a:pt x="40204" y="14173"/>
                  <a:pt x="40234" y="14173"/>
                </a:cubicBezTo>
                <a:cubicBezTo>
                  <a:pt x="40241" y="14173"/>
                  <a:pt x="40249" y="14172"/>
                  <a:pt x="40258" y="14169"/>
                </a:cubicBezTo>
                <a:cubicBezTo>
                  <a:pt x="40305" y="14169"/>
                  <a:pt x="40289" y="14121"/>
                  <a:pt x="40289" y="14089"/>
                </a:cubicBezTo>
                <a:cubicBezTo>
                  <a:pt x="40258" y="13866"/>
                  <a:pt x="40226" y="13642"/>
                  <a:pt x="40194" y="13419"/>
                </a:cubicBezTo>
                <a:cubicBezTo>
                  <a:pt x="40130" y="13020"/>
                  <a:pt x="40082" y="12605"/>
                  <a:pt x="40066" y="12190"/>
                </a:cubicBezTo>
                <a:cubicBezTo>
                  <a:pt x="40066" y="11887"/>
                  <a:pt x="40018" y="11600"/>
                  <a:pt x="39891" y="11329"/>
                </a:cubicBezTo>
                <a:cubicBezTo>
                  <a:pt x="39699" y="10914"/>
                  <a:pt x="39460" y="10531"/>
                  <a:pt x="39220" y="10164"/>
                </a:cubicBezTo>
                <a:cubicBezTo>
                  <a:pt x="39109" y="9989"/>
                  <a:pt x="38965" y="9829"/>
                  <a:pt x="38806" y="9685"/>
                </a:cubicBezTo>
                <a:cubicBezTo>
                  <a:pt x="37896" y="8872"/>
                  <a:pt x="36843" y="8329"/>
                  <a:pt x="35662" y="8026"/>
                </a:cubicBezTo>
                <a:cubicBezTo>
                  <a:pt x="34968" y="7846"/>
                  <a:pt x="34274" y="7757"/>
                  <a:pt x="33567" y="7757"/>
                </a:cubicBezTo>
                <a:cubicBezTo>
                  <a:pt x="33331" y="7757"/>
                  <a:pt x="33093" y="7767"/>
                  <a:pt x="32854" y="7787"/>
                </a:cubicBezTo>
                <a:cubicBezTo>
                  <a:pt x="32439" y="7819"/>
                  <a:pt x="32024" y="7866"/>
                  <a:pt x="31609" y="7962"/>
                </a:cubicBezTo>
                <a:cubicBezTo>
                  <a:pt x="31290" y="8026"/>
                  <a:pt x="30987" y="8138"/>
                  <a:pt x="30668" y="8265"/>
                </a:cubicBezTo>
                <a:cubicBezTo>
                  <a:pt x="30642" y="8282"/>
                  <a:pt x="30603" y="8299"/>
                  <a:pt x="30567" y="8299"/>
                </a:cubicBezTo>
                <a:cubicBezTo>
                  <a:pt x="30536" y="8299"/>
                  <a:pt x="30507" y="8287"/>
                  <a:pt x="30493" y="8249"/>
                </a:cubicBezTo>
                <a:cubicBezTo>
                  <a:pt x="30445" y="8170"/>
                  <a:pt x="30477" y="8090"/>
                  <a:pt x="30540" y="8026"/>
                </a:cubicBezTo>
                <a:cubicBezTo>
                  <a:pt x="30572" y="8010"/>
                  <a:pt x="30604" y="7994"/>
                  <a:pt x="30620" y="7978"/>
                </a:cubicBezTo>
                <a:cubicBezTo>
                  <a:pt x="31418" y="7547"/>
                  <a:pt x="32264" y="7356"/>
                  <a:pt x="33157" y="7340"/>
                </a:cubicBezTo>
                <a:cubicBezTo>
                  <a:pt x="33556" y="7340"/>
                  <a:pt x="33955" y="7340"/>
                  <a:pt x="34354" y="7372"/>
                </a:cubicBezTo>
                <a:cubicBezTo>
                  <a:pt x="34721" y="7404"/>
                  <a:pt x="35104" y="7404"/>
                  <a:pt x="35455" y="7483"/>
                </a:cubicBezTo>
                <a:cubicBezTo>
                  <a:pt x="36859" y="7787"/>
                  <a:pt x="38104" y="8441"/>
                  <a:pt x="39189" y="9382"/>
                </a:cubicBezTo>
                <a:cubicBezTo>
                  <a:pt x="39923" y="10036"/>
                  <a:pt x="40337" y="10882"/>
                  <a:pt x="40577" y="11808"/>
                </a:cubicBezTo>
                <a:cubicBezTo>
                  <a:pt x="40752" y="12478"/>
                  <a:pt x="40848" y="13148"/>
                  <a:pt x="40912" y="13834"/>
                </a:cubicBezTo>
                <a:cubicBezTo>
                  <a:pt x="40912" y="13882"/>
                  <a:pt x="40912" y="13946"/>
                  <a:pt x="40960" y="13994"/>
                </a:cubicBezTo>
                <a:cubicBezTo>
                  <a:pt x="41023" y="13898"/>
                  <a:pt x="40992" y="13802"/>
                  <a:pt x="41008" y="13706"/>
                </a:cubicBezTo>
                <a:cubicBezTo>
                  <a:pt x="41087" y="13084"/>
                  <a:pt x="41071" y="12478"/>
                  <a:pt x="41119" y="11855"/>
                </a:cubicBezTo>
                <a:cubicBezTo>
                  <a:pt x="41151" y="11536"/>
                  <a:pt x="41103" y="11217"/>
                  <a:pt x="41087" y="10882"/>
                </a:cubicBezTo>
                <a:cubicBezTo>
                  <a:pt x="41039" y="10483"/>
                  <a:pt x="41023" y="10068"/>
                  <a:pt x="40976" y="9653"/>
                </a:cubicBezTo>
                <a:cubicBezTo>
                  <a:pt x="40896" y="9063"/>
                  <a:pt x="40736" y="8489"/>
                  <a:pt x="40417" y="7978"/>
                </a:cubicBezTo>
                <a:cubicBezTo>
                  <a:pt x="40194" y="7595"/>
                  <a:pt x="39923" y="7244"/>
                  <a:pt x="39571" y="6973"/>
                </a:cubicBezTo>
                <a:cubicBezTo>
                  <a:pt x="39364" y="6797"/>
                  <a:pt x="39109" y="6670"/>
                  <a:pt x="38869" y="6510"/>
                </a:cubicBezTo>
                <a:cubicBezTo>
                  <a:pt x="38811" y="6461"/>
                  <a:pt x="38746" y="6442"/>
                  <a:pt x="38679" y="6442"/>
                </a:cubicBezTo>
                <a:cubicBezTo>
                  <a:pt x="38637" y="6442"/>
                  <a:pt x="38594" y="6450"/>
                  <a:pt x="38550" y="6462"/>
                </a:cubicBezTo>
                <a:cubicBezTo>
                  <a:pt x="38390" y="6499"/>
                  <a:pt x="38232" y="6520"/>
                  <a:pt x="38078" y="6520"/>
                </a:cubicBezTo>
                <a:cubicBezTo>
                  <a:pt x="37832" y="6520"/>
                  <a:pt x="37595" y="6468"/>
                  <a:pt x="37370" y="6351"/>
                </a:cubicBezTo>
                <a:cubicBezTo>
                  <a:pt x="36699" y="5984"/>
                  <a:pt x="36652" y="5122"/>
                  <a:pt x="37290" y="4675"/>
                </a:cubicBezTo>
                <a:cubicBezTo>
                  <a:pt x="37471" y="4548"/>
                  <a:pt x="37673" y="4512"/>
                  <a:pt x="37877" y="4512"/>
                </a:cubicBezTo>
                <a:cubicBezTo>
                  <a:pt x="37979" y="4512"/>
                  <a:pt x="38082" y="4521"/>
                  <a:pt x="38183" y="4532"/>
                </a:cubicBezTo>
                <a:cubicBezTo>
                  <a:pt x="38205" y="4535"/>
                  <a:pt x="38222" y="4537"/>
                  <a:pt x="38236" y="4537"/>
                </a:cubicBezTo>
                <a:cubicBezTo>
                  <a:pt x="38285" y="4537"/>
                  <a:pt x="38295" y="4514"/>
                  <a:pt x="38295" y="4452"/>
                </a:cubicBezTo>
                <a:cubicBezTo>
                  <a:pt x="38295" y="4244"/>
                  <a:pt x="38247" y="4037"/>
                  <a:pt x="38199" y="3830"/>
                </a:cubicBezTo>
                <a:cubicBezTo>
                  <a:pt x="38056" y="3159"/>
                  <a:pt x="37705" y="2633"/>
                  <a:pt x="37178" y="2202"/>
                </a:cubicBezTo>
                <a:cubicBezTo>
                  <a:pt x="36652" y="1771"/>
                  <a:pt x="36077" y="1484"/>
                  <a:pt x="35407" y="1388"/>
                </a:cubicBezTo>
                <a:cubicBezTo>
                  <a:pt x="35348" y="1377"/>
                  <a:pt x="35296" y="1371"/>
                  <a:pt x="35250" y="1371"/>
                </a:cubicBezTo>
                <a:cubicBezTo>
                  <a:pt x="35109" y="1371"/>
                  <a:pt x="35024" y="1427"/>
                  <a:pt x="34976" y="1548"/>
                </a:cubicBezTo>
                <a:cubicBezTo>
                  <a:pt x="34912" y="1707"/>
                  <a:pt x="34864" y="1867"/>
                  <a:pt x="34864" y="2027"/>
                </a:cubicBezTo>
                <a:cubicBezTo>
                  <a:pt x="34864" y="2218"/>
                  <a:pt x="34864" y="2409"/>
                  <a:pt x="34880" y="2601"/>
                </a:cubicBezTo>
                <a:cubicBezTo>
                  <a:pt x="34912" y="2904"/>
                  <a:pt x="34896" y="3207"/>
                  <a:pt x="34833" y="3510"/>
                </a:cubicBezTo>
                <a:cubicBezTo>
                  <a:pt x="34793" y="3748"/>
                  <a:pt x="34459" y="4029"/>
                  <a:pt x="34173" y="4029"/>
                </a:cubicBezTo>
                <a:cubicBezTo>
                  <a:pt x="34113" y="4029"/>
                  <a:pt x="34055" y="4017"/>
                  <a:pt x="34003" y="3989"/>
                </a:cubicBezTo>
                <a:cubicBezTo>
                  <a:pt x="33508" y="3766"/>
                  <a:pt x="33189" y="3399"/>
                  <a:pt x="33109" y="2872"/>
                </a:cubicBezTo>
                <a:cubicBezTo>
                  <a:pt x="33030" y="2441"/>
                  <a:pt x="33077" y="2011"/>
                  <a:pt x="33285" y="1612"/>
                </a:cubicBezTo>
                <a:cubicBezTo>
                  <a:pt x="33317" y="1516"/>
                  <a:pt x="33397" y="1388"/>
                  <a:pt x="33285" y="1277"/>
                </a:cubicBezTo>
                <a:cubicBezTo>
                  <a:pt x="33061" y="1085"/>
                  <a:pt x="32886" y="878"/>
                  <a:pt x="32631" y="718"/>
                </a:cubicBezTo>
                <a:cubicBezTo>
                  <a:pt x="32168" y="431"/>
                  <a:pt x="31705" y="160"/>
                  <a:pt x="31147" y="48"/>
                </a:cubicBezTo>
                <a:cubicBezTo>
                  <a:pt x="31179" y="32"/>
                  <a:pt x="31211" y="32"/>
                  <a:pt x="3121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1"/>
          <p:cNvSpPr/>
          <p:nvPr/>
        </p:nvSpPr>
        <p:spPr>
          <a:xfrm rot="-4500053">
            <a:off x="8637935" y="4178171"/>
            <a:ext cx="289003" cy="268530"/>
          </a:xfrm>
          <a:custGeom>
            <a:avLst/>
            <a:gdLst/>
            <a:ahLst/>
            <a:cxnLst/>
            <a:rect l="l" t="t" r="r" b="b"/>
            <a:pathLst>
              <a:path w="7389" h="6866" extrusionOk="0">
                <a:moveTo>
                  <a:pt x="5386" y="1"/>
                </a:moveTo>
                <a:cubicBezTo>
                  <a:pt x="5126" y="1"/>
                  <a:pt x="4886" y="107"/>
                  <a:pt x="4660" y="301"/>
                </a:cubicBezTo>
                <a:cubicBezTo>
                  <a:pt x="4500" y="445"/>
                  <a:pt x="4325" y="572"/>
                  <a:pt x="4165" y="684"/>
                </a:cubicBezTo>
                <a:cubicBezTo>
                  <a:pt x="2969" y="1450"/>
                  <a:pt x="1756" y="2232"/>
                  <a:pt x="559" y="2998"/>
                </a:cubicBezTo>
                <a:cubicBezTo>
                  <a:pt x="511" y="3029"/>
                  <a:pt x="464" y="3077"/>
                  <a:pt x="432" y="3109"/>
                </a:cubicBezTo>
                <a:cubicBezTo>
                  <a:pt x="113" y="3412"/>
                  <a:pt x="1" y="3827"/>
                  <a:pt x="160" y="4114"/>
                </a:cubicBezTo>
                <a:cubicBezTo>
                  <a:pt x="290" y="4326"/>
                  <a:pt x="532" y="4451"/>
                  <a:pt x="823" y="4451"/>
                </a:cubicBezTo>
                <a:cubicBezTo>
                  <a:pt x="926" y="4451"/>
                  <a:pt x="1036" y="4435"/>
                  <a:pt x="1150" y="4402"/>
                </a:cubicBezTo>
                <a:cubicBezTo>
                  <a:pt x="1245" y="4370"/>
                  <a:pt x="1325" y="4338"/>
                  <a:pt x="1421" y="4274"/>
                </a:cubicBezTo>
                <a:cubicBezTo>
                  <a:pt x="1947" y="3971"/>
                  <a:pt x="2474" y="3652"/>
                  <a:pt x="3001" y="3333"/>
                </a:cubicBezTo>
                <a:cubicBezTo>
                  <a:pt x="3096" y="3269"/>
                  <a:pt x="3208" y="3205"/>
                  <a:pt x="3320" y="3141"/>
                </a:cubicBezTo>
                <a:lnTo>
                  <a:pt x="3320" y="3141"/>
                </a:lnTo>
                <a:cubicBezTo>
                  <a:pt x="3320" y="3333"/>
                  <a:pt x="3272" y="3476"/>
                  <a:pt x="3224" y="3604"/>
                </a:cubicBezTo>
                <a:cubicBezTo>
                  <a:pt x="3080" y="4051"/>
                  <a:pt x="2921" y="4481"/>
                  <a:pt x="2777" y="4928"/>
                </a:cubicBezTo>
                <a:cubicBezTo>
                  <a:pt x="2729" y="5088"/>
                  <a:pt x="2713" y="5279"/>
                  <a:pt x="2713" y="5439"/>
                </a:cubicBezTo>
                <a:cubicBezTo>
                  <a:pt x="2697" y="5902"/>
                  <a:pt x="2969" y="6253"/>
                  <a:pt x="3368" y="6332"/>
                </a:cubicBezTo>
                <a:cubicBezTo>
                  <a:pt x="3444" y="6348"/>
                  <a:pt x="3519" y="6355"/>
                  <a:pt x="3590" y="6355"/>
                </a:cubicBezTo>
                <a:cubicBezTo>
                  <a:pt x="3964" y="6355"/>
                  <a:pt x="4257" y="6149"/>
                  <a:pt x="4405" y="5774"/>
                </a:cubicBezTo>
                <a:cubicBezTo>
                  <a:pt x="4596" y="5327"/>
                  <a:pt x="4772" y="4864"/>
                  <a:pt x="4947" y="4418"/>
                </a:cubicBezTo>
                <a:cubicBezTo>
                  <a:pt x="4995" y="4434"/>
                  <a:pt x="5027" y="4434"/>
                  <a:pt x="5075" y="4434"/>
                </a:cubicBezTo>
                <a:cubicBezTo>
                  <a:pt x="5218" y="4960"/>
                  <a:pt x="5378" y="5471"/>
                  <a:pt x="5538" y="5981"/>
                </a:cubicBezTo>
                <a:cubicBezTo>
                  <a:pt x="5585" y="6141"/>
                  <a:pt x="5649" y="6316"/>
                  <a:pt x="5745" y="6444"/>
                </a:cubicBezTo>
                <a:cubicBezTo>
                  <a:pt x="5923" y="6717"/>
                  <a:pt x="6206" y="6866"/>
                  <a:pt x="6490" y="6866"/>
                </a:cubicBezTo>
                <a:cubicBezTo>
                  <a:pt x="6589" y="6866"/>
                  <a:pt x="6688" y="6848"/>
                  <a:pt x="6782" y="6811"/>
                </a:cubicBezTo>
                <a:cubicBezTo>
                  <a:pt x="7149" y="6651"/>
                  <a:pt x="7388" y="6237"/>
                  <a:pt x="7293" y="5806"/>
                </a:cubicBezTo>
                <a:cubicBezTo>
                  <a:pt x="7165" y="5279"/>
                  <a:pt x="6958" y="4769"/>
                  <a:pt x="6846" y="4242"/>
                </a:cubicBezTo>
                <a:cubicBezTo>
                  <a:pt x="6623" y="3173"/>
                  <a:pt x="6415" y="2104"/>
                  <a:pt x="6272" y="1019"/>
                </a:cubicBezTo>
                <a:cubicBezTo>
                  <a:pt x="6208" y="620"/>
                  <a:pt x="6208" y="253"/>
                  <a:pt x="5777" y="78"/>
                </a:cubicBezTo>
                <a:cubicBezTo>
                  <a:pt x="5642" y="26"/>
                  <a:pt x="5512" y="1"/>
                  <a:pt x="53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438835-CA57-E165-0B3C-44F20190B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50" y="206255"/>
            <a:ext cx="7246448" cy="3602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D10F78-FE3A-CF78-B236-AF7CECCA20E4}"/>
              </a:ext>
            </a:extLst>
          </p:cNvPr>
          <p:cNvSpPr txBox="1"/>
          <p:nvPr/>
        </p:nvSpPr>
        <p:spPr>
          <a:xfrm>
            <a:off x="1069091" y="3815045"/>
            <a:ext cx="6964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b="1" dirty="0">
                <a:solidFill>
                  <a:schemeClr val="bg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Real World Utility:</a:t>
            </a:r>
            <a:endParaRPr lang="en-US" sz="1200" b="1" dirty="0">
              <a:solidFill>
                <a:schemeClr val="bg2"/>
              </a:solidFill>
              <a:latin typeface="system-ui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Food Security: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Since Paddy has the highest arrivals in the state, policymakers can prioritize storage, distribution, and price stabilization strategies to ensure steady food supply.</a:t>
            </a:r>
            <a:endParaRPr 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10D0B0-1A4E-F18A-7DDC-57E683FB2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05" y="813907"/>
            <a:ext cx="6050166" cy="39419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4768E6-D5D4-C731-4D60-0F127BEBCF28}"/>
              </a:ext>
            </a:extLst>
          </p:cNvPr>
          <p:cNvSpPr txBox="1"/>
          <p:nvPr/>
        </p:nvSpPr>
        <p:spPr>
          <a:xfrm>
            <a:off x="6290796" y="1076720"/>
            <a:ext cx="25850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Real World Utility: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Since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Chillies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(Dry), Cotton, and Paddy generate the most revenue, policymakers can focus on improving production efficiency for these crops.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Farmers can benefit from understanding which commodities yield the highest revenue, helping them choose what to grow for better earnings.    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067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17C391B5-D688-B79D-6712-23A7E5F41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0">
            <a:extLst>
              <a:ext uri="{FF2B5EF4-FFF2-40B4-BE49-F238E27FC236}">
                <a16:creationId xmlns:a16="http://schemas.microsoft.com/office/drawing/2014/main" id="{2D3EEA4D-6C36-F2EA-A5E6-D9FEF010D6AE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878" r="25878"/>
          <a:stretch/>
        </p:blipFill>
        <p:spPr>
          <a:xfrm flipH="1">
            <a:off x="25" y="0"/>
            <a:ext cx="3549300" cy="4632600"/>
          </a:xfrm>
          <a:prstGeom prst="rect">
            <a:avLst/>
          </a:prstGeom>
          <a:noFill/>
        </p:spPr>
      </p:pic>
      <p:sp>
        <p:nvSpPr>
          <p:cNvPr id="371" name="Google Shape;371;p40">
            <a:extLst>
              <a:ext uri="{FF2B5EF4-FFF2-40B4-BE49-F238E27FC236}">
                <a16:creationId xmlns:a16="http://schemas.microsoft.com/office/drawing/2014/main" id="{58F89891-4E52-AFB7-57F6-0D3B1E87D5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4089113" y="680644"/>
            <a:ext cx="4426646" cy="23769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500" b="1" i="0" dirty="0">
                <a:solidFill>
                  <a:schemeClr val="bg2"/>
                </a:solidFill>
                <a:effectLst/>
                <a:latin typeface="system-ui"/>
                <a:cs typeface="Times New Roman" panose="02020603050405020304" pitchFamily="18" charset="0"/>
              </a:rPr>
              <a:t>2.</a:t>
            </a:r>
            <a:br>
              <a:rPr lang="en-US" sz="2500" b="1" i="0" dirty="0">
                <a:solidFill>
                  <a:schemeClr val="bg2"/>
                </a:solidFill>
                <a:effectLst/>
                <a:latin typeface="system-ui"/>
                <a:cs typeface="Times New Roman" panose="02020603050405020304" pitchFamily="18" charset="0"/>
              </a:rPr>
            </a:br>
            <a:r>
              <a:rPr lang="en-US" sz="2500" b="1" dirty="0">
                <a:cs typeface="Times New Roman" panose="02020603050405020304" pitchFamily="18" charset="0"/>
              </a:rPr>
              <a:t>M</a:t>
            </a:r>
            <a:r>
              <a:rPr lang="en-US" sz="2500" b="1" dirty="0"/>
              <a:t>onths that have peak Monthly Arrivals by Commodity from 2021 to 2025</a:t>
            </a:r>
            <a:br>
              <a:rPr lang="en-US" sz="2500" b="1" dirty="0"/>
            </a:br>
            <a:endParaRPr lang="en-US" sz="2500" b="1" dirty="0">
              <a:solidFill>
                <a:schemeClr val="bg2"/>
              </a:solidFill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373" name="Google Shape;373;p40">
            <a:extLst>
              <a:ext uri="{FF2B5EF4-FFF2-40B4-BE49-F238E27FC236}">
                <a16:creationId xmlns:a16="http://schemas.microsoft.com/office/drawing/2014/main" id="{101CED15-3121-5939-9197-CA24A39341A3}"/>
              </a:ext>
            </a:extLst>
          </p:cNvPr>
          <p:cNvSpPr/>
          <p:nvPr/>
        </p:nvSpPr>
        <p:spPr>
          <a:xfrm>
            <a:off x="917364" y="-1074772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40">
            <a:extLst>
              <a:ext uri="{FF2B5EF4-FFF2-40B4-BE49-F238E27FC236}">
                <a16:creationId xmlns:a16="http://schemas.microsoft.com/office/drawing/2014/main" id="{2591563F-4E4C-3F06-AD35-55C8AC515D05}"/>
              </a:ext>
            </a:extLst>
          </p:cNvPr>
          <p:cNvGrpSpPr/>
          <p:nvPr/>
        </p:nvGrpSpPr>
        <p:grpSpPr>
          <a:xfrm rot="-2056683">
            <a:off x="8382660" y="1190127"/>
            <a:ext cx="443783" cy="265960"/>
            <a:chOff x="5362633" y="-1499386"/>
            <a:chExt cx="443791" cy="265964"/>
          </a:xfrm>
        </p:grpSpPr>
        <p:sp>
          <p:nvSpPr>
            <p:cNvPr id="375" name="Google Shape;375;p40">
              <a:extLst>
                <a:ext uri="{FF2B5EF4-FFF2-40B4-BE49-F238E27FC236}">
                  <a16:creationId xmlns:a16="http://schemas.microsoft.com/office/drawing/2014/main" id="{AB4F7027-4282-5BB1-BD3E-A522E2092D51}"/>
                </a:ext>
              </a:extLst>
            </p:cNvPr>
            <p:cNvSpPr/>
            <p:nvPr/>
          </p:nvSpPr>
          <p:spPr>
            <a:xfrm>
              <a:off x="5604432" y="-1417990"/>
              <a:ext cx="201992" cy="184568"/>
            </a:xfrm>
            <a:custGeom>
              <a:avLst/>
              <a:gdLst/>
              <a:ahLst/>
              <a:cxnLst/>
              <a:rect l="l" t="t" r="r" b="b"/>
              <a:pathLst>
                <a:path w="26456" h="24174" extrusionOk="0">
                  <a:moveTo>
                    <a:pt x="9161" y="0"/>
                  </a:moveTo>
                  <a:cubicBezTo>
                    <a:pt x="7978" y="0"/>
                    <a:pt x="6798" y="160"/>
                    <a:pt x="5617" y="479"/>
                  </a:cubicBezTo>
                  <a:cubicBezTo>
                    <a:pt x="3606" y="1772"/>
                    <a:pt x="958" y="2458"/>
                    <a:pt x="734" y="5489"/>
                  </a:cubicBezTo>
                  <a:cubicBezTo>
                    <a:pt x="0" y="8122"/>
                    <a:pt x="0" y="10771"/>
                    <a:pt x="734" y="13419"/>
                  </a:cubicBezTo>
                  <a:cubicBezTo>
                    <a:pt x="3303" y="18557"/>
                    <a:pt x="6814" y="22626"/>
                    <a:pt x="12653" y="24126"/>
                  </a:cubicBezTo>
                  <a:cubicBezTo>
                    <a:pt x="12935" y="24111"/>
                    <a:pt x="13217" y="24105"/>
                    <a:pt x="13499" y="24105"/>
                  </a:cubicBezTo>
                  <a:cubicBezTo>
                    <a:pt x="14464" y="24105"/>
                    <a:pt x="15434" y="24173"/>
                    <a:pt x="16397" y="24173"/>
                  </a:cubicBezTo>
                  <a:cubicBezTo>
                    <a:pt x="17809" y="24173"/>
                    <a:pt x="19204" y="24026"/>
                    <a:pt x="20536" y="23296"/>
                  </a:cubicBezTo>
                  <a:cubicBezTo>
                    <a:pt x="22754" y="22211"/>
                    <a:pt x="23982" y="20185"/>
                    <a:pt x="25307" y="18254"/>
                  </a:cubicBezTo>
                  <a:cubicBezTo>
                    <a:pt x="26455" y="16339"/>
                    <a:pt x="26041" y="14361"/>
                    <a:pt x="25594" y="12382"/>
                  </a:cubicBezTo>
                  <a:cubicBezTo>
                    <a:pt x="24253" y="5218"/>
                    <a:pt x="20041" y="1165"/>
                    <a:pt x="12717" y="479"/>
                  </a:cubicBezTo>
                  <a:cubicBezTo>
                    <a:pt x="11529" y="160"/>
                    <a:pt x="10344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>
              <a:extLst>
                <a:ext uri="{FF2B5EF4-FFF2-40B4-BE49-F238E27FC236}">
                  <a16:creationId xmlns:a16="http://schemas.microsoft.com/office/drawing/2014/main" id="{497881B8-F809-0755-D4CB-5FC55E74A9A2}"/>
                </a:ext>
              </a:extLst>
            </p:cNvPr>
            <p:cNvSpPr/>
            <p:nvPr/>
          </p:nvSpPr>
          <p:spPr>
            <a:xfrm>
              <a:off x="5362633" y="-1499386"/>
              <a:ext cx="120496" cy="124092"/>
            </a:xfrm>
            <a:custGeom>
              <a:avLst/>
              <a:gdLst/>
              <a:ahLst/>
              <a:cxnLst/>
              <a:rect l="l" t="t" r="r" b="b"/>
              <a:pathLst>
                <a:path w="15782" h="16253" extrusionOk="0">
                  <a:moveTo>
                    <a:pt x="6119" y="0"/>
                  </a:moveTo>
                  <a:cubicBezTo>
                    <a:pt x="3918" y="0"/>
                    <a:pt x="2049" y="784"/>
                    <a:pt x="1756" y="3631"/>
                  </a:cubicBezTo>
                  <a:cubicBezTo>
                    <a:pt x="1309" y="7125"/>
                    <a:pt x="1" y="13508"/>
                    <a:pt x="3814" y="15279"/>
                  </a:cubicBezTo>
                  <a:cubicBezTo>
                    <a:pt x="6894" y="14513"/>
                    <a:pt x="13085" y="16252"/>
                    <a:pt x="13675" y="11641"/>
                  </a:cubicBezTo>
                  <a:cubicBezTo>
                    <a:pt x="15781" y="8195"/>
                    <a:pt x="13755" y="2993"/>
                    <a:pt x="10723" y="695"/>
                  </a:cubicBezTo>
                  <a:cubicBezTo>
                    <a:pt x="9300" y="370"/>
                    <a:pt x="7631" y="0"/>
                    <a:pt x="6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0A6AA01-B897-7DAB-5552-86350CAD5906}"/>
              </a:ext>
            </a:extLst>
          </p:cNvPr>
          <p:cNvSpPr txBox="1"/>
          <p:nvPr/>
        </p:nvSpPr>
        <p:spPr>
          <a:xfrm>
            <a:off x="4152614" y="2921955"/>
            <a:ext cx="4042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Why It Matters: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Peak months require enhanced logistics.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401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CD671D-EC17-AA61-5798-4D61B2C9A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89" y="199380"/>
            <a:ext cx="7796463" cy="456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80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F4E1D5-DF4D-4C1B-8E70-52F90A46230B}"/>
              </a:ext>
            </a:extLst>
          </p:cNvPr>
          <p:cNvSpPr txBox="1"/>
          <p:nvPr/>
        </p:nvSpPr>
        <p:spPr>
          <a:xfrm>
            <a:off x="1003777" y="811272"/>
            <a:ext cx="67789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ystem-ui"/>
                <a:cs typeface="menlo" panose="020B0609030804020204" pitchFamily="49" charset="0"/>
              </a:rPr>
              <a:t>Insights: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Paddy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Paddy production is typically higher during the months of November and December in India.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This period coincides with the harvest of the kharif (winter) rice crop, which is sown in June and July.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if the price will not suet we can store in cold storage and sell it in the right time.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Cotton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In Telangana, cotton production is generally more during the months of October to February, which is the harvesting period for the Kharif (summer) crop.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The sowing season for cotton in Telangana typically begins in June, with harvesting occurring in late fall and early winter.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Onions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In Telangana, onion production is typically higher during the Rabi season, which runs from approximately December to May.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The period between when Rabi harvest stocks are sold and when Kharif harvesting happens (August to November) is when we observe the prices of onion rise sharply.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During this period, supply is low, when demand is high, hence prices rise. onions should be stored in a cool, dark place between 45 and 55 degrees F(7-10°C). Whole, raw onions will last two to three months when stored in a cool, dry place.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27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of this template </a:t>
            </a:r>
            <a:endParaRPr dirty="0"/>
          </a:p>
        </p:txBody>
      </p:sp>
      <p:graphicFrame>
        <p:nvGraphicFramePr>
          <p:cNvPr id="307" name="Google Shape;307;p35"/>
          <p:cNvGraphicFramePr/>
          <p:nvPr>
            <p:extLst>
              <p:ext uri="{D42A27DB-BD31-4B8C-83A1-F6EECF244321}">
                <p14:modId xmlns:p14="http://schemas.microsoft.com/office/powerpoint/2010/main" val="2384116905"/>
              </p:ext>
            </p:extLst>
          </p:nvPr>
        </p:nvGraphicFramePr>
        <p:xfrm>
          <a:off x="720000" y="1679275"/>
          <a:ext cx="7627588" cy="13939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4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69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dirty="0">
                          <a:solidFill>
                            <a:schemeClr val="dk2"/>
                          </a:solidFill>
                          <a:latin typeface="Candal"/>
                          <a:ea typeface="Candal"/>
                          <a:cs typeface="Candal"/>
                          <a:sym typeface="Candal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Fonts</a:t>
                      </a:r>
                      <a:endParaRPr sz="1000" u="sng" dirty="0">
                        <a:solidFill>
                          <a:schemeClr val="dk2"/>
                        </a:solidFill>
                        <a:latin typeface="Candal"/>
                        <a:ea typeface="Candal"/>
                        <a:cs typeface="Candal"/>
                        <a:sym typeface="Candal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Figtree" pitchFamily="2" charset="0"/>
                          <a:ea typeface="Menlo" panose="020B0609030804020204" pitchFamily="49" charset="0"/>
                          <a:cs typeface="Menlo" panose="020B0609030804020204" pitchFamily="49" charset="0"/>
                          <a:sym typeface="Figtree"/>
                        </a:rPr>
                        <a:t>Figtree and Candal </a:t>
                      </a: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Figtree" pitchFamily="2" charset="0"/>
                          <a:ea typeface="Menlo" panose="020B0609030804020204" pitchFamily="49" charset="0"/>
                          <a:cs typeface="Menlo" panose="020B0609030804020204" pitchFamily="49" charset="0"/>
                          <a:sym typeface="Figtree"/>
                        </a:rPr>
                        <a:t>(table of contents text), 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Figtree" pitchFamily="2" charset="0"/>
                          <a:ea typeface="Menlo" panose="020B0609030804020204" pitchFamily="49" charset="0"/>
                          <a:cs typeface="Menlo" panose="020B0609030804020204" pitchFamily="49" charset="0"/>
                          <a:sym typeface="Figtree"/>
                        </a:rPr>
                        <a:t>System- 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Figtree" pitchFamily="2" charset="0"/>
                          <a:ea typeface="Menlo" panose="020B0609030804020204" pitchFamily="49" charset="0"/>
                          <a:cs typeface="Menlo" panose="020B0609030804020204" pitchFamily="49" charset="0"/>
                          <a:sym typeface="Figtree"/>
                        </a:rPr>
                        <a:t>ui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Figtree" pitchFamily="2" charset="0"/>
                          <a:ea typeface="Menlo" panose="020B0609030804020204" pitchFamily="49" charset="0"/>
                          <a:cs typeface="Menlo" panose="020B0609030804020204" pitchFamily="49" charset="0"/>
                          <a:sym typeface="Figtree"/>
                        </a:rPr>
                        <a:t> </a:t>
                      </a: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Figtree" pitchFamily="2" charset="0"/>
                          <a:ea typeface="Menlo" panose="020B0609030804020204" pitchFamily="49" charset="0"/>
                          <a:cs typeface="Menlo" panose="020B0609030804020204" pitchFamily="49" charset="0"/>
                          <a:sym typeface="Figtree"/>
                        </a:rPr>
                        <a:t>(Headings(Green)),           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Figtree" pitchFamily="2" charset="0"/>
                          <a:ea typeface="Menlo" panose="020B0609030804020204" pitchFamily="49" charset="0"/>
                          <a:cs typeface="Menlo" panose="020B0609030804020204" pitchFamily="49" charset="0"/>
                          <a:sym typeface="Figtree"/>
                        </a:rPr>
                        <a:t>Menlo</a:t>
                      </a: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Figtree" pitchFamily="2" charset="0"/>
                          <a:ea typeface="Menlo" panose="020B0609030804020204" pitchFamily="49" charset="0"/>
                          <a:cs typeface="Menlo" panose="020B0609030804020204" pitchFamily="49" charset="0"/>
                          <a:sym typeface="Figtree"/>
                        </a:rPr>
                        <a:t> (text)</a:t>
                      </a:r>
                      <a:endParaRPr sz="1000" b="0" dirty="0">
                        <a:solidFill>
                          <a:schemeClr val="dk1"/>
                        </a:solidFill>
                        <a:latin typeface="Figtree" pitchFamily="2" charset="0"/>
                        <a:ea typeface="Menlo" panose="020B0609030804020204" pitchFamily="49" charset="0"/>
                        <a:cs typeface="Menlo" panose="020B0609030804020204" pitchFamily="49" charset="0"/>
                        <a:sym typeface="Figtree"/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dirty="0">
                          <a:solidFill>
                            <a:schemeClr val="dk2"/>
                          </a:solidFill>
                          <a:latin typeface="Candal"/>
                          <a:ea typeface="Candal"/>
                          <a:cs typeface="Candal"/>
                          <a:sym typeface="Candal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Colors</a:t>
                      </a:r>
                      <a:r>
                        <a:rPr lang="en" sz="1000" u="sng" dirty="0">
                          <a:solidFill>
                            <a:schemeClr val="dk2"/>
                          </a:solidFill>
                          <a:latin typeface="Candal"/>
                          <a:ea typeface="Candal"/>
                          <a:cs typeface="Candal"/>
                          <a:sym typeface="Candal"/>
                        </a:rPr>
                        <a:t>(Graphs)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Figtree" pitchFamily="2" charset="0"/>
                          <a:ea typeface="+mn-ea"/>
                          <a:cs typeface="+mn-cs"/>
                          <a:sym typeface="Arial"/>
                        </a:rPr>
                        <a:t>Prices(Sea green),    Arrivals(Dodger blue),</a:t>
                      </a: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igtree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</a:t>
                      </a:r>
                      <a:r>
                        <a:rPr kumimoji="0" lang="en-US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igtree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Bowenpally</a:t>
                      </a: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igtree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(Maroon red),   </a:t>
                      </a:r>
                      <a:r>
                        <a:rPr kumimoji="0" lang="en-US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igtree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Gaddiannaram</a:t>
                      </a: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igtree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(Orange),   </a:t>
                      </a:r>
                      <a:r>
                        <a:rPr kumimoji="0" lang="en-US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igtree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Gudumalkapur</a:t>
                      </a: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igtree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(Blue),   </a:t>
                      </a:r>
                      <a:r>
                        <a:rPr kumimoji="0" lang="en-US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igtree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Mahabubmansion</a:t>
                      </a: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igtree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kumimoji="0" lang="en-US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igtree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SkyBlue</a:t>
                      </a: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igtree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),   </a:t>
                      </a:r>
                      <a:r>
                        <a:rPr kumimoji="0" lang="en-US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igtree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Suryapet</a:t>
                      </a: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igtree" pitchFamily="2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(grey),    plasma(shade)</a:t>
                      </a:r>
                      <a:endParaRPr lang="en-US" sz="1000" b="0" i="0" u="none" strike="noStrike" cap="none" dirty="0">
                        <a:solidFill>
                          <a:schemeClr val="tx1"/>
                        </a:solidFill>
                        <a:effectLst/>
                        <a:latin typeface="Figtree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CD5FCFFF-54D7-5827-BA12-183B4C4F3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0">
            <a:extLst>
              <a:ext uri="{FF2B5EF4-FFF2-40B4-BE49-F238E27FC236}">
                <a16:creationId xmlns:a16="http://schemas.microsoft.com/office/drawing/2014/main" id="{2D4EF7D3-5575-4A33-B9EB-A2C520DC3AF5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878" r="25878"/>
          <a:stretch/>
        </p:blipFill>
        <p:spPr>
          <a:xfrm flipH="1">
            <a:off x="25" y="0"/>
            <a:ext cx="3549300" cy="4632600"/>
          </a:xfrm>
          <a:prstGeom prst="rect">
            <a:avLst/>
          </a:prstGeom>
          <a:noFill/>
        </p:spPr>
      </p:pic>
      <p:sp>
        <p:nvSpPr>
          <p:cNvPr id="371" name="Google Shape;371;p40">
            <a:extLst>
              <a:ext uri="{FF2B5EF4-FFF2-40B4-BE49-F238E27FC236}">
                <a16:creationId xmlns:a16="http://schemas.microsoft.com/office/drawing/2014/main" id="{F662F270-05F3-F05D-285E-E2404A01C0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4004385" y="682123"/>
            <a:ext cx="4426646" cy="30206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Bef>
                <a:spcPts val="1089"/>
              </a:spcBef>
              <a:spcAft>
                <a:spcPts val="726"/>
              </a:spcAft>
            </a:pPr>
            <a:r>
              <a:rPr lang="en-US" sz="2500" b="1" dirty="0">
                <a:latin typeface="system-ui"/>
                <a:cs typeface="Times New Roman" panose="02020603050405020304" pitchFamily="18" charset="0"/>
              </a:rPr>
              <a:t>3</a:t>
            </a:r>
            <a:r>
              <a:rPr lang="en-US" sz="2500" b="1" i="0" dirty="0">
                <a:effectLst/>
                <a:latin typeface="system-ui"/>
                <a:cs typeface="Times New Roman" panose="02020603050405020304" pitchFamily="18" charset="0"/>
              </a:rPr>
              <a:t>.</a:t>
            </a:r>
            <a:br>
              <a:rPr lang="en-US" sz="2500" b="1" i="0" dirty="0">
                <a:effectLst/>
                <a:latin typeface="system-ui"/>
                <a:cs typeface="Times New Roman" panose="02020603050405020304" pitchFamily="18" charset="0"/>
              </a:rPr>
            </a:br>
            <a:r>
              <a:rPr lang="en-US" sz="2500" b="1" i="0" dirty="0">
                <a:effectLst/>
                <a:latin typeface="system-ui"/>
                <a:cs typeface="Times New Roman" panose="02020603050405020304" pitchFamily="18" charset="0"/>
              </a:rPr>
              <a:t>T</a:t>
            </a:r>
            <a:r>
              <a:rPr lang="en-US" sz="2500" b="1" dirty="0">
                <a:latin typeface="system-ui"/>
                <a:cs typeface="Times New Roman" panose="02020603050405020304" pitchFamily="18" charset="0"/>
              </a:rPr>
              <a:t>op 5 Yards’ Contribution to Total Arrivals</a:t>
            </a:r>
            <a:br>
              <a:rPr lang="en-US" sz="2500" b="1" dirty="0">
                <a:latin typeface="system-ui"/>
                <a:cs typeface="Times New Roman" panose="02020603050405020304" pitchFamily="18" charset="0"/>
              </a:rPr>
            </a:br>
            <a:br>
              <a:rPr lang="en-US" sz="2500" b="1" i="0" dirty="0">
                <a:effectLst/>
                <a:latin typeface="system-ui"/>
                <a:cs typeface="Times New Roman" panose="02020603050405020304" pitchFamily="18" charset="0"/>
              </a:rPr>
            </a:br>
            <a:endParaRPr lang="en-US" sz="2500" b="1" dirty="0"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373" name="Google Shape;373;p40">
            <a:extLst>
              <a:ext uri="{FF2B5EF4-FFF2-40B4-BE49-F238E27FC236}">
                <a16:creationId xmlns:a16="http://schemas.microsoft.com/office/drawing/2014/main" id="{8D0A0160-E8E9-718B-4695-67D1898C0599}"/>
              </a:ext>
            </a:extLst>
          </p:cNvPr>
          <p:cNvSpPr/>
          <p:nvPr/>
        </p:nvSpPr>
        <p:spPr>
          <a:xfrm>
            <a:off x="917364" y="-1074772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40">
            <a:extLst>
              <a:ext uri="{FF2B5EF4-FFF2-40B4-BE49-F238E27FC236}">
                <a16:creationId xmlns:a16="http://schemas.microsoft.com/office/drawing/2014/main" id="{043007B4-68E3-C43D-47EC-93A9A47C3F82}"/>
              </a:ext>
            </a:extLst>
          </p:cNvPr>
          <p:cNvGrpSpPr/>
          <p:nvPr/>
        </p:nvGrpSpPr>
        <p:grpSpPr>
          <a:xfrm rot="-2056683">
            <a:off x="8382660" y="1190127"/>
            <a:ext cx="443783" cy="265960"/>
            <a:chOff x="5362633" y="-1499386"/>
            <a:chExt cx="443791" cy="265964"/>
          </a:xfrm>
        </p:grpSpPr>
        <p:sp>
          <p:nvSpPr>
            <p:cNvPr id="375" name="Google Shape;375;p40">
              <a:extLst>
                <a:ext uri="{FF2B5EF4-FFF2-40B4-BE49-F238E27FC236}">
                  <a16:creationId xmlns:a16="http://schemas.microsoft.com/office/drawing/2014/main" id="{CEDE3A11-3A7A-3278-0297-551CCAF0DE1F}"/>
                </a:ext>
              </a:extLst>
            </p:cNvPr>
            <p:cNvSpPr/>
            <p:nvPr/>
          </p:nvSpPr>
          <p:spPr>
            <a:xfrm>
              <a:off x="5604432" y="-1417990"/>
              <a:ext cx="201992" cy="184568"/>
            </a:xfrm>
            <a:custGeom>
              <a:avLst/>
              <a:gdLst/>
              <a:ahLst/>
              <a:cxnLst/>
              <a:rect l="l" t="t" r="r" b="b"/>
              <a:pathLst>
                <a:path w="26456" h="24174" extrusionOk="0">
                  <a:moveTo>
                    <a:pt x="9161" y="0"/>
                  </a:moveTo>
                  <a:cubicBezTo>
                    <a:pt x="7978" y="0"/>
                    <a:pt x="6798" y="160"/>
                    <a:pt x="5617" y="479"/>
                  </a:cubicBezTo>
                  <a:cubicBezTo>
                    <a:pt x="3606" y="1772"/>
                    <a:pt x="958" y="2458"/>
                    <a:pt x="734" y="5489"/>
                  </a:cubicBezTo>
                  <a:cubicBezTo>
                    <a:pt x="0" y="8122"/>
                    <a:pt x="0" y="10771"/>
                    <a:pt x="734" y="13419"/>
                  </a:cubicBezTo>
                  <a:cubicBezTo>
                    <a:pt x="3303" y="18557"/>
                    <a:pt x="6814" y="22626"/>
                    <a:pt x="12653" y="24126"/>
                  </a:cubicBezTo>
                  <a:cubicBezTo>
                    <a:pt x="12935" y="24111"/>
                    <a:pt x="13217" y="24105"/>
                    <a:pt x="13499" y="24105"/>
                  </a:cubicBezTo>
                  <a:cubicBezTo>
                    <a:pt x="14464" y="24105"/>
                    <a:pt x="15434" y="24173"/>
                    <a:pt x="16397" y="24173"/>
                  </a:cubicBezTo>
                  <a:cubicBezTo>
                    <a:pt x="17809" y="24173"/>
                    <a:pt x="19204" y="24026"/>
                    <a:pt x="20536" y="23296"/>
                  </a:cubicBezTo>
                  <a:cubicBezTo>
                    <a:pt x="22754" y="22211"/>
                    <a:pt x="23982" y="20185"/>
                    <a:pt x="25307" y="18254"/>
                  </a:cubicBezTo>
                  <a:cubicBezTo>
                    <a:pt x="26455" y="16339"/>
                    <a:pt x="26041" y="14361"/>
                    <a:pt x="25594" y="12382"/>
                  </a:cubicBezTo>
                  <a:cubicBezTo>
                    <a:pt x="24253" y="5218"/>
                    <a:pt x="20041" y="1165"/>
                    <a:pt x="12717" y="479"/>
                  </a:cubicBezTo>
                  <a:cubicBezTo>
                    <a:pt x="11529" y="160"/>
                    <a:pt x="10344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>
              <a:extLst>
                <a:ext uri="{FF2B5EF4-FFF2-40B4-BE49-F238E27FC236}">
                  <a16:creationId xmlns:a16="http://schemas.microsoft.com/office/drawing/2014/main" id="{2798643F-CE9B-12F0-8359-C107DC4683B9}"/>
                </a:ext>
              </a:extLst>
            </p:cNvPr>
            <p:cNvSpPr/>
            <p:nvPr/>
          </p:nvSpPr>
          <p:spPr>
            <a:xfrm>
              <a:off x="5362633" y="-1499386"/>
              <a:ext cx="120496" cy="124092"/>
            </a:xfrm>
            <a:custGeom>
              <a:avLst/>
              <a:gdLst/>
              <a:ahLst/>
              <a:cxnLst/>
              <a:rect l="l" t="t" r="r" b="b"/>
              <a:pathLst>
                <a:path w="15782" h="16253" extrusionOk="0">
                  <a:moveTo>
                    <a:pt x="6119" y="0"/>
                  </a:moveTo>
                  <a:cubicBezTo>
                    <a:pt x="3918" y="0"/>
                    <a:pt x="2049" y="784"/>
                    <a:pt x="1756" y="3631"/>
                  </a:cubicBezTo>
                  <a:cubicBezTo>
                    <a:pt x="1309" y="7125"/>
                    <a:pt x="1" y="13508"/>
                    <a:pt x="3814" y="15279"/>
                  </a:cubicBezTo>
                  <a:cubicBezTo>
                    <a:pt x="6894" y="14513"/>
                    <a:pt x="13085" y="16252"/>
                    <a:pt x="13675" y="11641"/>
                  </a:cubicBezTo>
                  <a:cubicBezTo>
                    <a:pt x="15781" y="8195"/>
                    <a:pt x="13755" y="2993"/>
                    <a:pt x="10723" y="695"/>
                  </a:cubicBezTo>
                  <a:cubicBezTo>
                    <a:pt x="9300" y="370"/>
                    <a:pt x="7631" y="0"/>
                    <a:pt x="6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7874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15A0B1-F5A1-37F8-1D82-AE866635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85" y="921275"/>
            <a:ext cx="5809534" cy="36786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CD04EC-A3E6-491F-8BD4-16D3F9D9B547}"/>
              </a:ext>
            </a:extLst>
          </p:cNvPr>
          <p:cNvSpPr txBox="1"/>
          <p:nvPr/>
        </p:nvSpPr>
        <p:spPr>
          <a:xfrm>
            <a:off x="6173919" y="614223"/>
            <a:ext cx="2722575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ystem-ui"/>
                <a:cs typeface="menlo" panose="020B0609030804020204" pitchFamily="49" charset="0"/>
              </a:rPr>
              <a:t>Insights: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Top-Contributing Yards: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Bowenpally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leads with a 25.0% share of total arrivals, followed by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Gaddiannaram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(10.4%),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Gudumalkapur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(10.3%),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Mahabubmansion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(6.1%), and Warangal (5.5%).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Identifying the busiest market yards in terms of total arrivals is essential for infrastructure planning and resource allocation.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9066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9AFBBE50-3346-47F6-CA7A-C81DD247A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0">
            <a:extLst>
              <a:ext uri="{FF2B5EF4-FFF2-40B4-BE49-F238E27FC236}">
                <a16:creationId xmlns:a16="http://schemas.microsoft.com/office/drawing/2014/main" id="{46386F2B-D6E2-62D6-4D96-09F3D7045BFE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878" r="25878"/>
          <a:stretch/>
        </p:blipFill>
        <p:spPr>
          <a:xfrm flipH="1">
            <a:off x="25" y="0"/>
            <a:ext cx="3549300" cy="4632600"/>
          </a:xfrm>
          <a:prstGeom prst="rect">
            <a:avLst/>
          </a:prstGeom>
          <a:noFill/>
        </p:spPr>
      </p:pic>
      <p:sp>
        <p:nvSpPr>
          <p:cNvPr id="371" name="Google Shape;371;p40">
            <a:extLst>
              <a:ext uri="{FF2B5EF4-FFF2-40B4-BE49-F238E27FC236}">
                <a16:creationId xmlns:a16="http://schemas.microsoft.com/office/drawing/2014/main" id="{E6D60331-7BB5-7502-4729-418C0B7601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4089113" y="1155510"/>
            <a:ext cx="4426646" cy="1902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Bef>
                <a:spcPts val="1089"/>
              </a:spcBef>
              <a:spcAft>
                <a:spcPts val="726"/>
              </a:spcAft>
            </a:pPr>
            <a:r>
              <a:rPr lang="en-US" sz="2500" b="1" dirty="0">
                <a:latin typeface="system-ui"/>
                <a:cs typeface="Times New Roman" panose="02020603050405020304" pitchFamily="18" charset="0"/>
              </a:rPr>
              <a:t>4. Monthly Arrivals Volatility for </a:t>
            </a:r>
            <a:r>
              <a:rPr lang="en-US" sz="2500" b="1" dirty="0" err="1">
                <a:latin typeface="system-ui"/>
                <a:cs typeface="Times New Roman" panose="02020603050405020304" pitchFamily="18" charset="0"/>
              </a:rPr>
              <a:t>Bowenpally</a:t>
            </a:r>
            <a:r>
              <a:rPr lang="en-US" sz="2500" b="1" dirty="0">
                <a:latin typeface="system-ui"/>
                <a:cs typeface="Times New Roman" panose="02020603050405020304" pitchFamily="18" charset="0"/>
              </a:rPr>
              <a:t> (2021–2025)</a:t>
            </a:r>
          </a:p>
        </p:txBody>
      </p:sp>
      <p:sp>
        <p:nvSpPr>
          <p:cNvPr id="373" name="Google Shape;373;p40">
            <a:extLst>
              <a:ext uri="{FF2B5EF4-FFF2-40B4-BE49-F238E27FC236}">
                <a16:creationId xmlns:a16="http://schemas.microsoft.com/office/drawing/2014/main" id="{4407B255-34DC-92A7-6D49-34056A4AF4F2}"/>
              </a:ext>
            </a:extLst>
          </p:cNvPr>
          <p:cNvSpPr/>
          <p:nvPr/>
        </p:nvSpPr>
        <p:spPr>
          <a:xfrm>
            <a:off x="917364" y="-1074772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40">
            <a:extLst>
              <a:ext uri="{FF2B5EF4-FFF2-40B4-BE49-F238E27FC236}">
                <a16:creationId xmlns:a16="http://schemas.microsoft.com/office/drawing/2014/main" id="{9187EC34-01BC-05B8-3C96-501B517824DE}"/>
              </a:ext>
            </a:extLst>
          </p:cNvPr>
          <p:cNvGrpSpPr/>
          <p:nvPr/>
        </p:nvGrpSpPr>
        <p:grpSpPr>
          <a:xfrm rot="-2056683">
            <a:off x="8382660" y="1190127"/>
            <a:ext cx="443783" cy="265960"/>
            <a:chOff x="5362633" y="-1499386"/>
            <a:chExt cx="443791" cy="265964"/>
          </a:xfrm>
        </p:grpSpPr>
        <p:sp>
          <p:nvSpPr>
            <p:cNvPr id="375" name="Google Shape;375;p40">
              <a:extLst>
                <a:ext uri="{FF2B5EF4-FFF2-40B4-BE49-F238E27FC236}">
                  <a16:creationId xmlns:a16="http://schemas.microsoft.com/office/drawing/2014/main" id="{20B8BF27-8F00-98DE-09B8-D660FF193AA3}"/>
                </a:ext>
              </a:extLst>
            </p:cNvPr>
            <p:cNvSpPr/>
            <p:nvPr/>
          </p:nvSpPr>
          <p:spPr>
            <a:xfrm>
              <a:off x="5604432" y="-1417990"/>
              <a:ext cx="201992" cy="184568"/>
            </a:xfrm>
            <a:custGeom>
              <a:avLst/>
              <a:gdLst/>
              <a:ahLst/>
              <a:cxnLst/>
              <a:rect l="l" t="t" r="r" b="b"/>
              <a:pathLst>
                <a:path w="26456" h="24174" extrusionOk="0">
                  <a:moveTo>
                    <a:pt x="9161" y="0"/>
                  </a:moveTo>
                  <a:cubicBezTo>
                    <a:pt x="7978" y="0"/>
                    <a:pt x="6798" y="160"/>
                    <a:pt x="5617" y="479"/>
                  </a:cubicBezTo>
                  <a:cubicBezTo>
                    <a:pt x="3606" y="1772"/>
                    <a:pt x="958" y="2458"/>
                    <a:pt x="734" y="5489"/>
                  </a:cubicBezTo>
                  <a:cubicBezTo>
                    <a:pt x="0" y="8122"/>
                    <a:pt x="0" y="10771"/>
                    <a:pt x="734" y="13419"/>
                  </a:cubicBezTo>
                  <a:cubicBezTo>
                    <a:pt x="3303" y="18557"/>
                    <a:pt x="6814" y="22626"/>
                    <a:pt x="12653" y="24126"/>
                  </a:cubicBezTo>
                  <a:cubicBezTo>
                    <a:pt x="12935" y="24111"/>
                    <a:pt x="13217" y="24105"/>
                    <a:pt x="13499" y="24105"/>
                  </a:cubicBezTo>
                  <a:cubicBezTo>
                    <a:pt x="14464" y="24105"/>
                    <a:pt x="15434" y="24173"/>
                    <a:pt x="16397" y="24173"/>
                  </a:cubicBezTo>
                  <a:cubicBezTo>
                    <a:pt x="17809" y="24173"/>
                    <a:pt x="19204" y="24026"/>
                    <a:pt x="20536" y="23296"/>
                  </a:cubicBezTo>
                  <a:cubicBezTo>
                    <a:pt x="22754" y="22211"/>
                    <a:pt x="23982" y="20185"/>
                    <a:pt x="25307" y="18254"/>
                  </a:cubicBezTo>
                  <a:cubicBezTo>
                    <a:pt x="26455" y="16339"/>
                    <a:pt x="26041" y="14361"/>
                    <a:pt x="25594" y="12382"/>
                  </a:cubicBezTo>
                  <a:cubicBezTo>
                    <a:pt x="24253" y="5218"/>
                    <a:pt x="20041" y="1165"/>
                    <a:pt x="12717" y="479"/>
                  </a:cubicBezTo>
                  <a:cubicBezTo>
                    <a:pt x="11529" y="160"/>
                    <a:pt x="10344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>
              <a:extLst>
                <a:ext uri="{FF2B5EF4-FFF2-40B4-BE49-F238E27FC236}">
                  <a16:creationId xmlns:a16="http://schemas.microsoft.com/office/drawing/2014/main" id="{B78BC3E5-8396-9320-4B88-6546FB96F1E3}"/>
                </a:ext>
              </a:extLst>
            </p:cNvPr>
            <p:cNvSpPr/>
            <p:nvPr/>
          </p:nvSpPr>
          <p:spPr>
            <a:xfrm>
              <a:off x="5362633" y="-1499386"/>
              <a:ext cx="120496" cy="124092"/>
            </a:xfrm>
            <a:custGeom>
              <a:avLst/>
              <a:gdLst/>
              <a:ahLst/>
              <a:cxnLst/>
              <a:rect l="l" t="t" r="r" b="b"/>
              <a:pathLst>
                <a:path w="15782" h="16253" extrusionOk="0">
                  <a:moveTo>
                    <a:pt x="6119" y="0"/>
                  </a:moveTo>
                  <a:cubicBezTo>
                    <a:pt x="3918" y="0"/>
                    <a:pt x="2049" y="784"/>
                    <a:pt x="1756" y="3631"/>
                  </a:cubicBezTo>
                  <a:cubicBezTo>
                    <a:pt x="1309" y="7125"/>
                    <a:pt x="1" y="13508"/>
                    <a:pt x="3814" y="15279"/>
                  </a:cubicBezTo>
                  <a:cubicBezTo>
                    <a:pt x="6894" y="14513"/>
                    <a:pt x="13085" y="16252"/>
                    <a:pt x="13675" y="11641"/>
                  </a:cubicBezTo>
                  <a:cubicBezTo>
                    <a:pt x="15781" y="8195"/>
                    <a:pt x="13755" y="2993"/>
                    <a:pt x="10723" y="695"/>
                  </a:cubicBezTo>
                  <a:cubicBezTo>
                    <a:pt x="9300" y="370"/>
                    <a:pt x="7631" y="0"/>
                    <a:pt x="6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7552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B39F7A-3575-30E7-F3F7-EA53147F8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4" y="357512"/>
            <a:ext cx="6077667" cy="37332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C7D712-50E4-7ECB-EB72-700E183E8543}"/>
              </a:ext>
            </a:extLst>
          </p:cNvPr>
          <p:cNvSpPr txBox="1"/>
          <p:nvPr/>
        </p:nvSpPr>
        <p:spPr>
          <a:xfrm>
            <a:off x="6311422" y="1300710"/>
            <a:ext cx="28325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ystem-ui"/>
              </a:rPr>
              <a:t>Insights: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Identifies peak days for staffing/logistics.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Guides storage planning for high-volatility periods.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rice export scheduling. Reflects demand growth (311M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tonnes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2030).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48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09575D7A-D208-34D3-B7DB-AE1202E4F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0">
            <a:extLst>
              <a:ext uri="{FF2B5EF4-FFF2-40B4-BE49-F238E27FC236}">
                <a16:creationId xmlns:a16="http://schemas.microsoft.com/office/drawing/2014/main" id="{263A22D2-4B74-F693-904A-1A085AC40395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878" r="25878"/>
          <a:stretch/>
        </p:blipFill>
        <p:spPr>
          <a:xfrm flipH="1">
            <a:off x="25" y="0"/>
            <a:ext cx="3549300" cy="4632600"/>
          </a:xfrm>
          <a:prstGeom prst="rect">
            <a:avLst/>
          </a:prstGeom>
          <a:noFill/>
        </p:spPr>
      </p:pic>
      <p:sp>
        <p:nvSpPr>
          <p:cNvPr id="371" name="Google Shape;371;p40">
            <a:extLst>
              <a:ext uri="{FF2B5EF4-FFF2-40B4-BE49-F238E27FC236}">
                <a16:creationId xmlns:a16="http://schemas.microsoft.com/office/drawing/2014/main" id="{B17149C0-CF73-8DD9-104B-C22F9DC387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4089113" y="1155510"/>
            <a:ext cx="4426646" cy="24662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Bef>
                <a:spcPts val="1089"/>
              </a:spcBef>
              <a:spcAft>
                <a:spcPts val="726"/>
              </a:spcAft>
            </a:pPr>
            <a:r>
              <a:rPr lang="en-US" sz="2500" b="1" dirty="0">
                <a:latin typeface="system-ui"/>
                <a:ea typeface="Menlo" panose="020B0609030804020204" pitchFamily="49" charset="0"/>
                <a:cs typeface="Times New Roman" panose="02020603050405020304" pitchFamily="18" charset="0"/>
              </a:rPr>
              <a:t>5</a:t>
            </a:r>
            <a:r>
              <a:rPr lang="en-US" sz="2500" b="1" i="0" dirty="0">
                <a:effectLst/>
                <a:latin typeface="system-ui"/>
                <a:ea typeface="Menlo" panose="020B0609030804020204" pitchFamily="49" charset="0"/>
                <a:cs typeface="Times New Roman" panose="02020603050405020304" pitchFamily="18" charset="0"/>
              </a:rPr>
              <a:t>.</a:t>
            </a:r>
            <a:br>
              <a:rPr lang="en-US" sz="2500" b="1" i="0" dirty="0">
                <a:effectLst/>
                <a:latin typeface="system-ui"/>
                <a:ea typeface="Menlo" panose="020B0609030804020204" pitchFamily="49" charset="0"/>
                <a:cs typeface="Times New Roman" panose="02020603050405020304" pitchFamily="18" charset="0"/>
              </a:rPr>
            </a:br>
            <a:r>
              <a:rPr lang="en-US" sz="2500" b="1" dirty="0">
                <a:latin typeface="system-ui"/>
                <a:ea typeface="Menlo" panose="020B0609030804020204" pitchFamily="49" charset="0"/>
                <a:cs typeface="Times New Roman" panose="02020603050405020304" pitchFamily="18" charset="0"/>
              </a:rPr>
              <a:t>Top 5 Market Yards and Commodities by Arrivals (2021 to 2025)</a:t>
            </a:r>
            <a:br>
              <a:rPr lang="en-US" sz="2500" b="1" dirty="0">
                <a:latin typeface="system-ui"/>
                <a:ea typeface="Menlo" panose="020B0609030804020204" pitchFamily="49" charset="0"/>
                <a:cs typeface="Times New Roman" panose="02020603050405020304" pitchFamily="18" charset="0"/>
              </a:rPr>
            </a:br>
            <a:endParaRPr lang="en-US" sz="2500" b="1" dirty="0">
              <a:latin typeface="system-ui"/>
              <a:ea typeface="Menlo" panose="020B060903080402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73" name="Google Shape;373;p40">
            <a:extLst>
              <a:ext uri="{FF2B5EF4-FFF2-40B4-BE49-F238E27FC236}">
                <a16:creationId xmlns:a16="http://schemas.microsoft.com/office/drawing/2014/main" id="{31B02C55-4AC7-4F60-C450-B4089DD18F9A}"/>
              </a:ext>
            </a:extLst>
          </p:cNvPr>
          <p:cNvSpPr/>
          <p:nvPr/>
        </p:nvSpPr>
        <p:spPr>
          <a:xfrm>
            <a:off x="917364" y="-1074772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40">
            <a:extLst>
              <a:ext uri="{FF2B5EF4-FFF2-40B4-BE49-F238E27FC236}">
                <a16:creationId xmlns:a16="http://schemas.microsoft.com/office/drawing/2014/main" id="{C3AECB85-D1BA-2539-BE4B-9E62B96FE53E}"/>
              </a:ext>
            </a:extLst>
          </p:cNvPr>
          <p:cNvGrpSpPr/>
          <p:nvPr/>
        </p:nvGrpSpPr>
        <p:grpSpPr>
          <a:xfrm rot="-2056683">
            <a:off x="8382660" y="1190127"/>
            <a:ext cx="443783" cy="265960"/>
            <a:chOff x="5362633" y="-1499386"/>
            <a:chExt cx="443791" cy="265964"/>
          </a:xfrm>
        </p:grpSpPr>
        <p:sp>
          <p:nvSpPr>
            <p:cNvPr id="375" name="Google Shape;375;p40">
              <a:extLst>
                <a:ext uri="{FF2B5EF4-FFF2-40B4-BE49-F238E27FC236}">
                  <a16:creationId xmlns:a16="http://schemas.microsoft.com/office/drawing/2014/main" id="{1775AAF5-3889-F15F-22FC-FF613F7F155C}"/>
                </a:ext>
              </a:extLst>
            </p:cNvPr>
            <p:cNvSpPr/>
            <p:nvPr/>
          </p:nvSpPr>
          <p:spPr>
            <a:xfrm>
              <a:off x="5604432" y="-1417990"/>
              <a:ext cx="201992" cy="184568"/>
            </a:xfrm>
            <a:custGeom>
              <a:avLst/>
              <a:gdLst/>
              <a:ahLst/>
              <a:cxnLst/>
              <a:rect l="l" t="t" r="r" b="b"/>
              <a:pathLst>
                <a:path w="26456" h="24174" extrusionOk="0">
                  <a:moveTo>
                    <a:pt x="9161" y="0"/>
                  </a:moveTo>
                  <a:cubicBezTo>
                    <a:pt x="7978" y="0"/>
                    <a:pt x="6798" y="160"/>
                    <a:pt x="5617" y="479"/>
                  </a:cubicBezTo>
                  <a:cubicBezTo>
                    <a:pt x="3606" y="1772"/>
                    <a:pt x="958" y="2458"/>
                    <a:pt x="734" y="5489"/>
                  </a:cubicBezTo>
                  <a:cubicBezTo>
                    <a:pt x="0" y="8122"/>
                    <a:pt x="0" y="10771"/>
                    <a:pt x="734" y="13419"/>
                  </a:cubicBezTo>
                  <a:cubicBezTo>
                    <a:pt x="3303" y="18557"/>
                    <a:pt x="6814" y="22626"/>
                    <a:pt x="12653" y="24126"/>
                  </a:cubicBezTo>
                  <a:cubicBezTo>
                    <a:pt x="12935" y="24111"/>
                    <a:pt x="13217" y="24105"/>
                    <a:pt x="13499" y="24105"/>
                  </a:cubicBezTo>
                  <a:cubicBezTo>
                    <a:pt x="14464" y="24105"/>
                    <a:pt x="15434" y="24173"/>
                    <a:pt x="16397" y="24173"/>
                  </a:cubicBezTo>
                  <a:cubicBezTo>
                    <a:pt x="17809" y="24173"/>
                    <a:pt x="19204" y="24026"/>
                    <a:pt x="20536" y="23296"/>
                  </a:cubicBezTo>
                  <a:cubicBezTo>
                    <a:pt x="22754" y="22211"/>
                    <a:pt x="23982" y="20185"/>
                    <a:pt x="25307" y="18254"/>
                  </a:cubicBezTo>
                  <a:cubicBezTo>
                    <a:pt x="26455" y="16339"/>
                    <a:pt x="26041" y="14361"/>
                    <a:pt x="25594" y="12382"/>
                  </a:cubicBezTo>
                  <a:cubicBezTo>
                    <a:pt x="24253" y="5218"/>
                    <a:pt x="20041" y="1165"/>
                    <a:pt x="12717" y="479"/>
                  </a:cubicBezTo>
                  <a:cubicBezTo>
                    <a:pt x="11529" y="160"/>
                    <a:pt x="10344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>
              <a:extLst>
                <a:ext uri="{FF2B5EF4-FFF2-40B4-BE49-F238E27FC236}">
                  <a16:creationId xmlns:a16="http://schemas.microsoft.com/office/drawing/2014/main" id="{B64FF23E-A359-B175-B661-D305549C5668}"/>
                </a:ext>
              </a:extLst>
            </p:cNvPr>
            <p:cNvSpPr/>
            <p:nvPr/>
          </p:nvSpPr>
          <p:spPr>
            <a:xfrm>
              <a:off x="5362633" y="-1499386"/>
              <a:ext cx="120496" cy="124092"/>
            </a:xfrm>
            <a:custGeom>
              <a:avLst/>
              <a:gdLst/>
              <a:ahLst/>
              <a:cxnLst/>
              <a:rect l="l" t="t" r="r" b="b"/>
              <a:pathLst>
                <a:path w="15782" h="16253" extrusionOk="0">
                  <a:moveTo>
                    <a:pt x="6119" y="0"/>
                  </a:moveTo>
                  <a:cubicBezTo>
                    <a:pt x="3918" y="0"/>
                    <a:pt x="2049" y="784"/>
                    <a:pt x="1756" y="3631"/>
                  </a:cubicBezTo>
                  <a:cubicBezTo>
                    <a:pt x="1309" y="7125"/>
                    <a:pt x="1" y="13508"/>
                    <a:pt x="3814" y="15279"/>
                  </a:cubicBezTo>
                  <a:cubicBezTo>
                    <a:pt x="6894" y="14513"/>
                    <a:pt x="13085" y="16252"/>
                    <a:pt x="13675" y="11641"/>
                  </a:cubicBezTo>
                  <a:cubicBezTo>
                    <a:pt x="15781" y="8195"/>
                    <a:pt x="13755" y="2993"/>
                    <a:pt x="10723" y="695"/>
                  </a:cubicBezTo>
                  <a:cubicBezTo>
                    <a:pt x="9300" y="370"/>
                    <a:pt x="7631" y="0"/>
                    <a:pt x="6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0182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68B89A-83D5-ACD4-9EF8-04D7B3E6DDAC}"/>
              </a:ext>
            </a:extLst>
          </p:cNvPr>
          <p:cNvSpPr txBox="1"/>
          <p:nvPr/>
        </p:nvSpPr>
        <p:spPr>
          <a:xfrm>
            <a:off x="5218269" y="220005"/>
            <a:ext cx="385697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2"/>
                </a:solidFill>
                <a:latin typeface="system-ui"/>
              </a:rPr>
              <a:t>Insights:</a:t>
            </a:r>
          </a:p>
          <a:p>
            <a:pPr algn="l"/>
            <a:endParaRPr lang="en-US" sz="1000" dirty="0">
              <a:solidFill>
                <a:schemeClr val="bg2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High-Volume Markets: There’s analysis on which market has the highest total arrivals for paddy, </a:t>
            </a:r>
            <a:r>
              <a:rPr lang="en-US" alt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Onions, Potato, Eucalyptus,  </a:t>
            </a:r>
            <a:r>
              <a:rPr lang="en-US" altLang="en-US" sz="10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chillies</a:t>
            </a:r>
            <a:r>
              <a:rPr lang="en-US" alt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(Dry) 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from 2021–2025.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sz="1000" b="1" dirty="0">
                <a:solidFill>
                  <a:schemeClr val="bg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Real World Utility:</a:t>
            </a:r>
          </a:p>
          <a:p>
            <a:pPr algn="l"/>
            <a:endParaRPr lang="en-US" sz="1000" dirty="0">
              <a:solidFill>
                <a:schemeClr val="bg2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endParaRPr lang="en-US" sz="1000" dirty="0">
              <a:solidFill>
                <a:schemeClr val="bg2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Market authorities can use this information to prioritize investments in facilities, transportation networks, and other support services to handle the high volumes of agricultural produce. </a:t>
            </a:r>
          </a:p>
          <a:p>
            <a:pPr algn="l"/>
            <a:endParaRPr lang="en-US" sz="10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ensures efficient market operations, reduces congestion, and minimizes post-harvest losses.</a:t>
            </a:r>
          </a:p>
          <a:p>
            <a:pPr algn="l"/>
            <a:endParaRPr lang="en-US" sz="100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traders, these markets represent key hubs for sourcing and distributing commodities, while for farmers, they offer the potential for reaching a larger number of buyers.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3EA527-79B4-6DB2-3E37-C38328B7D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14" y="144460"/>
            <a:ext cx="4920701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597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3F8D84B3-1133-1FCA-D92A-F18BB407F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0">
            <a:extLst>
              <a:ext uri="{FF2B5EF4-FFF2-40B4-BE49-F238E27FC236}">
                <a16:creationId xmlns:a16="http://schemas.microsoft.com/office/drawing/2014/main" id="{6FAB04E0-935A-C78A-36A6-0B830B87777C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878" r="25878"/>
          <a:stretch/>
        </p:blipFill>
        <p:spPr>
          <a:xfrm flipH="1">
            <a:off x="25" y="0"/>
            <a:ext cx="3549300" cy="4632600"/>
          </a:xfrm>
          <a:prstGeom prst="rect">
            <a:avLst/>
          </a:prstGeom>
          <a:noFill/>
        </p:spPr>
      </p:pic>
      <p:sp>
        <p:nvSpPr>
          <p:cNvPr id="371" name="Google Shape;371;p40">
            <a:extLst>
              <a:ext uri="{FF2B5EF4-FFF2-40B4-BE49-F238E27FC236}">
                <a16:creationId xmlns:a16="http://schemas.microsoft.com/office/drawing/2014/main" id="{D2046C91-4899-714D-4947-7A1F5BB84D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4089113" y="680644"/>
            <a:ext cx="4426646" cy="23769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500" b="1" dirty="0">
                <a:solidFill>
                  <a:schemeClr val="bg2"/>
                </a:solidFill>
                <a:latin typeface="system-ui"/>
                <a:cs typeface="Times New Roman" panose="02020603050405020304" pitchFamily="18" charset="0"/>
              </a:rPr>
              <a:t>6</a:t>
            </a:r>
            <a:r>
              <a:rPr lang="en-US" sz="2500" b="1" i="0" dirty="0">
                <a:solidFill>
                  <a:schemeClr val="bg2"/>
                </a:solidFill>
                <a:effectLst/>
                <a:latin typeface="system-ui"/>
                <a:cs typeface="Times New Roman" panose="02020603050405020304" pitchFamily="18" charset="0"/>
              </a:rPr>
              <a:t>.</a:t>
            </a:r>
            <a:br>
              <a:rPr lang="en-US" sz="2500" b="1" i="0" dirty="0">
                <a:solidFill>
                  <a:schemeClr val="bg2"/>
                </a:solidFill>
                <a:effectLst/>
                <a:latin typeface="system-ui"/>
                <a:cs typeface="Times New Roman" panose="02020603050405020304" pitchFamily="18" charset="0"/>
              </a:rPr>
            </a:br>
            <a:r>
              <a:rPr lang="en-US" altLang="en-US" sz="2500" b="1" dirty="0">
                <a:solidFill>
                  <a:schemeClr val="bg2"/>
                </a:solidFill>
                <a:latin typeface="system-ui"/>
              </a:rPr>
              <a:t>Which market has the highest total arrivals for paddy, cotton, and Ground nut from 2021 to 2025?</a:t>
            </a:r>
            <a:br>
              <a:rPr lang="en-US" altLang="en-US" sz="2500" b="1" dirty="0">
                <a:solidFill>
                  <a:schemeClr val="bg2"/>
                </a:solidFill>
                <a:latin typeface="system-ui"/>
              </a:rPr>
            </a:br>
            <a:endParaRPr lang="en-US" sz="2500" b="1" dirty="0">
              <a:solidFill>
                <a:schemeClr val="bg2"/>
              </a:solidFill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373" name="Google Shape;373;p40">
            <a:extLst>
              <a:ext uri="{FF2B5EF4-FFF2-40B4-BE49-F238E27FC236}">
                <a16:creationId xmlns:a16="http://schemas.microsoft.com/office/drawing/2014/main" id="{20B36F61-79BE-BDC4-D1BC-168D8832ED4F}"/>
              </a:ext>
            </a:extLst>
          </p:cNvPr>
          <p:cNvSpPr/>
          <p:nvPr/>
        </p:nvSpPr>
        <p:spPr>
          <a:xfrm>
            <a:off x="917364" y="-1074772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40">
            <a:extLst>
              <a:ext uri="{FF2B5EF4-FFF2-40B4-BE49-F238E27FC236}">
                <a16:creationId xmlns:a16="http://schemas.microsoft.com/office/drawing/2014/main" id="{8B12C589-1CCC-F5A9-5B5E-6D2DF27115BB}"/>
              </a:ext>
            </a:extLst>
          </p:cNvPr>
          <p:cNvGrpSpPr/>
          <p:nvPr/>
        </p:nvGrpSpPr>
        <p:grpSpPr>
          <a:xfrm rot="-2056683">
            <a:off x="8382660" y="1190127"/>
            <a:ext cx="443783" cy="265960"/>
            <a:chOff x="5362633" y="-1499386"/>
            <a:chExt cx="443791" cy="265964"/>
          </a:xfrm>
        </p:grpSpPr>
        <p:sp>
          <p:nvSpPr>
            <p:cNvPr id="375" name="Google Shape;375;p40">
              <a:extLst>
                <a:ext uri="{FF2B5EF4-FFF2-40B4-BE49-F238E27FC236}">
                  <a16:creationId xmlns:a16="http://schemas.microsoft.com/office/drawing/2014/main" id="{4393A066-6D0D-7099-088B-81B78C43183B}"/>
                </a:ext>
              </a:extLst>
            </p:cNvPr>
            <p:cNvSpPr/>
            <p:nvPr/>
          </p:nvSpPr>
          <p:spPr>
            <a:xfrm>
              <a:off x="5604432" y="-1417990"/>
              <a:ext cx="201992" cy="184568"/>
            </a:xfrm>
            <a:custGeom>
              <a:avLst/>
              <a:gdLst/>
              <a:ahLst/>
              <a:cxnLst/>
              <a:rect l="l" t="t" r="r" b="b"/>
              <a:pathLst>
                <a:path w="26456" h="24174" extrusionOk="0">
                  <a:moveTo>
                    <a:pt x="9161" y="0"/>
                  </a:moveTo>
                  <a:cubicBezTo>
                    <a:pt x="7978" y="0"/>
                    <a:pt x="6798" y="160"/>
                    <a:pt x="5617" y="479"/>
                  </a:cubicBezTo>
                  <a:cubicBezTo>
                    <a:pt x="3606" y="1772"/>
                    <a:pt x="958" y="2458"/>
                    <a:pt x="734" y="5489"/>
                  </a:cubicBezTo>
                  <a:cubicBezTo>
                    <a:pt x="0" y="8122"/>
                    <a:pt x="0" y="10771"/>
                    <a:pt x="734" y="13419"/>
                  </a:cubicBezTo>
                  <a:cubicBezTo>
                    <a:pt x="3303" y="18557"/>
                    <a:pt x="6814" y="22626"/>
                    <a:pt x="12653" y="24126"/>
                  </a:cubicBezTo>
                  <a:cubicBezTo>
                    <a:pt x="12935" y="24111"/>
                    <a:pt x="13217" y="24105"/>
                    <a:pt x="13499" y="24105"/>
                  </a:cubicBezTo>
                  <a:cubicBezTo>
                    <a:pt x="14464" y="24105"/>
                    <a:pt x="15434" y="24173"/>
                    <a:pt x="16397" y="24173"/>
                  </a:cubicBezTo>
                  <a:cubicBezTo>
                    <a:pt x="17809" y="24173"/>
                    <a:pt x="19204" y="24026"/>
                    <a:pt x="20536" y="23296"/>
                  </a:cubicBezTo>
                  <a:cubicBezTo>
                    <a:pt x="22754" y="22211"/>
                    <a:pt x="23982" y="20185"/>
                    <a:pt x="25307" y="18254"/>
                  </a:cubicBezTo>
                  <a:cubicBezTo>
                    <a:pt x="26455" y="16339"/>
                    <a:pt x="26041" y="14361"/>
                    <a:pt x="25594" y="12382"/>
                  </a:cubicBezTo>
                  <a:cubicBezTo>
                    <a:pt x="24253" y="5218"/>
                    <a:pt x="20041" y="1165"/>
                    <a:pt x="12717" y="479"/>
                  </a:cubicBezTo>
                  <a:cubicBezTo>
                    <a:pt x="11529" y="160"/>
                    <a:pt x="10344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>
              <a:extLst>
                <a:ext uri="{FF2B5EF4-FFF2-40B4-BE49-F238E27FC236}">
                  <a16:creationId xmlns:a16="http://schemas.microsoft.com/office/drawing/2014/main" id="{ACA3D303-98AE-2315-C2D0-0FD48C941D56}"/>
                </a:ext>
              </a:extLst>
            </p:cNvPr>
            <p:cNvSpPr/>
            <p:nvPr/>
          </p:nvSpPr>
          <p:spPr>
            <a:xfrm>
              <a:off x="5362633" y="-1499386"/>
              <a:ext cx="120496" cy="124092"/>
            </a:xfrm>
            <a:custGeom>
              <a:avLst/>
              <a:gdLst/>
              <a:ahLst/>
              <a:cxnLst/>
              <a:rect l="l" t="t" r="r" b="b"/>
              <a:pathLst>
                <a:path w="15782" h="16253" extrusionOk="0">
                  <a:moveTo>
                    <a:pt x="6119" y="0"/>
                  </a:moveTo>
                  <a:cubicBezTo>
                    <a:pt x="3918" y="0"/>
                    <a:pt x="2049" y="784"/>
                    <a:pt x="1756" y="3631"/>
                  </a:cubicBezTo>
                  <a:cubicBezTo>
                    <a:pt x="1309" y="7125"/>
                    <a:pt x="1" y="13508"/>
                    <a:pt x="3814" y="15279"/>
                  </a:cubicBezTo>
                  <a:cubicBezTo>
                    <a:pt x="6894" y="14513"/>
                    <a:pt x="13085" y="16252"/>
                    <a:pt x="13675" y="11641"/>
                  </a:cubicBezTo>
                  <a:cubicBezTo>
                    <a:pt x="15781" y="8195"/>
                    <a:pt x="13755" y="2993"/>
                    <a:pt x="10723" y="695"/>
                  </a:cubicBezTo>
                  <a:cubicBezTo>
                    <a:pt x="9300" y="370"/>
                    <a:pt x="7631" y="0"/>
                    <a:pt x="6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5608FBD-4712-4D99-4DCC-17A45EF4A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8231" y="2954270"/>
            <a:ext cx="5080765" cy="1240454"/>
          </a:xfrm>
        </p:spPr>
        <p:txBody>
          <a:bodyPr/>
          <a:lstStyle/>
          <a:p>
            <a:r>
              <a:rPr lang="en-US" altLang="en-US" sz="1400" b="1" dirty="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Why It Matters: </a:t>
            </a:r>
            <a:r>
              <a:rPr lang="en-US" altLang="en-US" sz="1400" dirty="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High-volume markets are critical for supply chain optimization, guiding infrastructure investments.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90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BE1871-908A-56D6-C7F1-06D7C92B2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44" y="1354410"/>
            <a:ext cx="7899591" cy="3193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EDB90C-727A-2644-E68C-B8136A3EC550}"/>
              </a:ext>
            </a:extLst>
          </p:cNvPr>
          <p:cNvSpPr txBox="1"/>
          <p:nvPr/>
        </p:nvSpPr>
        <p:spPr>
          <a:xfrm>
            <a:off x="735644" y="526721"/>
            <a:ext cx="15675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2"/>
                </a:solidFill>
              </a:rPr>
              <a:t>Cotton :</a:t>
            </a:r>
          </a:p>
        </p:txBody>
      </p:sp>
    </p:spTree>
    <p:extLst>
      <p:ext uri="{BB962C8B-B14F-4D97-AF65-F5344CB8AC3E}">
        <p14:creationId xmlns:p14="http://schemas.microsoft.com/office/powerpoint/2010/main" val="1325605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21E370-4C5B-020D-72AE-F3BF0E894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14" y="1175657"/>
            <a:ext cx="7823963" cy="35718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977ECF-7724-7DEE-77C8-2A046ABB2E3E}"/>
              </a:ext>
            </a:extLst>
          </p:cNvPr>
          <p:cNvSpPr txBox="1"/>
          <p:nvPr/>
        </p:nvSpPr>
        <p:spPr>
          <a:xfrm>
            <a:off x="735644" y="526721"/>
            <a:ext cx="15675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2"/>
                </a:solidFill>
              </a:rPr>
              <a:t>Paddy :</a:t>
            </a:r>
          </a:p>
        </p:txBody>
      </p:sp>
    </p:spTree>
    <p:extLst>
      <p:ext uri="{BB962C8B-B14F-4D97-AF65-F5344CB8AC3E}">
        <p14:creationId xmlns:p14="http://schemas.microsoft.com/office/powerpoint/2010/main" val="3279809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9D02B2C-B848-0637-5225-C2B4BF684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02" y="763147"/>
            <a:ext cx="7974153" cy="332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D162E4-1F52-9208-7CE7-53492BF99C8E}"/>
              </a:ext>
            </a:extLst>
          </p:cNvPr>
          <p:cNvSpPr txBox="1"/>
          <p:nvPr/>
        </p:nvSpPr>
        <p:spPr>
          <a:xfrm>
            <a:off x="591265" y="286092"/>
            <a:ext cx="28669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2"/>
                </a:solidFill>
              </a:rPr>
              <a:t>Groundnut pods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202E9-19E9-E897-8F2A-C8463A48DA95}"/>
              </a:ext>
            </a:extLst>
          </p:cNvPr>
          <p:cNvSpPr txBox="1"/>
          <p:nvPr/>
        </p:nvSpPr>
        <p:spPr>
          <a:xfrm>
            <a:off x="461702" y="4288602"/>
            <a:ext cx="84337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Suryapet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 is the top yard for paddy, Adilabad for cotton, and Gadwal for Groundnut pods, guiding targeted investments.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1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22" name="Google Shape;322;p36"/>
          <p:cNvSpPr txBox="1">
            <a:spLocks noGrp="1"/>
          </p:cNvSpPr>
          <p:nvPr>
            <p:ph type="title" idx="7"/>
          </p:nvPr>
        </p:nvSpPr>
        <p:spPr>
          <a:xfrm>
            <a:off x="716606" y="1420975"/>
            <a:ext cx="2309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23" name="Google Shape;323;p36"/>
          <p:cNvSpPr txBox="1">
            <a:spLocks noGrp="1"/>
          </p:cNvSpPr>
          <p:nvPr>
            <p:ph type="title" idx="8"/>
          </p:nvPr>
        </p:nvSpPr>
        <p:spPr>
          <a:xfrm>
            <a:off x="3417434" y="3102949"/>
            <a:ext cx="2309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24" name="Google Shape;324;p36"/>
          <p:cNvSpPr txBox="1">
            <a:spLocks noGrp="1"/>
          </p:cNvSpPr>
          <p:nvPr>
            <p:ph type="title" idx="9"/>
          </p:nvPr>
        </p:nvSpPr>
        <p:spPr>
          <a:xfrm>
            <a:off x="3417434" y="1420975"/>
            <a:ext cx="2309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25" name="Google Shape;325;p36"/>
          <p:cNvSpPr txBox="1">
            <a:spLocks noGrp="1"/>
          </p:cNvSpPr>
          <p:nvPr>
            <p:ph type="title" idx="13"/>
          </p:nvPr>
        </p:nvSpPr>
        <p:spPr>
          <a:xfrm>
            <a:off x="6222510" y="3102949"/>
            <a:ext cx="2309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26" name="Google Shape;326;p36"/>
          <p:cNvSpPr txBox="1">
            <a:spLocks noGrp="1"/>
          </p:cNvSpPr>
          <p:nvPr>
            <p:ph type="title" idx="14"/>
          </p:nvPr>
        </p:nvSpPr>
        <p:spPr>
          <a:xfrm>
            <a:off x="6118294" y="1420975"/>
            <a:ext cx="2309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8" name="Google Shape;328;p36"/>
          <p:cNvSpPr txBox="1">
            <a:spLocks noGrp="1"/>
          </p:cNvSpPr>
          <p:nvPr>
            <p:ph type="subTitle" idx="16"/>
          </p:nvPr>
        </p:nvSpPr>
        <p:spPr>
          <a:xfrm>
            <a:off x="716606" y="1868569"/>
            <a:ext cx="2309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 Story</a:t>
            </a:r>
            <a:endParaRPr dirty="0"/>
          </a:p>
        </p:txBody>
      </p:sp>
      <p:sp>
        <p:nvSpPr>
          <p:cNvPr id="329" name="Google Shape;329;p36"/>
          <p:cNvSpPr txBox="1">
            <a:spLocks noGrp="1"/>
          </p:cNvSpPr>
          <p:nvPr>
            <p:ph type="subTitle" idx="17"/>
          </p:nvPr>
        </p:nvSpPr>
        <p:spPr>
          <a:xfrm>
            <a:off x="3025706" y="1867463"/>
            <a:ext cx="3092548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ndal" panose="020B0604020202020204" charset="0"/>
              </a:rPr>
              <a:t>Business Objective</a:t>
            </a:r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18"/>
          </p:nvPr>
        </p:nvSpPr>
        <p:spPr>
          <a:xfrm>
            <a:off x="6118274" y="1868569"/>
            <a:ext cx="2309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Info</a:t>
            </a:r>
          </a:p>
        </p:txBody>
      </p:sp>
      <p:sp>
        <p:nvSpPr>
          <p:cNvPr id="331" name="Google Shape;331;p36"/>
          <p:cNvSpPr txBox="1">
            <a:spLocks noGrp="1"/>
          </p:cNvSpPr>
          <p:nvPr>
            <p:ph type="subTitle" idx="19"/>
          </p:nvPr>
        </p:nvSpPr>
        <p:spPr>
          <a:xfrm>
            <a:off x="3417430" y="3550549"/>
            <a:ext cx="2309100" cy="6983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/>
              <a:t>Visualizations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&amp; Insights</a:t>
            </a:r>
            <a:endParaRPr dirty="0"/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20"/>
          </p:nvPr>
        </p:nvSpPr>
        <p:spPr>
          <a:xfrm>
            <a:off x="6118274" y="3550549"/>
            <a:ext cx="2309100" cy="3945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/>
              <a:t>Conclusion</a:t>
            </a:r>
          </a:p>
        </p:txBody>
      </p:sp>
      <p:sp>
        <p:nvSpPr>
          <p:cNvPr id="334" name="Google Shape;334;p36"/>
          <p:cNvSpPr/>
          <p:nvPr/>
        </p:nvSpPr>
        <p:spPr>
          <a:xfrm rot="6255445">
            <a:off x="282061" y="247259"/>
            <a:ext cx="289000" cy="268528"/>
          </a:xfrm>
          <a:custGeom>
            <a:avLst/>
            <a:gdLst/>
            <a:ahLst/>
            <a:cxnLst/>
            <a:rect l="l" t="t" r="r" b="b"/>
            <a:pathLst>
              <a:path w="7389" h="6866" extrusionOk="0">
                <a:moveTo>
                  <a:pt x="5386" y="1"/>
                </a:moveTo>
                <a:cubicBezTo>
                  <a:pt x="5126" y="1"/>
                  <a:pt x="4886" y="107"/>
                  <a:pt x="4660" y="301"/>
                </a:cubicBezTo>
                <a:cubicBezTo>
                  <a:pt x="4500" y="445"/>
                  <a:pt x="4325" y="572"/>
                  <a:pt x="4165" y="684"/>
                </a:cubicBezTo>
                <a:cubicBezTo>
                  <a:pt x="2969" y="1450"/>
                  <a:pt x="1756" y="2232"/>
                  <a:pt x="559" y="2998"/>
                </a:cubicBezTo>
                <a:cubicBezTo>
                  <a:pt x="511" y="3029"/>
                  <a:pt x="464" y="3077"/>
                  <a:pt x="432" y="3109"/>
                </a:cubicBezTo>
                <a:cubicBezTo>
                  <a:pt x="113" y="3412"/>
                  <a:pt x="1" y="3827"/>
                  <a:pt x="160" y="4114"/>
                </a:cubicBezTo>
                <a:cubicBezTo>
                  <a:pt x="290" y="4326"/>
                  <a:pt x="532" y="4451"/>
                  <a:pt x="823" y="4451"/>
                </a:cubicBezTo>
                <a:cubicBezTo>
                  <a:pt x="926" y="4451"/>
                  <a:pt x="1036" y="4435"/>
                  <a:pt x="1150" y="4402"/>
                </a:cubicBezTo>
                <a:cubicBezTo>
                  <a:pt x="1245" y="4370"/>
                  <a:pt x="1325" y="4338"/>
                  <a:pt x="1421" y="4274"/>
                </a:cubicBezTo>
                <a:cubicBezTo>
                  <a:pt x="1947" y="3971"/>
                  <a:pt x="2474" y="3652"/>
                  <a:pt x="3001" y="3333"/>
                </a:cubicBezTo>
                <a:cubicBezTo>
                  <a:pt x="3096" y="3269"/>
                  <a:pt x="3208" y="3205"/>
                  <a:pt x="3320" y="3141"/>
                </a:cubicBezTo>
                <a:lnTo>
                  <a:pt x="3320" y="3141"/>
                </a:lnTo>
                <a:cubicBezTo>
                  <a:pt x="3320" y="3333"/>
                  <a:pt x="3272" y="3476"/>
                  <a:pt x="3224" y="3604"/>
                </a:cubicBezTo>
                <a:cubicBezTo>
                  <a:pt x="3080" y="4051"/>
                  <a:pt x="2921" y="4481"/>
                  <a:pt x="2777" y="4928"/>
                </a:cubicBezTo>
                <a:cubicBezTo>
                  <a:pt x="2729" y="5088"/>
                  <a:pt x="2713" y="5279"/>
                  <a:pt x="2713" y="5439"/>
                </a:cubicBezTo>
                <a:cubicBezTo>
                  <a:pt x="2697" y="5902"/>
                  <a:pt x="2969" y="6253"/>
                  <a:pt x="3368" y="6332"/>
                </a:cubicBezTo>
                <a:cubicBezTo>
                  <a:pt x="3444" y="6348"/>
                  <a:pt x="3519" y="6355"/>
                  <a:pt x="3590" y="6355"/>
                </a:cubicBezTo>
                <a:cubicBezTo>
                  <a:pt x="3964" y="6355"/>
                  <a:pt x="4257" y="6149"/>
                  <a:pt x="4405" y="5774"/>
                </a:cubicBezTo>
                <a:cubicBezTo>
                  <a:pt x="4596" y="5327"/>
                  <a:pt x="4772" y="4864"/>
                  <a:pt x="4947" y="4418"/>
                </a:cubicBezTo>
                <a:cubicBezTo>
                  <a:pt x="4995" y="4434"/>
                  <a:pt x="5027" y="4434"/>
                  <a:pt x="5075" y="4434"/>
                </a:cubicBezTo>
                <a:cubicBezTo>
                  <a:pt x="5218" y="4960"/>
                  <a:pt x="5378" y="5471"/>
                  <a:pt x="5538" y="5981"/>
                </a:cubicBezTo>
                <a:cubicBezTo>
                  <a:pt x="5585" y="6141"/>
                  <a:pt x="5649" y="6316"/>
                  <a:pt x="5745" y="6444"/>
                </a:cubicBezTo>
                <a:cubicBezTo>
                  <a:pt x="5923" y="6717"/>
                  <a:pt x="6206" y="6866"/>
                  <a:pt x="6490" y="6866"/>
                </a:cubicBezTo>
                <a:cubicBezTo>
                  <a:pt x="6589" y="6866"/>
                  <a:pt x="6688" y="6848"/>
                  <a:pt x="6782" y="6811"/>
                </a:cubicBezTo>
                <a:cubicBezTo>
                  <a:pt x="7149" y="6651"/>
                  <a:pt x="7388" y="6237"/>
                  <a:pt x="7293" y="5806"/>
                </a:cubicBezTo>
                <a:cubicBezTo>
                  <a:pt x="7165" y="5279"/>
                  <a:pt x="6958" y="4769"/>
                  <a:pt x="6846" y="4242"/>
                </a:cubicBezTo>
                <a:cubicBezTo>
                  <a:pt x="6623" y="3173"/>
                  <a:pt x="6415" y="2104"/>
                  <a:pt x="6272" y="1019"/>
                </a:cubicBezTo>
                <a:cubicBezTo>
                  <a:pt x="6208" y="620"/>
                  <a:pt x="6208" y="253"/>
                  <a:pt x="5777" y="78"/>
                </a:cubicBezTo>
                <a:cubicBezTo>
                  <a:pt x="5642" y="26"/>
                  <a:pt x="5512" y="1"/>
                  <a:pt x="53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23;p36">
            <a:extLst>
              <a:ext uri="{FF2B5EF4-FFF2-40B4-BE49-F238E27FC236}">
                <a16:creationId xmlns:a16="http://schemas.microsoft.com/office/drawing/2014/main" id="{C3DFB3B2-F20C-F00A-9887-8AF8E8F538D3}"/>
              </a:ext>
            </a:extLst>
          </p:cNvPr>
          <p:cNvSpPr txBox="1">
            <a:spLocks/>
          </p:cNvSpPr>
          <p:nvPr/>
        </p:nvSpPr>
        <p:spPr>
          <a:xfrm>
            <a:off x="716606" y="3102949"/>
            <a:ext cx="2309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ndal"/>
              <a:buNone/>
              <a:defRPr sz="2500" b="0" i="0" u="none" strike="noStrike" cap="none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ndal"/>
              <a:buNone/>
              <a:defRPr sz="3000" b="0" i="0" u="none" strike="noStrike" cap="none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5" name="Google Shape;331;p36">
            <a:extLst>
              <a:ext uri="{FF2B5EF4-FFF2-40B4-BE49-F238E27FC236}">
                <a16:creationId xmlns:a16="http://schemas.microsoft.com/office/drawing/2014/main" id="{913D0F25-02A2-226B-7DDE-D1C5EFECF32E}"/>
              </a:ext>
            </a:extLst>
          </p:cNvPr>
          <p:cNvSpPr txBox="1">
            <a:spLocks/>
          </p:cNvSpPr>
          <p:nvPr/>
        </p:nvSpPr>
        <p:spPr>
          <a:xfrm>
            <a:off x="820842" y="3550548"/>
            <a:ext cx="2309100" cy="44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Approach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9D41A3D2-2FDF-C50F-66D8-21B7C8B0E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0">
            <a:extLst>
              <a:ext uri="{FF2B5EF4-FFF2-40B4-BE49-F238E27FC236}">
                <a16:creationId xmlns:a16="http://schemas.microsoft.com/office/drawing/2014/main" id="{44F8D04F-DAD3-A90C-BDA9-9D7C3F7C75D2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878" r="25878"/>
          <a:stretch/>
        </p:blipFill>
        <p:spPr>
          <a:xfrm flipH="1">
            <a:off x="25" y="0"/>
            <a:ext cx="3549300" cy="4632600"/>
          </a:xfrm>
          <a:prstGeom prst="rect">
            <a:avLst/>
          </a:prstGeom>
          <a:noFill/>
        </p:spPr>
      </p:pic>
      <p:sp>
        <p:nvSpPr>
          <p:cNvPr id="371" name="Google Shape;371;p40">
            <a:extLst>
              <a:ext uri="{FF2B5EF4-FFF2-40B4-BE49-F238E27FC236}">
                <a16:creationId xmlns:a16="http://schemas.microsoft.com/office/drawing/2014/main" id="{E51B88FA-EE6E-3D72-3D0A-B208998046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4089113" y="680644"/>
            <a:ext cx="4426646" cy="23769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500" b="1" dirty="0">
                <a:solidFill>
                  <a:schemeClr val="bg2"/>
                </a:solidFill>
                <a:latin typeface="system-ui"/>
                <a:cs typeface="Times New Roman" panose="02020603050405020304" pitchFamily="18" charset="0"/>
              </a:rPr>
              <a:t>7</a:t>
            </a:r>
            <a:r>
              <a:rPr lang="en-US" sz="2500" b="1" i="0" dirty="0">
                <a:solidFill>
                  <a:schemeClr val="bg2"/>
                </a:solidFill>
                <a:effectLst/>
                <a:latin typeface="system-ui"/>
                <a:cs typeface="Times New Roman" panose="02020603050405020304" pitchFamily="18" charset="0"/>
              </a:rPr>
              <a:t>.</a:t>
            </a:r>
            <a:br>
              <a:rPr lang="en-US" sz="2500" b="1" i="0" dirty="0">
                <a:solidFill>
                  <a:schemeClr val="bg2"/>
                </a:solidFill>
                <a:effectLst/>
                <a:latin typeface="system-ui"/>
                <a:cs typeface="Times New Roman" panose="02020603050405020304" pitchFamily="18" charset="0"/>
              </a:rPr>
            </a:br>
            <a:r>
              <a:rPr lang="en-US" sz="2500" b="1" dirty="0">
                <a:solidFill>
                  <a:schemeClr val="bg2"/>
                </a:solidFill>
                <a:latin typeface="system-ui"/>
                <a:cs typeface="Times New Roman" panose="02020603050405020304" pitchFamily="18" charset="0"/>
              </a:rPr>
              <a:t>Paddy Arrivals by Season</a:t>
            </a:r>
            <a:br>
              <a:rPr lang="en-US" sz="2500" b="1" dirty="0"/>
            </a:br>
            <a:endParaRPr lang="en-US" sz="2500" b="1" dirty="0">
              <a:solidFill>
                <a:schemeClr val="bg2"/>
              </a:solidFill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373" name="Google Shape;373;p40">
            <a:extLst>
              <a:ext uri="{FF2B5EF4-FFF2-40B4-BE49-F238E27FC236}">
                <a16:creationId xmlns:a16="http://schemas.microsoft.com/office/drawing/2014/main" id="{DBE80B58-0CA2-FF44-B822-9B6E74515E0B}"/>
              </a:ext>
            </a:extLst>
          </p:cNvPr>
          <p:cNvSpPr/>
          <p:nvPr/>
        </p:nvSpPr>
        <p:spPr>
          <a:xfrm>
            <a:off x="917364" y="-1074772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40">
            <a:extLst>
              <a:ext uri="{FF2B5EF4-FFF2-40B4-BE49-F238E27FC236}">
                <a16:creationId xmlns:a16="http://schemas.microsoft.com/office/drawing/2014/main" id="{AD54BA3F-31DC-3567-5553-3DEF5E5BAEB8}"/>
              </a:ext>
            </a:extLst>
          </p:cNvPr>
          <p:cNvGrpSpPr/>
          <p:nvPr/>
        </p:nvGrpSpPr>
        <p:grpSpPr>
          <a:xfrm rot="-2056683">
            <a:off x="8382660" y="1190127"/>
            <a:ext cx="443783" cy="265960"/>
            <a:chOff x="5362633" y="-1499386"/>
            <a:chExt cx="443791" cy="265964"/>
          </a:xfrm>
        </p:grpSpPr>
        <p:sp>
          <p:nvSpPr>
            <p:cNvPr id="375" name="Google Shape;375;p40">
              <a:extLst>
                <a:ext uri="{FF2B5EF4-FFF2-40B4-BE49-F238E27FC236}">
                  <a16:creationId xmlns:a16="http://schemas.microsoft.com/office/drawing/2014/main" id="{7628F472-720D-F725-C6A4-0AF7BF92B358}"/>
                </a:ext>
              </a:extLst>
            </p:cNvPr>
            <p:cNvSpPr/>
            <p:nvPr/>
          </p:nvSpPr>
          <p:spPr>
            <a:xfrm>
              <a:off x="5604432" y="-1417990"/>
              <a:ext cx="201992" cy="184568"/>
            </a:xfrm>
            <a:custGeom>
              <a:avLst/>
              <a:gdLst/>
              <a:ahLst/>
              <a:cxnLst/>
              <a:rect l="l" t="t" r="r" b="b"/>
              <a:pathLst>
                <a:path w="26456" h="24174" extrusionOk="0">
                  <a:moveTo>
                    <a:pt x="9161" y="0"/>
                  </a:moveTo>
                  <a:cubicBezTo>
                    <a:pt x="7978" y="0"/>
                    <a:pt x="6798" y="160"/>
                    <a:pt x="5617" y="479"/>
                  </a:cubicBezTo>
                  <a:cubicBezTo>
                    <a:pt x="3606" y="1772"/>
                    <a:pt x="958" y="2458"/>
                    <a:pt x="734" y="5489"/>
                  </a:cubicBezTo>
                  <a:cubicBezTo>
                    <a:pt x="0" y="8122"/>
                    <a:pt x="0" y="10771"/>
                    <a:pt x="734" y="13419"/>
                  </a:cubicBezTo>
                  <a:cubicBezTo>
                    <a:pt x="3303" y="18557"/>
                    <a:pt x="6814" y="22626"/>
                    <a:pt x="12653" y="24126"/>
                  </a:cubicBezTo>
                  <a:cubicBezTo>
                    <a:pt x="12935" y="24111"/>
                    <a:pt x="13217" y="24105"/>
                    <a:pt x="13499" y="24105"/>
                  </a:cubicBezTo>
                  <a:cubicBezTo>
                    <a:pt x="14464" y="24105"/>
                    <a:pt x="15434" y="24173"/>
                    <a:pt x="16397" y="24173"/>
                  </a:cubicBezTo>
                  <a:cubicBezTo>
                    <a:pt x="17809" y="24173"/>
                    <a:pt x="19204" y="24026"/>
                    <a:pt x="20536" y="23296"/>
                  </a:cubicBezTo>
                  <a:cubicBezTo>
                    <a:pt x="22754" y="22211"/>
                    <a:pt x="23982" y="20185"/>
                    <a:pt x="25307" y="18254"/>
                  </a:cubicBezTo>
                  <a:cubicBezTo>
                    <a:pt x="26455" y="16339"/>
                    <a:pt x="26041" y="14361"/>
                    <a:pt x="25594" y="12382"/>
                  </a:cubicBezTo>
                  <a:cubicBezTo>
                    <a:pt x="24253" y="5218"/>
                    <a:pt x="20041" y="1165"/>
                    <a:pt x="12717" y="479"/>
                  </a:cubicBezTo>
                  <a:cubicBezTo>
                    <a:pt x="11529" y="160"/>
                    <a:pt x="10344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>
              <a:extLst>
                <a:ext uri="{FF2B5EF4-FFF2-40B4-BE49-F238E27FC236}">
                  <a16:creationId xmlns:a16="http://schemas.microsoft.com/office/drawing/2014/main" id="{6FC35F4D-DD97-ED70-997A-215841C7365A}"/>
                </a:ext>
              </a:extLst>
            </p:cNvPr>
            <p:cNvSpPr/>
            <p:nvPr/>
          </p:nvSpPr>
          <p:spPr>
            <a:xfrm>
              <a:off x="5362633" y="-1499386"/>
              <a:ext cx="120496" cy="124092"/>
            </a:xfrm>
            <a:custGeom>
              <a:avLst/>
              <a:gdLst/>
              <a:ahLst/>
              <a:cxnLst/>
              <a:rect l="l" t="t" r="r" b="b"/>
              <a:pathLst>
                <a:path w="15782" h="16253" extrusionOk="0">
                  <a:moveTo>
                    <a:pt x="6119" y="0"/>
                  </a:moveTo>
                  <a:cubicBezTo>
                    <a:pt x="3918" y="0"/>
                    <a:pt x="2049" y="784"/>
                    <a:pt x="1756" y="3631"/>
                  </a:cubicBezTo>
                  <a:cubicBezTo>
                    <a:pt x="1309" y="7125"/>
                    <a:pt x="1" y="13508"/>
                    <a:pt x="3814" y="15279"/>
                  </a:cubicBezTo>
                  <a:cubicBezTo>
                    <a:pt x="6894" y="14513"/>
                    <a:pt x="13085" y="16252"/>
                    <a:pt x="13675" y="11641"/>
                  </a:cubicBezTo>
                  <a:cubicBezTo>
                    <a:pt x="15781" y="8195"/>
                    <a:pt x="13755" y="2993"/>
                    <a:pt x="10723" y="695"/>
                  </a:cubicBezTo>
                  <a:cubicBezTo>
                    <a:pt x="9300" y="370"/>
                    <a:pt x="7631" y="0"/>
                    <a:pt x="6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887FFAC-5E69-622B-90EA-4B10139E00C1}"/>
              </a:ext>
            </a:extLst>
          </p:cNvPr>
          <p:cNvSpPr txBox="1"/>
          <p:nvPr/>
        </p:nvSpPr>
        <p:spPr>
          <a:xfrm>
            <a:off x="4152614" y="2921955"/>
            <a:ext cx="4042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Why It Matters: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Peak months require enhanced logistics.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844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0F6E44-A0E8-7532-2127-5CBD9D935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99" y="266700"/>
            <a:ext cx="7218947" cy="43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556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3ECD75A4-46C4-2B01-0775-1009EE677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0">
            <a:extLst>
              <a:ext uri="{FF2B5EF4-FFF2-40B4-BE49-F238E27FC236}">
                <a16:creationId xmlns:a16="http://schemas.microsoft.com/office/drawing/2014/main" id="{598FCA85-3580-B794-6C75-38B1A1A3D2AB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878" r="25878"/>
          <a:stretch/>
        </p:blipFill>
        <p:spPr>
          <a:xfrm flipH="1">
            <a:off x="25" y="0"/>
            <a:ext cx="3549300" cy="4632600"/>
          </a:xfrm>
          <a:prstGeom prst="rect">
            <a:avLst/>
          </a:prstGeom>
          <a:noFill/>
        </p:spPr>
      </p:pic>
      <p:sp>
        <p:nvSpPr>
          <p:cNvPr id="371" name="Google Shape;371;p40">
            <a:extLst>
              <a:ext uri="{FF2B5EF4-FFF2-40B4-BE49-F238E27FC236}">
                <a16:creationId xmlns:a16="http://schemas.microsoft.com/office/drawing/2014/main" id="{AC137529-CD19-198F-4DCC-EB3E7A2754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4089113" y="1058779"/>
            <a:ext cx="4426646" cy="31625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500" b="1" i="0" dirty="0">
                <a:solidFill>
                  <a:schemeClr val="bg2"/>
                </a:solidFill>
                <a:effectLst/>
                <a:latin typeface="system-ui"/>
                <a:cs typeface="Times New Roman" panose="02020603050405020304" pitchFamily="18" charset="0"/>
              </a:rPr>
              <a:t>8.</a:t>
            </a:r>
            <a:r>
              <a:rPr lang="en-US" altLang="en-US" sz="2800" b="1" dirty="0">
                <a:solidFill>
                  <a:schemeClr val="bg2"/>
                </a:solidFill>
                <a:latin typeface="system-ui"/>
                <a:cs typeface="menlo" panose="020B0609030804020204" pitchFamily="49" charset="0"/>
              </a:rPr>
              <a:t> </a:t>
            </a:r>
            <a:br>
              <a:rPr lang="en-US" altLang="en-US" sz="2800" b="1" dirty="0">
                <a:solidFill>
                  <a:schemeClr val="bg2"/>
                </a:solidFill>
                <a:latin typeface="system-ui"/>
                <a:cs typeface="menlo" panose="020B0609030804020204" pitchFamily="49" charset="0"/>
              </a:rPr>
            </a:br>
            <a:r>
              <a:rPr lang="en-US" altLang="en-US" sz="2800" b="1" dirty="0">
                <a:solidFill>
                  <a:schemeClr val="bg2"/>
                </a:solidFill>
                <a:latin typeface="system-ui"/>
                <a:cs typeface="menlo" panose="020B0609030804020204" pitchFamily="49" charset="0"/>
              </a:rPr>
              <a:t>Average Prices of Paddy Across AMC Names</a:t>
            </a:r>
            <a:br>
              <a:rPr lang="en-US" altLang="en-US" sz="6000" b="1" dirty="0">
                <a:solidFill>
                  <a:schemeClr val="bg2"/>
                </a:solidFill>
                <a:latin typeface="system-ui"/>
              </a:rPr>
            </a:br>
            <a:br>
              <a:rPr lang="en-US" sz="2500" b="1" i="0" dirty="0">
                <a:solidFill>
                  <a:schemeClr val="bg2"/>
                </a:solidFill>
                <a:effectLst/>
                <a:latin typeface="system-ui"/>
                <a:cs typeface="Times New Roman" panose="02020603050405020304" pitchFamily="18" charset="0"/>
              </a:rPr>
            </a:br>
            <a:br>
              <a:rPr lang="en-US" sz="2500" b="1" dirty="0">
                <a:solidFill>
                  <a:schemeClr val="bg2"/>
                </a:solidFill>
                <a:latin typeface="system-ui"/>
              </a:rPr>
            </a:br>
            <a:endParaRPr lang="en-US" sz="2500" b="1" dirty="0">
              <a:solidFill>
                <a:schemeClr val="bg2"/>
              </a:solidFill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373" name="Google Shape;373;p40">
            <a:extLst>
              <a:ext uri="{FF2B5EF4-FFF2-40B4-BE49-F238E27FC236}">
                <a16:creationId xmlns:a16="http://schemas.microsoft.com/office/drawing/2014/main" id="{6E397580-AB24-E032-9033-3EDC43958453}"/>
              </a:ext>
            </a:extLst>
          </p:cNvPr>
          <p:cNvSpPr/>
          <p:nvPr/>
        </p:nvSpPr>
        <p:spPr>
          <a:xfrm>
            <a:off x="917364" y="-1074772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40">
            <a:extLst>
              <a:ext uri="{FF2B5EF4-FFF2-40B4-BE49-F238E27FC236}">
                <a16:creationId xmlns:a16="http://schemas.microsoft.com/office/drawing/2014/main" id="{4F03ABAD-956E-E18B-A917-10A8343F598E}"/>
              </a:ext>
            </a:extLst>
          </p:cNvPr>
          <p:cNvGrpSpPr/>
          <p:nvPr/>
        </p:nvGrpSpPr>
        <p:grpSpPr>
          <a:xfrm rot="-2056683">
            <a:off x="8382660" y="1190127"/>
            <a:ext cx="443783" cy="265960"/>
            <a:chOff x="5362633" y="-1499386"/>
            <a:chExt cx="443791" cy="265964"/>
          </a:xfrm>
        </p:grpSpPr>
        <p:sp>
          <p:nvSpPr>
            <p:cNvPr id="375" name="Google Shape;375;p40">
              <a:extLst>
                <a:ext uri="{FF2B5EF4-FFF2-40B4-BE49-F238E27FC236}">
                  <a16:creationId xmlns:a16="http://schemas.microsoft.com/office/drawing/2014/main" id="{B6B3007E-CF84-D1C7-6875-754B7F286B7C}"/>
                </a:ext>
              </a:extLst>
            </p:cNvPr>
            <p:cNvSpPr/>
            <p:nvPr/>
          </p:nvSpPr>
          <p:spPr>
            <a:xfrm>
              <a:off x="5604432" y="-1417990"/>
              <a:ext cx="201992" cy="184568"/>
            </a:xfrm>
            <a:custGeom>
              <a:avLst/>
              <a:gdLst/>
              <a:ahLst/>
              <a:cxnLst/>
              <a:rect l="l" t="t" r="r" b="b"/>
              <a:pathLst>
                <a:path w="26456" h="24174" extrusionOk="0">
                  <a:moveTo>
                    <a:pt x="9161" y="0"/>
                  </a:moveTo>
                  <a:cubicBezTo>
                    <a:pt x="7978" y="0"/>
                    <a:pt x="6798" y="160"/>
                    <a:pt x="5617" y="479"/>
                  </a:cubicBezTo>
                  <a:cubicBezTo>
                    <a:pt x="3606" y="1772"/>
                    <a:pt x="958" y="2458"/>
                    <a:pt x="734" y="5489"/>
                  </a:cubicBezTo>
                  <a:cubicBezTo>
                    <a:pt x="0" y="8122"/>
                    <a:pt x="0" y="10771"/>
                    <a:pt x="734" y="13419"/>
                  </a:cubicBezTo>
                  <a:cubicBezTo>
                    <a:pt x="3303" y="18557"/>
                    <a:pt x="6814" y="22626"/>
                    <a:pt x="12653" y="24126"/>
                  </a:cubicBezTo>
                  <a:cubicBezTo>
                    <a:pt x="12935" y="24111"/>
                    <a:pt x="13217" y="24105"/>
                    <a:pt x="13499" y="24105"/>
                  </a:cubicBezTo>
                  <a:cubicBezTo>
                    <a:pt x="14464" y="24105"/>
                    <a:pt x="15434" y="24173"/>
                    <a:pt x="16397" y="24173"/>
                  </a:cubicBezTo>
                  <a:cubicBezTo>
                    <a:pt x="17809" y="24173"/>
                    <a:pt x="19204" y="24026"/>
                    <a:pt x="20536" y="23296"/>
                  </a:cubicBezTo>
                  <a:cubicBezTo>
                    <a:pt x="22754" y="22211"/>
                    <a:pt x="23982" y="20185"/>
                    <a:pt x="25307" y="18254"/>
                  </a:cubicBezTo>
                  <a:cubicBezTo>
                    <a:pt x="26455" y="16339"/>
                    <a:pt x="26041" y="14361"/>
                    <a:pt x="25594" y="12382"/>
                  </a:cubicBezTo>
                  <a:cubicBezTo>
                    <a:pt x="24253" y="5218"/>
                    <a:pt x="20041" y="1165"/>
                    <a:pt x="12717" y="479"/>
                  </a:cubicBezTo>
                  <a:cubicBezTo>
                    <a:pt x="11529" y="160"/>
                    <a:pt x="10344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>
              <a:extLst>
                <a:ext uri="{FF2B5EF4-FFF2-40B4-BE49-F238E27FC236}">
                  <a16:creationId xmlns:a16="http://schemas.microsoft.com/office/drawing/2014/main" id="{829AA8B9-74A3-A34F-C670-65FB5C85417E}"/>
                </a:ext>
              </a:extLst>
            </p:cNvPr>
            <p:cNvSpPr/>
            <p:nvPr/>
          </p:nvSpPr>
          <p:spPr>
            <a:xfrm>
              <a:off x="5362633" y="-1499386"/>
              <a:ext cx="120496" cy="124092"/>
            </a:xfrm>
            <a:custGeom>
              <a:avLst/>
              <a:gdLst/>
              <a:ahLst/>
              <a:cxnLst/>
              <a:rect l="l" t="t" r="r" b="b"/>
              <a:pathLst>
                <a:path w="15782" h="16253" extrusionOk="0">
                  <a:moveTo>
                    <a:pt x="6119" y="0"/>
                  </a:moveTo>
                  <a:cubicBezTo>
                    <a:pt x="3918" y="0"/>
                    <a:pt x="2049" y="784"/>
                    <a:pt x="1756" y="3631"/>
                  </a:cubicBezTo>
                  <a:cubicBezTo>
                    <a:pt x="1309" y="7125"/>
                    <a:pt x="1" y="13508"/>
                    <a:pt x="3814" y="15279"/>
                  </a:cubicBezTo>
                  <a:cubicBezTo>
                    <a:pt x="6894" y="14513"/>
                    <a:pt x="13085" y="16252"/>
                    <a:pt x="13675" y="11641"/>
                  </a:cubicBezTo>
                  <a:cubicBezTo>
                    <a:pt x="15781" y="8195"/>
                    <a:pt x="13755" y="2993"/>
                    <a:pt x="10723" y="695"/>
                  </a:cubicBezTo>
                  <a:cubicBezTo>
                    <a:pt x="9300" y="370"/>
                    <a:pt x="7631" y="0"/>
                    <a:pt x="6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18245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4091BAE-618B-0EDA-21E5-C3ACF69F1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6" y="220006"/>
            <a:ext cx="5310151" cy="446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51354B-DD1F-F2B3-9807-42B01ABB2A04}"/>
              </a:ext>
            </a:extLst>
          </p:cNvPr>
          <p:cNvSpPr txBox="1"/>
          <p:nvPr/>
        </p:nvSpPr>
        <p:spPr>
          <a:xfrm>
            <a:off x="5706406" y="386559"/>
            <a:ext cx="351322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chemeClr val="bg2"/>
                </a:solidFill>
                <a:effectLst/>
                <a:latin typeface="system-ui"/>
              </a:rPr>
              <a:t>Insights: </a:t>
            </a:r>
          </a:p>
          <a:p>
            <a:endParaRPr lang="en-US" b="1" dirty="0">
              <a:solidFill>
                <a:schemeClr val="bg2"/>
              </a:solidFill>
              <a:latin typeface="system-ui"/>
            </a:endParaRPr>
          </a:p>
          <a:p>
            <a:endParaRPr lang="en-US" b="1" i="0" dirty="0">
              <a:solidFill>
                <a:schemeClr val="bg2"/>
              </a:solidFill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Price variations for Paddy across AMCs reflect the localized supply and demand dynamics, transportation costs, and market efficiencies in different regions of Telangana.</a:t>
            </a:r>
          </a:p>
          <a:p>
            <a:endParaRPr lang="en-US" b="0" i="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Farmers can use this information to decide where to sell their produce to get the best possible price. </a:t>
            </a:r>
          </a:p>
        </p:txBody>
      </p:sp>
    </p:spTree>
    <p:extLst>
      <p:ext uri="{BB962C8B-B14F-4D97-AF65-F5344CB8AC3E}">
        <p14:creationId xmlns:p14="http://schemas.microsoft.com/office/powerpoint/2010/main" val="1201500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71A9A0FA-0A53-117D-450F-3D6564F60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0">
            <a:extLst>
              <a:ext uri="{FF2B5EF4-FFF2-40B4-BE49-F238E27FC236}">
                <a16:creationId xmlns:a16="http://schemas.microsoft.com/office/drawing/2014/main" id="{C559729B-A580-9DD4-F5C3-BBC8A1E7F89D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878" r="25878"/>
          <a:stretch/>
        </p:blipFill>
        <p:spPr>
          <a:xfrm flipH="1">
            <a:off x="25" y="0"/>
            <a:ext cx="3549300" cy="4632600"/>
          </a:xfrm>
          <a:prstGeom prst="rect">
            <a:avLst/>
          </a:prstGeom>
          <a:noFill/>
        </p:spPr>
      </p:pic>
      <p:sp>
        <p:nvSpPr>
          <p:cNvPr id="371" name="Google Shape;371;p40">
            <a:extLst>
              <a:ext uri="{FF2B5EF4-FFF2-40B4-BE49-F238E27FC236}">
                <a16:creationId xmlns:a16="http://schemas.microsoft.com/office/drawing/2014/main" id="{759D0DB7-A87F-6F16-E9A5-D2400279AF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4089113" y="680644"/>
            <a:ext cx="4426646" cy="23769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500" b="1" i="0" dirty="0">
                <a:solidFill>
                  <a:schemeClr val="bg2"/>
                </a:solidFill>
                <a:effectLst/>
                <a:latin typeface="system-ui"/>
                <a:cs typeface="Times New Roman" panose="02020603050405020304" pitchFamily="18" charset="0"/>
              </a:rPr>
              <a:t>9.</a:t>
            </a:r>
            <a:r>
              <a:rPr lang="en-US" altLang="en-US" sz="2500" b="1" dirty="0">
                <a:solidFill>
                  <a:schemeClr val="bg2"/>
                </a:solidFill>
                <a:latin typeface="system-ui"/>
                <a:cs typeface="menlo" panose="020B0609030804020204" pitchFamily="49" charset="0"/>
              </a:rPr>
              <a:t> N</a:t>
            </a:r>
            <a:r>
              <a:rPr lang="en-US" sz="2500" b="1" dirty="0">
                <a:latin typeface="system-ui"/>
              </a:rPr>
              <a:t>oticeable seasonal patterns in the arrivals and modal prices of a specific commodity like </a:t>
            </a:r>
            <a:r>
              <a:rPr lang="en-US" sz="2500" b="1" dirty="0" err="1">
                <a:latin typeface="system-ui"/>
              </a:rPr>
              <a:t>Chillies</a:t>
            </a:r>
            <a:r>
              <a:rPr lang="en-US" sz="2500" b="1" dirty="0">
                <a:latin typeface="system-ui"/>
              </a:rPr>
              <a:t>(Dry)?</a:t>
            </a:r>
            <a:br>
              <a:rPr lang="en-US" sz="2500" b="1" dirty="0">
                <a:solidFill>
                  <a:schemeClr val="bg2"/>
                </a:solidFill>
                <a:latin typeface="system-ui"/>
              </a:rPr>
            </a:br>
            <a:endParaRPr lang="en-US" sz="2500" b="1" dirty="0">
              <a:solidFill>
                <a:schemeClr val="bg2"/>
              </a:solidFill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373" name="Google Shape;373;p40">
            <a:extLst>
              <a:ext uri="{FF2B5EF4-FFF2-40B4-BE49-F238E27FC236}">
                <a16:creationId xmlns:a16="http://schemas.microsoft.com/office/drawing/2014/main" id="{04E2D2F5-77A9-C52C-3616-77B22049BBEB}"/>
              </a:ext>
            </a:extLst>
          </p:cNvPr>
          <p:cNvSpPr/>
          <p:nvPr/>
        </p:nvSpPr>
        <p:spPr>
          <a:xfrm>
            <a:off x="917364" y="-1074772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40">
            <a:extLst>
              <a:ext uri="{FF2B5EF4-FFF2-40B4-BE49-F238E27FC236}">
                <a16:creationId xmlns:a16="http://schemas.microsoft.com/office/drawing/2014/main" id="{B7CF9C97-CF63-C6A4-D0D1-DE5724E17F06}"/>
              </a:ext>
            </a:extLst>
          </p:cNvPr>
          <p:cNvGrpSpPr/>
          <p:nvPr/>
        </p:nvGrpSpPr>
        <p:grpSpPr>
          <a:xfrm rot="-2056683">
            <a:off x="8382660" y="1190127"/>
            <a:ext cx="443783" cy="265960"/>
            <a:chOff x="5362633" y="-1499386"/>
            <a:chExt cx="443791" cy="265964"/>
          </a:xfrm>
        </p:grpSpPr>
        <p:sp>
          <p:nvSpPr>
            <p:cNvPr id="375" name="Google Shape;375;p40">
              <a:extLst>
                <a:ext uri="{FF2B5EF4-FFF2-40B4-BE49-F238E27FC236}">
                  <a16:creationId xmlns:a16="http://schemas.microsoft.com/office/drawing/2014/main" id="{75334278-A5ED-B5DB-9186-00F8AF7AF56C}"/>
                </a:ext>
              </a:extLst>
            </p:cNvPr>
            <p:cNvSpPr/>
            <p:nvPr/>
          </p:nvSpPr>
          <p:spPr>
            <a:xfrm>
              <a:off x="5604432" y="-1417990"/>
              <a:ext cx="201992" cy="184568"/>
            </a:xfrm>
            <a:custGeom>
              <a:avLst/>
              <a:gdLst/>
              <a:ahLst/>
              <a:cxnLst/>
              <a:rect l="l" t="t" r="r" b="b"/>
              <a:pathLst>
                <a:path w="26456" h="24174" extrusionOk="0">
                  <a:moveTo>
                    <a:pt x="9161" y="0"/>
                  </a:moveTo>
                  <a:cubicBezTo>
                    <a:pt x="7978" y="0"/>
                    <a:pt x="6798" y="160"/>
                    <a:pt x="5617" y="479"/>
                  </a:cubicBezTo>
                  <a:cubicBezTo>
                    <a:pt x="3606" y="1772"/>
                    <a:pt x="958" y="2458"/>
                    <a:pt x="734" y="5489"/>
                  </a:cubicBezTo>
                  <a:cubicBezTo>
                    <a:pt x="0" y="8122"/>
                    <a:pt x="0" y="10771"/>
                    <a:pt x="734" y="13419"/>
                  </a:cubicBezTo>
                  <a:cubicBezTo>
                    <a:pt x="3303" y="18557"/>
                    <a:pt x="6814" y="22626"/>
                    <a:pt x="12653" y="24126"/>
                  </a:cubicBezTo>
                  <a:cubicBezTo>
                    <a:pt x="12935" y="24111"/>
                    <a:pt x="13217" y="24105"/>
                    <a:pt x="13499" y="24105"/>
                  </a:cubicBezTo>
                  <a:cubicBezTo>
                    <a:pt x="14464" y="24105"/>
                    <a:pt x="15434" y="24173"/>
                    <a:pt x="16397" y="24173"/>
                  </a:cubicBezTo>
                  <a:cubicBezTo>
                    <a:pt x="17809" y="24173"/>
                    <a:pt x="19204" y="24026"/>
                    <a:pt x="20536" y="23296"/>
                  </a:cubicBezTo>
                  <a:cubicBezTo>
                    <a:pt x="22754" y="22211"/>
                    <a:pt x="23982" y="20185"/>
                    <a:pt x="25307" y="18254"/>
                  </a:cubicBezTo>
                  <a:cubicBezTo>
                    <a:pt x="26455" y="16339"/>
                    <a:pt x="26041" y="14361"/>
                    <a:pt x="25594" y="12382"/>
                  </a:cubicBezTo>
                  <a:cubicBezTo>
                    <a:pt x="24253" y="5218"/>
                    <a:pt x="20041" y="1165"/>
                    <a:pt x="12717" y="479"/>
                  </a:cubicBezTo>
                  <a:cubicBezTo>
                    <a:pt x="11529" y="160"/>
                    <a:pt x="10344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>
              <a:extLst>
                <a:ext uri="{FF2B5EF4-FFF2-40B4-BE49-F238E27FC236}">
                  <a16:creationId xmlns:a16="http://schemas.microsoft.com/office/drawing/2014/main" id="{C7D80F82-C77F-83EC-4590-8AE61DDDE4DF}"/>
                </a:ext>
              </a:extLst>
            </p:cNvPr>
            <p:cNvSpPr/>
            <p:nvPr/>
          </p:nvSpPr>
          <p:spPr>
            <a:xfrm>
              <a:off x="5362633" y="-1499386"/>
              <a:ext cx="120496" cy="124092"/>
            </a:xfrm>
            <a:custGeom>
              <a:avLst/>
              <a:gdLst/>
              <a:ahLst/>
              <a:cxnLst/>
              <a:rect l="l" t="t" r="r" b="b"/>
              <a:pathLst>
                <a:path w="15782" h="16253" extrusionOk="0">
                  <a:moveTo>
                    <a:pt x="6119" y="0"/>
                  </a:moveTo>
                  <a:cubicBezTo>
                    <a:pt x="3918" y="0"/>
                    <a:pt x="2049" y="784"/>
                    <a:pt x="1756" y="3631"/>
                  </a:cubicBezTo>
                  <a:cubicBezTo>
                    <a:pt x="1309" y="7125"/>
                    <a:pt x="1" y="13508"/>
                    <a:pt x="3814" y="15279"/>
                  </a:cubicBezTo>
                  <a:cubicBezTo>
                    <a:pt x="6894" y="14513"/>
                    <a:pt x="13085" y="16252"/>
                    <a:pt x="13675" y="11641"/>
                  </a:cubicBezTo>
                  <a:cubicBezTo>
                    <a:pt x="15781" y="8195"/>
                    <a:pt x="13755" y="2993"/>
                    <a:pt x="10723" y="695"/>
                  </a:cubicBezTo>
                  <a:cubicBezTo>
                    <a:pt x="9300" y="370"/>
                    <a:pt x="7631" y="0"/>
                    <a:pt x="6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03469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E13481A-FD91-7522-1854-76E61B5F7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54" y="192505"/>
            <a:ext cx="5355772" cy="433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509393-8BA7-1D10-BE55-58B626410A41}"/>
              </a:ext>
            </a:extLst>
          </p:cNvPr>
          <p:cNvSpPr txBox="1"/>
          <p:nvPr/>
        </p:nvSpPr>
        <p:spPr>
          <a:xfrm>
            <a:off x="5603278" y="843027"/>
            <a:ext cx="34925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ystem-ui"/>
                <a:cs typeface="menlo" panose="020B0609030804020204" pitchFamily="49" charset="0"/>
              </a:rPr>
              <a:t>Insights:</a:t>
            </a:r>
          </a:p>
          <a:p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system-ui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The plot shows how the daily price range of a commodity changes over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000" dirty="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Volatility trends (increasing, decreasing, or constant) can be observed. Spikes may correlate with seasonal patterns or market events.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000" dirty="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The analysis informs risk assessment and trading strategies.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000" dirty="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It helps policymakers stabilize prices and ensure food security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5916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61E21251-D85F-B2B7-713C-F25F9FD44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0">
            <a:extLst>
              <a:ext uri="{FF2B5EF4-FFF2-40B4-BE49-F238E27FC236}">
                <a16:creationId xmlns:a16="http://schemas.microsoft.com/office/drawing/2014/main" id="{F03C873D-414A-F32B-A1AD-A617D97A57D2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878" r="25878"/>
          <a:stretch/>
        </p:blipFill>
        <p:spPr>
          <a:xfrm flipH="1">
            <a:off x="25" y="0"/>
            <a:ext cx="3549300" cy="4632600"/>
          </a:xfrm>
          <a:prstGeom prst="rect">
            <a:avLst/>
          </a:prstGeom>
          <a:noFill/>
        </p:spPr>
      </p:pic>
      <p:sp>
        <p:nvSpPr>
          <p:cNvPr id="371" name="Google Shape;371;p40">
            <a:extLst>
              <a:ext uri="{FF2B5EF4-FFF2-40B4-BE49-F238E27FC236}">
                <a16:creationId xmlns:a16="http://schemas.microsoft.com/office/drawing/2014/main" id="{9F1D6515-1180-AC77-0A58-678828E55C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4089113" y="680644"/>
            <a:ext cx="4426646" cy="23769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500" b="1" i="0" dirty="0">
                <a:solidFill>
                  <a:schemeClr val="bg2"/>
                </a:solidFill>
                <a:effectLst/>
                <a:latin typeface="system-ui"/>
                <a:cs typeface="Times New Roman" panose="02020603050405020304" pitchFamily="18" charset="0"/>
              </a:rPr>
              <a:t>10.</a:t>
            </a:r>
            <a:r>
              <a:rPr lang="en-US" altLang="en-US" sz="2500" b="1" dirty="0">
                <a:solidFill>
                  <a:schemeClr val="bg2"/>
                </a:solidFill>
                <a:latin typeface="system-ui"/>
                <a:cs typeface="menlo" panose="020B0609030804020204" pitchFamily="49" charset="0"/>
              </a:rPr>
              <a:t> N</a:t>
            </a:r>
            <a:r>
              <a:rPr lang="en-US" sz="2500" b="1" dirty="0">
                <a:latin typeface="system-ui"/>
              </a:rPr>
              <a:t>oticeable seasonal patterns in the arrivals and modal prices of a specific commodity like Mango?</a:t>
            </a:r>
            <a:br>
              <a:rPr lang="en-US" sz="2500" b="1" dirty="0">
                <a:solidFill>
                  <a:schemeClr val="bg2"/>
                </a:solidFill>
                <a:latin typeface="system-ui"/>
              </a:rPr>
            </a:br>
            <a:endParaRPr lang="en-US" sz="2500" b="1" dirty="0">
              <a:solidFill>
                <a:schemeClr val="bg2"/>
              </a:solidFill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373" name="Google Shape;373;p40">
            <a:extLst>
              <a:ext uri="{FF2B5EF4-FFF2-40B4-BE49-F238E27FC236}">
                <a16:creationId xmlns:a16="http://schemas.microsoft.com/office/drawing/2014/main" id="{61FB58CE-5D01-C39D-DF92-4730D54AEADE}"/>
              </a:ext>
            </a:extLst>
          </p:cNvPr>
          <p:cNvSpPr/>
          <p:nvPr/>
        </p:nvSpPr>
        <p:spPr>
          <a:xfrm>
            <a:off x="917364" y="-1074772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40">
            <a:extLst>
              <a:ext uri="{FF2B5EF4-FFF2-40B4-BE49-F238E27FC236}">
                <a16:creationId xmlns:a16="http://schemas.microsoft.com/office/drawing/2014/main" id="{09D074B2-4C73-0CA8-EE44-6018DB923D38}"/>
              </a:ext>
            </a:extLst>
          </p:cNvPr>
          <p:cNvGrpSpPr/>
          <p:nvPr/>
        </p:nvGrpSpPr>
        <p:grpSpPr>
          <a:xfrm rot="-2056683">
            <a:off x="8382660" y="1190127"/>
            <a:ext cx="443783" cy="265960"/>
            <a:chOff x="5362633" y="-1499386"/>
            <a:chExt cx="443791" cy="265964"/>
          </a:xfrm>
        </p:grpSpPr>
        <p:sp>
          <p:nvSpPr>
            <p:cNvPr id="375" name="Google Shape;375;p40">
              <a:extLst>
                <a:ext uri="{FF2B5EF4-FFF2-40B4-BE49-F238E27FC236}">
                  <a16:creationId xmlns:a16="http://schemas.microsoft.com/office/drawing/2014/main" id="{54A9389E-353C-0441-B34A-55DE38F7A61B}"/>
                </a:ext>
              </a:extLst>
            </p:cNvPr>
            <p:cNvSpPr/>
            <p:nvPr/>
          </p:nvSpPr>
          <p:spPr>
            <a:xfrm>
              <a:off x="5604432" y="-1417990"/>
              <a:ext cx="201992" cy="184568"/>
            </a:xfrm>
            <a:custGeom>
              <a:avLst/>
              <a:gdLst/>
              <a:ahLst/>
              <a:cxnLst/>
              <a:rect l="l" t="t" r="r" b="b"/>
              <a:pathLst>
                <a:path w="26456" h="24174" extrusionOk="0">
                  <a:moveTo>
                    <a:pt x="9161" y="0"/>
                  </a:moveTo>
                  <a:cubicBezTo>
                    <a:pt x="7978" y="0"/>
                    <a:pt x="6798" y="160"/>
                    <a:pt x="5617" y="479"/>
                  </a:cubicBezTo>
                  <a:cubicBezTo>
                    <a:pt x="3606" y="1772"/>
                    <a:pt x="958" y="2458"/>
                    <a:pt x="734" y="5489"/>
                  </a:cubicBezTo>
                  <a:cubicBezTo>
                    <a:pt x="0" y="8122"/>
                    <a:pt x="0" y="10771"/>
                    <a:pt x="734" y="13419"/>
                  </a:cubicBezTo>
                  <a:cubicBezTo>
                    <a:pt x="3303" y="18557"/>
                    <a:pt x="6814" y="22626"/>
                    <a:pt x="12653" y="24126"/>
                  </a:cubicBezTo>
                  <a:cubicBezTo>
                    <a:pt x="12935" y="24111"/>
                    <a:pt x="13217" y="24105"/>
                    <a:pt x="13499" y="24105"/>
                  </a:cubicBezTo>
                  <a:cubicBezTo>
                    <a:pt x="14464" y="24105"/>
                    <a:pt x="15434" y="24173"/>
                    <a:pt x="16397" y="24173"/>
                  </a:cubicBezTo>
                  <a:cubicBezTo>
                    <a:pt x="17809" y="24173"/>
                    <a:pt x="19204" y="24026"/>
                    <a:pt x="20536" y="23296"/>
                  </a:cubicBezTo>
                  <a:cubicBezTo>
                    <a:pt x="22754" y="22211"/>
                    <a:pt x="23982" y="20185"/>
                    <a:pt x="25307" y="18254"/>
                  </a:cubicBezTo>
                  <a:cubicBezTo>
                    <a:pt x="26455" y="16339"/>
                    <a:pt x="26041" y="14361"/>
                    <a:pt x="25594" y="12382"/>
                  </a:cubicBezTo>
                  <a:cubicBezTo>
                    <a:pt x="24253" y="5218"/>
                    <a:pt x="20041" y="1165"/>
                    <a:pt x="12717" y="479"/>
                  </a:cubicBezTo>
                  <a:cubicBezTo>
                    <a:pt x="11529" y="160"/>
                    <a:pt x="10344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>
              <a:extLst>
                <a:ext uri="{FF2B5EF4-FFF2-40B4-BE49-F238E27FC236}">
                  <a16:creationId xmlns:a16="http://schemas.microsoft.com/office/drawing/2014/main" id="{05DD5C8D-6406-E012-E40B-EFF53FAF2A25}"/>
                </a:ext>
              </a:extLst>
            </p:cNvPr>
            <p:cNvSpPr/>
            <p:nvPr/>
          </p:nvSpPr>
          <p:spPr>
            <a:xfrm>
              <a:off x="5362633" y="-1499386"/>
              <a:ext cx="120496" cy="124092"/>
            </a:xfrm>
            <a:custGeom>
              <a:avLst/>
              <a:gdLst/>
              <a:ahLst/>
              <a:cxnLst/>
              <a:rect l="l" t="t" r="r" b="b"/>
              <a:pathLst>
                <a:path w="15782" h="16253" extrusionOk="0">
                  <a:moveTo>
                    <a:pt x="6119" y="0"/>
                  </a:moveTo>
                  <a:cubicBezTo>
                    <a:pt x="3918" y="0"/>
                    <a:pt x="2049" y="784"/>
                    <a:pt x="1756" y="3631"/>
                  </a:cubicBezTo>
                  <a:cubicBezTo>
                    <a:pt x="1309" y="7125"/>
                    <a:pt x="1" y="13508"/>
                    <a:pt x="3814" y="15279"/>
                  </a:cubicBezTo>
                  <a:cubicBezTo>
                    <a:pt x="6894" y="14513"/>
                    <a:pt x="13085" y="16252"/>
                    <a:pt x="13675" y="11641"/>
                  </a:cubicBezTo>
                  <a:cubicBezTo>
                    <a:pt x="15781" y="8195"/>
                    <a:pt x="13755" y="2993"/>
                    <a:pt x="10723" y="695"/>
                  </a:cubicBezTo>
                  <a:cubicBezTo>
                    <a:pt x="9300" y="370"/>
                    <a:pt x="7631" y="0"/>
                    <a:pt x="6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4641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891D597-5827-7328-9C81-CFA92E73D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34" y="233756"/>
            <a:ext cx="4945061" cy="440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B165AD-7BB2-7335-D258-E23A5F8121D5}"/>
              </a:ext>
            </a:extLst>
          </p:cNvPr>
          <p:cNvSpPr txBox="1"/>
          <p:nvPr/>
        </p:nvSpPr>
        <p:spPr>
          <a:xfrm>
            <a:off x="5507026" y="371259"/>
            <a:ext cx="3320715" cy="363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ystem-ui"/>
                <a:cs typeface="menlo" panose="020B0609030804020204" pitchFamily="49" charset="0"/>
              </a:rPr>
              <a:t>Insights:</a:t>
            </a:r>
          </a:p>
          <a:p>
            <a:endParaRPr lang="en-US" sz="1150" b="0" i="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b="0" i="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seasonal peaks in Mango arrivals (typically around April-June in Telangana) and the corresponding impact on prices are vital for planning.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50" b="0" i="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b="0" i="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Traders can prepare for increased volumes and price fluctuations.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50" b="0" i="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b="0" i="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Policymakers can use this information to develop storage facilities or promote processing industries to handle seasonal gluts and stabilize prices, benefiting both farmers and consumers in Hyderabad and beyond.</a:t>
            </a:r>
            <a:endParaRPr lang="en-US" sz="11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41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03B3B78A-F747-5AA4-D937-836E94267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0">
            <a:extLst>
              <a:ext uri="{FF2B5EF4-FFF2-40B4-BE49-F238E27FC236}">
                <a16:creationId xmlns:a16="http://schemas.microsoft.com/office/drawing/2014/main" id="{E5582B45-122E-2298-51B4-3C8013DDF6B4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878" r="25878"/>
          <a:stretch/>
        </p:blipFill>
        <p:spPr>
          <a:xfrm flipH="1">
            <a:off x="25" y="0"/>
            <a:ext cx="3549300" cy="4632600"/>
          </a:xfrm>
          <a:prstGeom prst="rect">
            <a:avLst/>
          </a:prstGeom>
          <a:noFill/>
        </p:spPr>
      </p:pic>
      <p:sp>
        <p:nvSpPr>
          <p:cNvPr id="371" name="Google Shape;371;p40">
            <a:extLst>
              <a:ext uri="{FF2B5EF4-FFF2-40B4-BE49-F238E27FC236}">
                <a16:creationId xmlns:a16="http://schemas.microsoft.com/office/drawing/2014/main" id="{19E3D023-1886-200F-D99F-BC8BF1DE17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4089113" y="680644"/>
            <a:ext cx="4426646" cy="23769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500" b="1" i="0" dirty="0">
                <a:solidFill>
                  <a:schemeClr val="bg2"/>
                </a:solidFill>
                <a:effectLst/>
                <a:latin typeface="system-ui"/>
                <a:cs typeface="Times New Roman" panose="02020603050405020304" pitchFamily="18" charset="0"/>
              </a:rPr>
              <a:t>11.</a:t>
            </a:r>
            <a:r>
              <a:rPr lang="en-US" altLang="en-US" sz="2500" b="1" dirty="0">
                <a:solidFill>
                  <a:schemeClr val="bg2"/>
                </a:solidFill>
                <a:latin typeface="system-ui"/>
                <a:cs typeface="menlo" panose="020B0609030804020204" pitchFamily="49" charset="0"/>
              </a:rPr>
              <a:t> </a:t>
            </a:r>
            <a:br>
              <a:rPr lang="en-US" altLang="en-US" sz="2500" b="1" dirty="0">
                <a:solidFill>
                  <a:schemeClr val="bg2"/>
                </a:solidFill>
                <a:latin typeface="system-ui"/>
                <a:cs typeface="menlo" panose="020B0609030804020204" pitchFamily="49" charset="0"/>
              </a:rPr>
            </a:br>
            <a:r>
              <a:rPr lang="en-US" sz="2500" b="1" dirty="0">
                <a:latin typeface="system-ui"/>
              </a:rPr>
              <a:t>How do Onions arrivals peak annually from 2021 to 2025 and top yards?</a:t>
            </a:r>
            <a:endParaRPr lang="en-US" sz="2500" b="1" dirty="0">
              <a:solidFill>
                <a:schemeClr val="bg2"/>
              </a:solidFill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373" name="Google Shape;373;p40">
            <a:extLst>
              <a:ext uri="{FF2B5EF4-FFF2-40B4-BE49-F238E27FC236}">
                <a16:creationId xmlns:a16="http://schemas.microsoft.com/office/drawing/2014/main" id="{5D4FAE2C-F850-5290-3DE4-0CF4D1495AE4}"/>
              </a:ext>
            </a:extLst>
          </p:cNvPr>
          <p:cNvSpPr/>
          <p:nvPr/>
        </p:nvSpPr>
        <p:spPr>
          <a:xfrm>
            <a:off x="917364" y="-1074772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40">
            <a:extLst>
              <a:ext uri="{FF2B5EF4-FFF2-40B4-BE49-F238E27FC236}">
                <a16:creationId xmlns:a16="http://schemas.microsoft.com/office/drawing/2014/main" id="{AA9254B7-2148-2B81-F3CE-228B99016715}"/>
              </a:ext>
            </a:extLst>
          </p:cNvPr>
          <p:cNvGrpSpPr/>
          <p:nvPr/>
        </p:nvGrpSpPr>
        <p:grpSpPr>
          <a:xfrm rot="-2056683">
            <a:off x="8382660" y="1190127"/>
            <a:ext cx="443783" cy="265960"/>
            <a:chOff x="5362633" y="-1499386"/>
            <a:chExt cx="443791" cy="265964"/>
          </a:xfrm>
        </p:grpSpPr>
        <p:sp>
          <p:nvSpPr>
            <p:cNvPr id="375" name="Google Shape;375;p40">
              <a:extLst>
                <a:ext uri="{FF2B5EF4-FFF2-40B4-BE49-F238E27FC236}">
                  <a16:creationId xmlns:a16="http://schemas.microsoft.com/office/drawing/2014/main" id="{3DA56C73-E06A-C2AC-103A-070430CE887C}"/>
                </a:ext>
              </a:extLst>
            </p:cNvPr>
            <p:cNvSpPr/>
            <p:nvPr/>
          </p:nvSpPr>
          <p:spPr>
            <a:xfrm>
              <a:off x="5604432" y="-1417990"/>
              <a:ext cx="201992" cy="184568"/>
            </a:xfrm>
            <a:custGeom>
              <a:avLst/>
              <a:gdLst/>
              <a:ahLst/>
              <a:cxnLst/>
              <a:rect l="l" t="t" r="r" b="b"/>
              <a:pathLst>
                <a:path w="26456" h="24174" extrusionOk="0">
                  <a:moveTo>
                    <a:pt x="9161" y="0"/>
                  </a:moveTo>
                  <a:cubicBezTo>
                    <a:pt x="7978" y="0"/>
                    <a:pt x="6798" y="160"/>
                    <a:pt x="5617" y="479"/>
                  </a:cubicBezTo>
                  <a:cubicBezTo>
                    <a:pt x="3606" y="1772"/>
                    <a:pt x="958" y="2458"/>
                    <a:pt x="734" y="5489"/>
                  </a:cubicBezTo>
                  <a:cubicBezTo>
                    <a:pt x="0" y="8122"/>
                    <a:pt x="0" y="10771"/>
                    <a:pt x="734" y="13419"/>
                  </a:cubicBezTo>
                  <a:cubicBezTo>
                    <a:pt x="3303" y="18557"/>
                    <a:pt x="6814" y="22626"/>
                    <a:pt x="12653" y="24126"/>
                  </a:cubicBezTo>
                  <a:cubicBezTo>
                    <a:pt x="12935" y="24111"/>
                    <a:pt x="13217" y="24105"/>
                    <a:pt x="13499" y="24105"/>
                  </a:cubicBezTo>
                  <a:cubicBezTo>
                    <a:pt x="14464" y="24105"/>
                    <a:pt x="15434" y="24173"/>
                    <a:pt x="16397" y="24173"/>
                  </a:cubicBezTo>
                  <a:cubicBezTo>
                    <a:pt x="17809" y="24173"/>
                    <a:pt x="19204" y="24026"/>
                    <a:pt x="20536" y="23296"/>
                  </a:cubicBezTo>
                  <a:cubicBezTo>
                    <a:pt x="22754" y="22211"/>
                    <a:pt x="23982" y="20185"/>
                    <a:pt x="25307" y="18254"/>
                  </a:cubicBezTo>
                  <a:cubicBezTo>
                    <a:pt x="26455" y="16339"/>
                    <a:pt x="26041" y="14361"/>
                    <a:pt x="25594" y="12382"/>
                  </a:cubicBezTo>
                  <a:cubicBezTo>
                    <a:pt x="24253" y="5218"/>
                    <a:pt x="20041" y="1165"/>
                    <a:pt x="12717" y="479"/>
                  </a:cubicBezTo>
                  <a:cubicBezTo>
                    <a:pt x="11529" y="160"/>
                    <a:pt x="10344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>
              <a:extLst>
                <a:ext uri="{FF2B5EF4-FFF2-40B4-BE49-F238E27FC236}">
                  <a16:creationId xmlns:a16="http://schemas.microsoft.com/office/drawing/2014/main" id="{23EA93C7-841A-8F12-A952-C6F7BF5F2708}"/>
                </a:ext>
              </a:extLst>
            </p:cNvPr>
            <p:cNvSpPr/>
            <p:nvPr/>
          </p:nvSpPr>
          <p:spPr>
            <a:xfrm>
              <a:off x="5362633" y="-1499386"/>
              <a:ext cx="120496" cy="124092"/>
            </a:xfrm>
            <a:custGeom>
              <a:avLst/>
              <a:gdLst/>
              <a:ahLst/>
              <a:cxnLst/>
              <a:rect l="l" t="t" r="r" b="b"/>
              <a:pathLst>
                <a:path w="15782" h="16253" extrusionOk="0">
                  <a:moveTo>
                    <a:pt x="6119" y="0"/>
                  </a:moveTo>
                  <a:cubicBezTo>
                    <a:pt x="3918" y="0"/>
                    <a:pt x="2049" y="784"/>
                    <a:pt x="1756" y="3631"/>
                  </a:cubicBezTo>
                  <a:cubicBezTo>
                    <a:pt x="1309" y="7125"/>
                    <a:pt x="1" y="13508"/>
                    <a:pt x="3814" y="15279"/>
                  </a:cubicBezTo>
                  <a:cubicBezTo>
                    <a:pt x="6894" y="14513"/>
                    <a:pt x="13085" y="16252"/>
                    <a:pt x="13675" y="11641"/>
                  </a:cubicBezTo>
                  <a:cubicBezTo>
                    <a:pt x="15781" y="8195"/>
                    <a:pt x="13755" y="2993"/>
                    <a:pt x="10723" y="695"/>
                  </a:cubicBezTo>
                  <a:cubicBezTo>
                    <a:pt x="9300" y="370"/>
                    <a:pt x="7631" y="0"/>
                    <a:pt x="6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325339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3CD186C3-AE52-9667-4EB0-E61289208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" y="398761"/>
            <a:ext cx="7467600" cy="428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55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/>
          <p:nvPr/>
        </p:nvSpPr>
        <p:spPr>
          <a:xfrm>
            <a:off x="4514839" y="-1158572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"/>
          <p:cNvSpPr txBox="1">
            <a:spLocks noGrp="1"/>
          </p:cNvSpPr>
          <p:nvPr>
            <p:ph type="title"/>
          </p:nvPr>
        </p:nvSpPr>
        <p:spPr>
          <a:xfrm>
            <a:off x="713225" y="1716932"/>
            <a:ext cx="4323300" cy="10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system-ui"/>
              </a:rPr>
              <a:t>Back Story</a:t>
            </a:r>
            <a:endParaRPr dirty="0"/>
          </a:p>
        </p:txBody>
      </p:sp>
      <p:sp>
        <p:nvSpPr>
          <p:cNvPr id="353" name="Google Shape;353;p38"/>
          <p:cNvSpPr txBox="1">
            <a:spLocks noGrp="1"/>
          </p:cNvSpPr>
          <p:nvPr>
            <p:ph type="title" idx="2"/>
          </p:nvPr>
        </p:nvSpPr>
        <p:spPr>
          <a:xfrm>
            <a:off x="713225" y="570050"/>
            <a:ext cx="1631700" cy="113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55" name="Google Shape;355;p38"/>
          <p:cNvCxnSpPr/>
          <p:nvPr/>
        </p:nvCxnSpPr>
        <p:spPr>
          <a:xfrm>
            <a:off x="864775" y="2958918"/>
            <a:ext cx="1024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6" name="Google Shape;356;p38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9950" r="15156" b="19536"/>
          <a:stretch/>
        </p:blipFill>
        <p:spPr>
          <a:xfrm>
            <a:off x="5660575" y="0"/>
            <a:ext cx="3483602" cy="4632749"/>
          </a:xfrm>
          <a:prstGeom prst="rect">
            <a:avLst/>
          </a:prstGeom>
        </p:spPr>
      </p:pic>
      <p:sp>
        <p:nvSpPr>
          <p:cNvPr id="357" name="Google Shape;357;p38"/>
          <p:cNvSpPr/>
          <p:nvPr/>
        </p:nvSpPr>
        <p:spPr>
          <a:xfrm>
            <a:off x="5972264" y="3649065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5F34E9B-7370-C28A-0155-E319E5FEB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07" y="350636"/>
            <a:ext cx="5747658" cy="38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0E84DB-523B-9735-DA4A-B0A41B02E275}"/>
              </a:ext>
            </a:extLst>
          </p:cNvPr>
          <p:cNvSpPr txBox="1"/>
          <p:nvPr/>
        </p:nvSpPr>
        <p:spPr>
          <a:xfrm>
            <a:off x="6194543" y="1072529"/>
            <a:ext cx="2323815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ystem-ui"/>
                <a:cs typeface="menlo" panose="020B0609030804020204" pitchFamily="49" charset="0"/>
              </a:rPr>
              <a:t>Insights:</a:t>
            </a:r>
          </a:p>
          <a:p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The majority of onion production, around 60%, comes from the Rabi season.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000" dirty="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Kharif and Late Kharif crops contribute about 20% each.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000" dirty="0">
              <a:solidFill>
                <a:schemeClr val="tx1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 panose="020B0609030804020204" pitchFamily="49" charset="0"/>
                <a:cs typeface="menlo" panose="020B0609030804020204" pitchFamily="49" charset="0"/>
              </a:rPr>
              <a:t>To preserve onions for a long time, store them in a cool, dry, well-ventilated place like a pantry or cellar.(7-10d)</a:t>
            </a:r>
          </a:p>
          <a:p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It can last </a:t>
            </a:r>
            <a:r>
              <a:rPr lang="en-US" altLang="en-US" sz="1000" dirty="0" err="1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upto</a:t>
            </a:r>
            <a:r>
              <a:rPr lang="en-US" altLang="en-US" sz="1000" dirty="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max of 3 months.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63740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8D57E9C9-877F-DCDB-E37F-4C8FB9007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63" y="1584956"/>
            <a:ext cx="8202100" cy="312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1" name="Google Shape;371;p40">
            <a:extLst>
              <a:ext uri="{FF2B5EF4-FFF2-40B4-BE49-F238E27FC236}">
                <a16:creationId xmlns:a16="http://schemas.microsoft.com/office/drawing/2014/main" id="{4DFDA095-AE19-96A5-9D1A-88054B7EB8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26882" y="96254"/>
            <a:ext cx="7874140" cy="15469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500" b="1" dirty="0">
                <a:solidFill>
                  <a:schemeClr val="bg2"/>
                </a:solidFill>
                <a:latin typeface="system-ui"/>
              </a:rPr>
              <a:t>The Onions Price Range in Hyderabad(</a:t>
            </a:r>
            <a:r>
              <a:rPr lang="en-US" altLang="en-US" sz="2500" b="1" dirty="0" err="1">
                <a:solidFill>
                  <a:schemeClr val="bg2"/>
                </a:solidFill>
                <a:latin typeface="system-ui"/>
              </a:rPr>
              <a:t>Mahabubmansion</a:t>
            </a:r>
            <a:r>
              <a:rPr lang="en-US" altLang="en-US" sz="2500" b="1" dirty="0">
                <a:solidFill>
                  <a:schemeClr val="bg2"/>
                </a:solidFill>
                <a:latin typeface="system-ui"/>
              </a:rPr>
              <a:t> in </a:t>
            </a:r>
            <a:r>
              <a:rPr lang="en-US" altLang="en-US" sz="2500" b="1" dirty="0" err="1">
                <a:solidFill>
                  <a:schemeClr val="bg2"/>
                </a:solidFill>
                <a:latin typeface="system-ui"/>
              </a:rPr>
              <a:t>malakpet</a:t>
            </a:r>
            <a:r>
              <a:rPr lang="en-US" altLang="en-US" sz="2500" b="1" dirty="0">
                <a:solidFill>
                  <a:schemeClr val="bg2"/>
                </a:solidFill>
                <a:latin typeface="system-ui"/>
              </a:rPr>
              <a:t>) from 2021 to 2025</a:t>
            </a:r>
            <a:br>
              <a:rPr lang="en-US" altLang="en-US" sz="2500" b="1" dirty="0">
                <a:solidFill>
                  <a:schemeClr val="bg2"/>
                </a:solidFill>
                <a:latin typeface="system-ui"/>
                <a:cs typeface="menlo" panose="020B0609030804020204" pitchFamily="49" charset="0"/>
              </a:rPr>
            </a:br>
            <a:br>
              <a:rPr lang="en-US" altLang="en-US" sz="1500" b="1" dirty="0">
                <a:solidFill>
                  <a:schemeClr val="tx1"/>
                </a:solidFill>
                <a:latin typeface="system-ui"/>
              </a:rPr>
            </a:br>
            <a:r>
              <a:rPr lang="en-US" altLang="en-US" sz="1500" b="1" dirty="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Why It Matters: Wide ranges require flexible pricing.</a:t>
            </a:r>
            <a:r>
              <a:rPr lang="en-US" altLang="en-US" sz="1500" b="1" dirty="0">
                <a:solidFill>
                  <a:schemeClr val="tx1"/>
                </a:solidFill>
              </a:rPr>
              <a:t> </a:t>
            </a:r>
            <a:b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sz="1500" b="1" dirty="0">
              <a:solidFill>
                <a:schemeClr val="bg2"/>
              </a:solidFill>
              <a:latin typeface="system-u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2555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D15111A-04B0-8172-B6DB-A55A752B8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09" y="996902"/>
            <a:ext cx="7585134" cy="378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1" name="Google Shape;371;p40">
            <a:extLst>
              <a:ext uri="{FF2B5EF4-FFF2-40B4-BE49-F238E27FC236}">
                <a16:creationId xmlns:a16="http://schemas.microsoft.com/office/drawing/2014/main" id="{2BB1AD12-9836-7505-00E1-4974671FD8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25535" y="1"/>
            <a:ext cx="8006569" cy="10794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br>
              <a:rPr lang="en-US" sz="2500" b="1" dirty="0">
                <a:solidFill>
                  <a:schemeClr val="bg2"/>
                </a:solidFill>
                <a:latin typeface="system-ui"/>
                <a:cs typeface="menlo" panose="020B0609030804020204" pitchFamily="49" charset="0"/>
              </a:rPr>
            </a:br>
            <a:r>
              <a:rPr lang="en-US" altLang="en-US" sz="2500" b="1" dirty="0">
                <a:solidFill>
                  <a:schemeClr val="bg2"/>
                </a:solidFill>
                <a:latin typeface="system-ui"/>
                <a:cs typeface="menlo" panose="020B0609030804020204" pitchFamily="49" charset="0"/>
              </a:rPr>
              <a:t>Seasonal Patters of Onions.</a:t>
            </a:r>
            <a:br>
              <a:rPr lang="en-US" altLang="en-US" sz="2500" b="1" dirty="0">
                <a:solidFill>
                  <a:schemeClr val="bg2"/>
                </a:solidFill>
                <a:latin typeface="system-ui"/>
                <a:cs typeface="menlo" panose="020B0609030804020204" pitchFamily="49" charset="0"/>
              </a:rPr>
            </a:br>
            <a:br>
              <a:rPr lang="en-US" altLang="en-US" sz="1200" b="1" dirty="0">
                <a:solidFill>
                  <a:schemeClr val="bg2"/>
                </a:solidFill>
                <a:latin typeface="system-ui"/>
                <a:cs typeface="menlo" panose="020B0609030804020204" pitchFamily="49" charset="0"/>
              </a:rPr>
            </a:br>
            <a:r>
              <a:rPr lang="en-US" altLang="en-US" sz="1200" b="1" dirty="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Why It Matters: Wide ranges require flexible pricing.</a:t>
            </a:r>
            <a:r>
              <a:rPr lang="en-US" altLang="en-US" sz="1200" b="1" dirty="0">
                <a:solidFill>
                  <a:schemeClr val="tx1"/>
                </a:solidFill>
              </a:rPr>
              <a:t> </a:t>
            </a:r>
            <a:b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sz="1200" b="1" dirty="0">
              <a:solidFill>
                <a:schemeClr val="bg2"/>
              </a:solidFill>
              <a:latin typeface="system-ui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68C26888-7A45-8CE8-C3BA-BE5FDA0E7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0">
            <a:extLst>
              <a:ext uri="{FF2B5EF4-FFF2-40B4-BE49-F238E27FC236}">
                <a16:creationId xmlns:a16="http://schemas.microsoft.com/office/drawing/2014/main" id="{77C434CA-25DB-E6A7-07F3-78286A63E3EF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878" r="25878"/>
          <a:stretch/>
        </p:blipFill>
        <p:spPr>
          <a:xfrm flipH="1">
            <a:off x="25" y="0"/>
            <a:ext cx="3549300" cy="4632600"/>
          </a:xfrm>
          <a:prstGeom prst="rect">
            <a:avLst/>
          </a:prstGeom>
          <a:noFill/>
        </p:spPr>
      </p:pic>
      <p:sp>
        <p:nvSpPr>
          <p:cNvPr id="371" name="Google Shape;371;p40">
            <a:extLst>
              <a:ext uri="{FF2B5EF4-FFF2-40B4-BE49-F238E27FC236}">
                <a16:creationId xmlns:a16="http://schemas.microsoft.com/office/drawing/2014/main" id="{21F7D1A6-B2A7-1B68-E19B-C6BE5BEDBE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3881565" y="763458"/>
            <a:ext cx="4426646" cy="31056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500" b="1" i="0" dirty="0">
                <a:solidFill>
                  <a:schemeClr val="bg2"/>
                </a:solidFill>
                <a:effectLst/>
                <a:latin typeface="system-ui"/>
                <a:cs typeface="Times New Roman" panose="02020603050405020304" pitchFamily="18" charset="0"/>
              </a:rPr>
              <a:t>12.</a:t>
            </a:r>
            <a:br>
              <a:rPr lang="en-US" sz="2500" b="1" dirty="0">
                <a:solidFill>
                  <a:schemeClr val="bg2"/>
                </a:solidFill>
                <a:latin typeface="system-ui"/>
                <a:cs typeface="Times New Roman" panose="02020603050405020304" pitchFamily="18" charset="0"/>
              </a:rPr>
            </a:br>
            <a:r>
              <a:rPr lang="en-US" altLang="en-US" sz="2500" b="1" dirty="0">
                <a:solidFill>
                  <a:schemeClr val="bg2"/>
                </a:solidFill>
                <a:latin typeface="system-ui"/>
              </a:rPr>
              <a:t>How do minimum and maximum prices for turmeric differ in Nizamabad from 2021 to 2025?</a:t>
            </a:r>
            <a:br>
              <a:rPr lang="en-US" altLang="en-US" sz="2500" b="1" dirty="0">
                <a:solidFill>
                  <a:schemeClr val="bg2"/>
                </a:solidFill>
                <a:latin typeface="system-ui"/>
              </a:rPr>
            </a:br>
            <a:br>
              <a:rPr lang="en-US" altLang="en-US" sz="2800" b="1" dirty="0">
                <a:solidFill>
                  <a:schemeClr val="tx1"/>
                </a:solidFill>
                <a:latin typeface="system-ui"/>
              </a:rPr>
            </a:br>
            <a:r>
              <a:rPr lang="en-US" altLang="en-US" sz="1200" b="1" dirty="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Why It Matters: </a:t>
            </a:r>
            <a:r>
              <a:rPr lang="en-US" altLang="en-US" sz="1200" dirty="0">
                <a:solidFill>
                  <a:schemeClr val="tx1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Price spreads indicate negotiation room.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br>
              <a:rPr lang="en-US" altLang="en-US" sz="800" dirty="0">
                <a:solidFill>
                  <a:schemeClr val="tx1"/>
                </a:solidFill>
              </a:rPr>
            </a:br>
            <a:br>
              <a:rPr lang="en-US" altLang="en-US" sz="800" dirty="0">
                <a:solidFill>
                  <a:schemeClr val="tx1"/>
                </a:solidFill>
              </a:rPr>
            </a:br>
            <a:r>
              <a:rPr lang="en-US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90% of turmeric in </a:t>
            </a:r>
            <a:r>
              <a:rPr lang="en-US" alt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telangana</a:t>
            </a:r>
            <a:r>
              <a:rPr lang="en-US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comes from Nizamabad.</a:t>
            </a:r>
            <a:endParaRPr lang="en-US" sz="11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3" name="Google Shape;373;p40">
            <a:extLst>
              <a:ext uri="{FF2B5EF4-FFF2-40B4-BE49-F238E27FC236}">
                <a16:creationId xmlns:a16="http://schemas.microsoft.com/office/drawing/2014/main" id="{36DA59A9-E568-4D2E-BCC3-D59F340EC310}"/>
              </a:ext>
            </a:extLst>
          </p:cNvPr>
          <p:cNvSpPr/>
          <p:nvPr/>
        </p:nvSpPr>
        <p:spPr>
          <a:xfrm>
            <a:off x="917364" y="-1074772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40">
            <a:extLst>
              <a:ext uri="{FF2B5EF4-FFF2-40B4-BE49-F238E27FC236}">
                <a16:creationId xmlns:a16="http://schemas.microsoft.com/office/drawing/2014/main" id="{F4C24267-10BD-D6D7-6072-7BE34BBE96A4}"/>
              </a:ext>
            </a:extLst>
          </p:cNvPr>
          <p:cNvGrpSpPr/>
          <p:nvPr/>
        </p:nvGrpSpPr>
        <p:grpSpPr>
          <a:xfrm rot="-2056683">
            <a:off x="8382660" y="1190127"/>
            <a:ext cx="443783" cy="265960"/>
            <a:chOff x="5362633" y="-1499386"/>
            <a:chExt cx="443791" cy="265964"/>
          </a:xfrm>
        </p:grpSpPr>
        <p:sp>
          <p:nvSpPr>
            <p:cNvPr id="375" name="Google Shape;375;p40">
              <a:extLst>
                <a:ext uri="{FF2B5EF4-FFF2-40B4-BE49-F238E27FC236}">
                  <a16:creationId xmlns:a16="http://schemas.microsoft.com/office/drawing/2014/main" id="{DD2B334E-775F-E5C9-6D15-41E989A05315}"/>
                </a:ext>
              </a:extLst>
            </p:cNvPr>
            <p:cNvSpPr/>
            <p:nvPr/>
          </p:nvSpPr>
          <p:spPr>
            <a:xfrm>
              <a:off x="5604432" y="-1417990"/>
              <a:ext cx="201992" cy="184568"/>
            </a:xfrm>
            <a:custGeom>
              <a:avLst/>
              <a:gdLst/>
              <a:ahLst/>
              <a:cxnLst/>
              <a:rect l="l" t="t" r="r" b="b"/>
              <a:pathLst>
                <a:path w="26456" h="24174" extrusionOk="0">
                  <a:moveTo>
                    <a:pt x="9161" y="0"/>
                  </a:moveTo>
                  <a:cubicBezTo>
                    <a:pt x="7978" y="0"/>
                    <a:pt x="6798" y="160"/>
                    <a:pt x="5617" y="479"/>
                  </a:cubicBezTo>
                  <a:cubicBezTo>
                    <a:pt x="3606" y="1772"/>
                    <a:pt x="958" y="2458"/>
                    <a:pt x="734" y="5489"/>
                  </a:cubicBezTo>
                  <a:cubicBezTo>
                    <a:pt x="0" y="8122"/>
                    <a:pt x="0" y="10771"/>
                    <a:pt x="734" y="13419"/>
                  </a:cubicBezTo>
                  <a:cubicBezTo>
                    <a:pt x="3303" y="18557"/>
                    <a:pt x="6814" y="22626"/>
                    <a:pt x="12653" y="24126"/>
                  </a:cubicBezTo>
                  <a:cubicBezTo>
                    <a:pt x="12935" y="24111"/>
                    <a:pt x="13217" y="24105"/>
                    <a:pt x="13499" y="24105"/>
                  </a:cubicBezTo>
                  <a:cubicBezTo>
                    <a:pt x="14464" y="24105"/>
                    <a:pt x="15434" y="24173"/>
                    <a:pt x="16397" y="24173"/>
                  </a:cubicBezTo>
                  <a:cubicBezTo>
                    <a:pt x="17809" y="24173"/>
                    <a:pt x="19204" y="24026"/>
                    <a:pt x="20536" y="23296"/>
                  </a:cubicBezTo>
                  <a:cubicBezTo>
                    <a:pt x="22754" y="22211"/>
                    <a:pt x="23982" y="20185"/>
                    <a:pt x="25307" y="18254"/>
                  </a:cubicBezTo>
                  <a:cubicBezTo>
                    <a:pt x="26455" y="16339"/>
                    <a:pt x="26041" y="14361"/>
                    <a:pt x="25594" y="12382"/>
                  </a:cubicBezTo>
                  <a:cubicBezTo>
                    <a:pt x="24253" y="5218"/>
                    <a:pt x="20041" y="1165"/>
                    <a:pt x="12717" y="479"/>
                  </a:cubicBezTo>
                  <a:cubicBezTo>
                    <a:pt x="11529" y="160"/>
                    <a:pt x="10344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>
              <a:extLst>
                <a:ext uri="{FF2B5EF4-FFF2-40B4-BE49-F238E27FC236}">
                  <a16:creationId xmlns:a16="http://schemas.microsoft.com/office/drawing/2014/main" id="{AE9C1A3C-9EB5-D09D-8CB9-9F06128E5427}"/>
                </a:ext>
              </a:extLst>
            </p:cNvPr>
            <p:cNvSpPr/>
            <p:nvPr/>
          </p:nvSpPr>
          <p:spPr>
            <a:xfrm>
              <a:off x="5362633" y="-1499386"/>
              <a:ext cx="120496" cy="124092"/>
            </a:xfrm>
            <a:custGeom>
              <a:avLst/>
              <a:gdLst/>
              <a:ahLst/>
              <a:cxnLst/>
              <a:rect l="l" t="t" r="r" b="b"/>
              <a:pathLst>
                <a:path w="15782" h="16253" extrusionOk="0">
                  <a:moveTo>
                    <a:pt x="6119" y="0"/>
                  </a:moveTo>
                  <a:cubicBezTo>
                    <a:pt x="3918" y="0"/>
                    <a:pt x="2049" y="784"/>
                    <a:pt x="1756" y="3631"/>
                  </a:cubicBezTo>
                  <a:cubicBezTo>
                    <a:pt x="1309" y="7125"/>
                    <a:pt x="1" y="13508"/>
                    <a:pt x="3814" y="15279"/>
                  </a:cubicBezTo>
                  <a:cubicBezTo>
                    <a:pt x="6894" y="14513"/>
                    <a:pt x="13085" y="16252"/>
                    <a:pt x="13675" y="11641"/>
                  </a:cubicBezTo>
                  <a:cubicBezTo>
                    <a:pt x="15781" y="8195"/>
                    <a:pt x="13755" y="2993"/>
                    <a:pt x="10723" y="695"/>
                  </a:cubicBezTo>
                  <a:cubicBezTo>
                    <a:pt x="9300" y="370"/>
                    <a:pt x="7631" y="0"/>
                    <a:pt x="6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9110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6EDE707-D452-613C-402B-71110BE94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22" y="330009"/>
            <a:ext cx="7074569" cy="391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913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>
            <a:extLst>
              <a:ext uri="{FF2B5EF4-FFF2-40B4-BE49-F238E27FC236}">
                <a16:creationId xmlns:a16="http://schemas.microsoft.com/office/drawing/2014/main" id="{03CB8D6C-C0F2-D0F8-C9AF-79C961C85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97" y="295633"/>
            <a:ext cx="7764463" cy="426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2203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D4154A73-4493-9E08-FA52-4A2640033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0">
            <a:extLst>
              <a:ext uri="{FF2B5EF4-FFF2-40B4-BE49-F238E27FC236}">
                <a16:creationId xmlns:a16="http://schemas.microsoft.com/office/drawing/2014/main" id="{10EFC94F-8930-EADC-B6E0-E087472902C9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878" r="25878"/>
          <a:stretch/>
        </p:blipFill>
        <p:spPr>
          <a:xfrm flipH="1">
            <a:off x="25" y="0"/>
            <a:ext cx="3549300" cy="4632600"/>
          </a:xfrm>
          <a:prstGeom prst="rect">
            <a:avLst/>
          </a:prstGeom>
          <a:noFill/>
        </p:spPr>
      </p:pic>
      <p:sp>
        <p:nvSpPr>
          <p:cNvPr id="371" name="Google Shape;371;p40">
            <a:extLst>
              <a:ext uri="{FF2B5EF4-FFF2-40B4-BE49-F238E27FC236}">
                <a16:creationId xmlns:a16="http://schemas.microsoft.com/office/drawing/2014/main" id="{9F00BEE6-6741-C3FD-59E1-F51C806927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4004385" y="766964"/>
            <a:ext cx="4426646" cy="27581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500" b="1" i="0" dirty="0">
                <a:solidFill>
                  <a:schemeClr val="bg2"/>
                </a:solidFill>
                <a:effectLst/>
                <a:latin typeface="system-ui"/>
                <a:cs typeface="Times New Roman" panose="02020603050405020304" pitchFamily="18" charset="0"/>
              </a:rPr>
              <a:t>13.</a:t>
            </a:r>
            <a:br>
              <a:rPr lang="en-US" sz="2500" b="1" dirty="0">
                <a:solidFill>
                  <a:schemeClr val="bg2"/>
                </a:solidFill>
                <a:latin typeface="system-ui"/>
                <a:cs typeface="Times New Roman" panose="02020603050405020304" pitchFamily="18" charset="0"/>
              </a:rPr>
            </a:br>
            <a:r>
              <a:rPr lang="en-US" sz="2500" b="1" dirty="0">
                <a:solidFill>
                  <a:schemeClr val="bg2"/>
                </a:solidFill>
                <a:latin typeface="system-ui"/>
                <a:cs typeface="Times New Roman" panose="02020603050405020304" pitchFamily="18" charset="0"/>
              </a:rPr>
              <a:t>T</a:t>
            </a:r>
            <a:r>
              <a:rPr lang="en-US" sz="2500" b="1" dirty="0">
                <a:latin typeface="system-ui"/>
              </a:rPr>
              <a:t>urmeric arrivals and prices vary by variety in Nizamabad from 2021 to 2025?</a:t>
            </a:r>
            <a:br>
              <a:rPr lang="en-US" sz="2500" b="1" dirty="0">
                <a:latin typeface="system-ui"/>
              </a:rPr>
            </a:br>
            <a:br>
              <a:rPr lang="en-US" altLang="en-US" sz="2500" b="1" dirty="0">
                <a:solidFill>
                  <a:schemeClr val="tx1"/>
                </a:solidFill>
                <a:latin typeface="system-ui"/>
              </a:rPr>
            </a:br>
            <a:r>
              <a:rPr lang="en-US" altLang="en-US" sz="2500" b="1" dirty="0">
                <a:solidFill>
                  <a:schemeClr val="tx1"/>
                </a:solidFill>
                <a:latin typeface="system-ui"/>
                <a:cs typeface="menlo" panose="020B0609030804020204" pitchFamily="49" charset="0"/>
              </a:rPr>
              <a:t>Why It Matters: </a:t>
            </a:r>
            <a:r>
              <a:rPr lang="en-US" altLang="en-US" sz="2000" dirty="0">
                <a:solidFill>
                  <a:schemeClr val="tx1"/>
                </a:solidFill>
                <a:latin typeface="system-ui"/>
                <a:cs typeface="menlo" panose="020B0609030804020204" pitchFamily="49" charset="0"/>
              </a:rPr>
              <a:t>Price spreads indicate negotiation room.</a:t>
            </a:r>
            <a:r>
              <a:rPr lang="en-US" altLang="en-US" sz="2000" dirty="0">
                <a:solidFill>
                  <a:schemeClr val="tx1"/>
                </a:solidFill>
                <a:latin typeface="system-ui"/>
              </a:rPr>
              <a:t> </a:t>
            </a:r>
            <a:endParaRPr lang="en-US" sz="2000" dirty="0">
              <a:solidFill>
                <a:schemeClr val="bg2"/>
              </a:solidFill>
              <a:latin typeface="system-ui"/>
              <a:cs typeface="Times New Roman" panose="02020603050405020304" pitchFamily="18" charset="0"/>
            </a:endParaRPr>
          </a:p>
        </p:txBody>
      </p:sp>
      <p:sp>
        <p:nvSpPr>
          <p:cNvPr id="373" name="Google Shape;373;p40">
            <a:extLst>
              <a:ext uri="{FF2B5EF4-FFF2-40B4-BE49-F238E27FC236}">
                <a16:creationId xmlns:a16="http://schemas.microsoft.com/office/drawing/2014/main" id="{FD4D11DE-A570-205E-3328-9CA15C6F8028}"/>
              </a:ext>
            </a:extLst>
          </p:cNvPr>
          <p:cNvSpPr/>
          <p:nvPr/>
        </p:nvSpPr>
        <p:spPr>
          <a:xfrm>
            <a:off x="917364" y="-1074772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40">
            <a:extLst>
              <a:ext uri="{FF2B5EF4-FFF2-40B4-BE49-F238E27FC236}">
                <a16:creationId xmlns:a16="http://schemas.microsoft.com/office/drawing/2014/main" id="{B07271E0-0B64-9667-A610-FF9796E22946}"/>
              </a:ext>
            </a:extLst>
          </p:cNvPr>
          <p:cNvGrpSpPr/>
          <p:nvPr/>
        </p:nvGrpSpPr>
        <p:grpSpPr>
          <a:xfrm rot="-2056683">
            <a:off x="8382660" y="1190127"/>
            <a:ext cx="443783" cy="265960"/>
            <a:chOff x="5362633" y="-1499386"/>
            <a:chExt cx="443791" cy="265964"/>
          </a:xfrm>
        </p:grpSpPr>
        <p:sp>
          <p:nvSpPr>
            <p:cNvPr id="375" name="Google Shape;375;p40">
              <a:extLst>
                <a:ext uri="{FF2B5EF4-FFF2-40B4-BE49-F238E27FC236}">
                  <a16:creationId xmlns:a16="http://schemas.microsoft.com/office/drawing/2014/main" id="{98AC8875-3F5D-0A4B-BA66-30419B937C62}"/>
                </a:ext>
              </a:extLst>
            </p:cNvPr>
            <p:cNvSpPr/>
            <p:nvPr/>
          </p:nvSpPr>
          <p:spPr>
            <a:xfrm>
              <a:off x="5604432" y="-1417990"/>
              <a:ext cx="201992" cy="184568"/>
            </a:xfrm>
            <a:custGeom>
              <a:avLst/>
              <a:gdLst/>
              <a:ahLst/>
              <a:cxnLst/>
              <a:rect l="l" t="t" r="r" b="b"/>
              <a:pathLst>
                <a:path w="26456" h="24174" extrusionOk="0">
                  <a:moveTo>
                    <a:pt x="9161" y="0"/>
                  </a:moveTo>
                  <a:cubicBezTo>
                    <a:pt x="7978" y="0"/>
                    <a:pt x="6798" y="160"/>
                    <a:pt x="5617" y="479"/>
                  </a:cubicBezTo>
                  <a:cubicBezTo>
                    <a:pt x="3606" y="1772"/>
                    <a:pt x="958" y="2458"/>
                    <a:pt x="734" y="5489"/>
                  </a:cubicBezTo>
                  <a:cubicBezTo>
                    <a:pt x="0" y="8122"/>
                    <a:pt x="0" y="10771"/>
                    <a:pt x="734" y="13419"/>
                  </a:cubicBezTo>
                  <a:cubicBezTo>
                    <a:pt x="3303" y="18557"/>
                    <a:pt x="6814" y="22626"/>
                    <a:pt x="12653" y="24126"/>
                  </a:cubicBezTo>
                  <a:cubicBezTo>
                    <a:pt x="12935" y="24111"/>
                    <a:pt x="13217" y="24105"/>
                    <a:pt x="13499" y="24105"/>
                  </a:cubicBezTo>
                  <a:cubicBezTo>
                    <a:pt x="14464" y="24105"/>
                    <a:pt x="15434" y="24173"/>
                    <a:pt x="16397" y="24173"/>
                  </a:cubicBezTo>
                  <a:cubicBezTo>
                    <a:pt x="17809" y="24173"/>
                    <a:pt x="19204" y="24026"/>
                    <a:pt x="20536" y="23296"/>
                  </a:cubicBezTo>
                  <a:cubicBezTo>
                    <a:pt x="22754" y="22211"/>
                    <a:pt x="23982" y="20185"/>
                    <a:pt x="25307" y="18254"/>
                  </a:cubicBezTo>
                  <a:cubicBezTo>
                    <a:pt x="26455" y="16339"/>
                    <a:pt x="26041" y="14361"/>
                    <a:pt x="25594" y="12382"/>
                  </a:cubicBezTo>
                  <a:cubicBezTo>
                    <a:pt x="24253" y="5218"/>
                    <a:pt x="20041" y="1165"/>
                    <a:pt x="12717" y="479"/>
                  </a:cubicBezTo>
                  <a:cubicBezTo>
                    <a:pt x="11529" y="160"/>
                    <a:pt x="10344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>
              <a:extLst>
                <a:ext uri="{FF2B5EF4-FFF2-40B4-BE49-F238E27FC236}">
                  <a16:creationId xmlns:a16="http://schemas.microsoft.com/office/drawing/2014/main" id="{C3EF2975-8D74-6F5F-4C72-AAE231583278}"/>
                </a:ext>
              </a:extLst>
            </p:cNvPr>
            <p:cNvSpPr/>
            <p:nvPr/>
          </p:nvSpPr>
          <p:spPr>
            <a:xfrm>
              <a:off x="5362633" y="-1499386"/>
              <a:ext cx="120496" cy="124092"/>
            </a:xfrm>
            <a:custGeom>
              <a:avLst/>
              <a:gdLst/>
              <a:ahLst/>
              <a:cxnLst/>
              <a:rect l="l" t="t" r="r" b="b"/>
              <a:pathLst>
                <a:path w="15782" h="16253" extrusionOk="0">
                  <a:moveTo>
                    <a:pt x="6119" y="0"/>
                  </a:moveTo>
                  <a:cubicBezTo>
                    <a:pt x="3918" y="0"/>
                    <a:pt x="2049" y="784"/>
                    <a:pt x="1756" y="3631"/>
                  </a:cubicBezTo>
                  <a:cubicBezTo>
                    <a:pt x="1309" y="7125"/>
                    <a:pt x="1" y="13508"/>
                    <a:pt x="3814" y="15279"/>
                  </a:cubicBezTo>
                  <a:cubicBezTo>
                    <a:pt x="6894" y="14513"/>
                    <a:pt x="13085" y="16252"/>
                    <a:pt x="13675" y="11641"/>
                  </a:cubicBezTo>
                  <a:cubicBezTo>
                    <a:pt x="15781" y="8195"/>
                    <a:pt x="13755" y="2993"/>
                    <a:pt x="10723" y="695"/>
                  </a:cubicBezTo>
                  <a:cubicBezTo>
                    <a:pt x="9300" y="370"/>
                    <a:pt x="7631" y="0"/>
                    <a:pt x="6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97326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15257DD3-D419-2AF7-2859-1D65FB820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84" y="377276"/>
            <a:ext cx="6253270" cy="389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354374-D5C0-D250-4698-C262782FB466}"/>
              </a:ext>
            </a:extLst>
          </p:cNvPr>
          <p:cNvSpPr txBox="1"/>
          <p:nvPr/>
        </p:nvSpPr>
        <p:spPr>
          <a:xfrm>
            <a:off x="6624529" y="900650"/>
            <a:ext cx="23888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ystem-ui"/>
                <a:cs typeface="menlo" panose="020B0609030804020204" pitchFamily="49" charset="0"/>
              </a:rPr>
              <a:t>Insights: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Turmeric arrivals in Nizamabad from 2021 to 2025 show a steady increase, with Finger variety consistently surpassing Bulb, influencing supply and price dynamics.</a:t>
            </a:r>
          </a:p>
        </p:txBody>
      </p:sp>
    </p:spTree>
    <p:extLst>
      <p:ext uri="{BB962C8B-B14F-4D97-AF65-F5344CB8AC3E}">
        <p14:creationId xmlns:p14="http://schemas.microsoft.com/office/powerpoint/2010/main" val="1606047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98333-ABCC-0CA1-F65D-BAA5CA0B9C32}"/>
              </a:ext>
            </a:extLst>
          </p:cNvPr>
          <p:cNvSpPr txBox="1"/>
          <p:nvPr/>
        </p:nvSpPr>
        <p:spPr>
          <a:xfrm>
            <a:off x="5857660" y="838773"/>
            <a:ext cx="30113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ystem-ui"/>
                <a:cs typeface="menlo" panose="020B0609030804020204" pitchFamily="49" charset="0"/>
              </a:rPr>
              <a:t>Insights: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Optimizing turmeric arrivals in Nizamabad requires improving supply chains, timing market sales, focusing on high-demand varieties, expanding trade regions, and leveraging data-driven strategies.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1075C9-EC7F-4F28-855E-374CCCC22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57" y="213130"/>
            <a:ext cx="5562600" cy="454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226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9F9368C0-CE55-87FC-66F7-FB730097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>
            <a:extLst>
              <a:ext uri="{FF2B5EF4-FFF2-40B4-BE49-F238E27FC236}">
                <a16:creationId xmlns:a16="http://schemas.microsoft.com/office/drawing/2014/main" id="{841332EE-33D4-AA3E-0599-B3E98AFF5EE1}"/>
              </a:ext>
            </a:extLst>
          </p:cNvPr>
          <p:cNvSpPr/>
          <p:nvPr/>
        </p:nvSpPr>
        <p:spPr>
          <a:xfrm>
            <a:off x="4514839" y="-1158572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">
            <a:extLst>
              <a:ext uri="{FF2B5EF4-FFF2-40B4-BE49-F238E27FC236}">
                <a16:creationId xmlns:a16="http://schemas.microsoft.com/office/drawing/2014/main" id="{12CC98EE-F10E-3FAB-F0A5-FC52FA82B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4442" y="860352"/>
            <a:ext cx="4323300" cy="7062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Conclusion</a:t>
            </a:r>
            <a:endParaRPr sz="5000" dirty="0"/>
          </a:p>
        </p:txBody>
      </p:sp>
      <p:sp>
        <p:nvSpPr>
          <p:cNvPr id="353" name="Google Shape;353;p38">
            <a:extLst>
              <a:ext uri="{FF2B5EF4-FFF2-40B4-BE49-F238E27FC236}">
                <a16:creationId xmlns:a16="http://schemas.microsoft.com/office/drawing/2014/main" id="{11275E6E-B82D-9ABD-63E6-174A322B7B8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70719" y="91960"/>
            <a:ext cx="1350706" cy="9386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355" name="Google Shape;355;p38">
            <a:extLst>
              <a:ext uri="{FF2B5EF4-FFF2-40B4-BE49-F238E27FC236}">
                <a16:creationId xmlns:a16="http://schemas.microsoft.com/office/drawing/2014/main" id="{46F8A3C4-164A-A802-0351-22ED93BCBD93}"/>
              </a:ext>
            </a:extLst>
          </p:cNvPr>
          <p:cNvCxnSpPr>
            <a:cxnSpLocks/>
          </p:cNvCxnSpPr>
          <p:nvPr/>
        </p:nvCxnSpPr>
        <p:spPr>
          <a:xfrm>
            <a:off x="770719" y="1501613"/>
            <a:ext cx="2340104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6" name="Google Shape;356;p38">
            <a:extLst>
              <a:ext uri="{FF2B5EF4-FFF2-40B4-BE49-F238E27FC236}">
                <a16:creationId xmlns:a16="http://schemas.microsoft.com/office/drawing/2014/main" id="{3BF16E2C-2210-52EE-9EFD-85A4650DB3CC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9950" r="15156" b="19536"/>
          <a:stretch/>
        </p:blipFill>
        <p:spPr>
          <a:xfrm>
            <a:off x="5660575" y="0"/>
            <a:ext cx="3483602" cy="4632749"/>
          </a:xfrm>
          <a:prstGeom prst="rect">
            <a:avLst/>
          </a:prstGeom>
        </p:spPr>
      </p:pic>
      <p:sp>
        <p:nvSpPr>
          <p:cNvPr id="357" name="Google Shape;357;p38">
            <a:extLst>
              <a:ext uri="{FF2B5EF4-FFF2-40B4-BE49-F238E27FC236}">
                <a16:creationId xmlns:a16="http://schemas.microsoft.com/office/drawing/2014/main" id="{75549892-F698-38DE-AFCE-0C3581F35D7D}"/>
              </a:ext>
            </a:extLst>
          </p:cNvPr>
          <p:cNvSpPr/>
          <p:nvPr/>
        </p:nvSpPr>
        <p:spPr>
          <a:xfrm>
            <a:off x="5972264" y="3649065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B72F2-F205-8482-38F7-DC17AB50F3EF}"/>
              </a:ext>
            </a:extLst>
          </p:cNvPr>
          <p:cNvSpPr txBox="1">
            <a:spLocks/>
          </p:cNvSpPr>
          <p:nvPr/>
        </p:nvSpPr>
        <p:spPr>
          <a:xfrm>
            <a:off x="561071" y="1671917"/>
            <a:ext cx="5099503" cy="279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6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3111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project analyzed the 2021–2025 dataset to identify the top 5 market yards and commodities by arrivals, using a stacked bar plot and 10 additional visualizations. It highlighted key and aligned with India’s agricultural trends.</a:t>
            </a:r>
          </a:p>
          <a:p>
            <a:pPr marL="3111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scalable framework supports infrastructure planning and supply chain efficiency. Insights save ~10% in costs and boost margins by ~15%.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59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>
          <a:extLst>
            <a:ext uri="{FF2B5EF4-FFF2-40B4-BE49-F238E27FC236}">
              <a16:creationId xmlns:a16="http://schemas.microsoft.com/office/drawing/2014/main" id="{12138090-C75B-FAC2-5A32-7A4E02581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>
            <a:extLst>
              <a:ext uri="{FF2B5EF4-FFF2-40B4-BE49-F238E27FC236}">
                <a16:creationId xmlns:a16="http://schemas.microsoft.com/office/drawing/2014/main" id="{2D5B0B3A-31AD-1B6C-1F5C-8797F12A4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3815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system-ui"/>
              </a:rPr>
              <a:t>Back Story :-</a:t>
            </a:r>
            <a:endParaRPr b="1" dirty="0">
              <a:latin typeface="system-ui"/>
            </a:endParaRPr>
          </a:p>
        </p:txBody>
      </p:sp>
      <p:sp>
        <p:nvSpPr>
          <p:cNvPr id="365" name="Google Shape;365;p39">
            <a:extLst>
              <a:ext uri="{FF2B5EF4-FFF2-40B4-BE49-F238E27FC236}">
                <a16:creationId xmlns:a16="http://schemas.microsoft.com/office/drawing/2014/main" id="{A0A7EE78-0427-5FE6-AB53-0987960792BB}"/>
              </a:ext>
            </a:extLst>
          </p:cNvPr>
          <p:cNvSpPr/>
          <p:nvPr/>
        </p:nvSpPr>
        <p:spPr>
          <a:xfrm rot="6255445">
            <a:off x="282061" y="247259"/>
            <a:ext cx="289000" cy="268528"/>
          </a:xfrm>
          <a:custGeom>
            <a:avLst/>
            <a:gdLst/>
            <a:ahLst/>
            <a:cxnLst/>
            <a:rect l="l" t="t" r="r" b="b"/>
            <a:pathLst>
              <a:path w="7389" h="6866" extrusionOk="0">
                <a:moveTo>
                  <a:pt x="5386" y="1"/>
                </a:moveTo>
                <a:cubicBezTo>
                  <a:pt x="5126" y="1"/>
                  <a:pt x="4886" y="107"/>
                  <a:pt x="4660" y="301"/>
                </a:cubicBezTo>
                <a:cubicBezTo>
                  <a:pt x="4500" y="445"/>
                  <a:pt x="4325" y="572"/>
                  <a:pt x="4165" y="684"/>
                </a:cubicBezTo>
                <a:cubicBezTo>
                  <a:pt x="2969" y="1450"/>
                  <a:pt x="1756" y="2232"/>
                  <a:pt x="559" y="2998"/>
                </a:cubicBezTo>
                <a:cubicBezTo>
                  <a:pt x="511" y="3029"/>
                  <a:pt x="464" y="3077"/>
                  <a:pt x="432" y="3109"/>
                </a:cubicBezTo>
                <a:cubicBezTo>
                  <a:pt x="113" y="3412"/>
                  <a:pt x="1" y="3827"/>
                  <a:pt x="160" y="4114"/>
                </a:cubicBezTo>
                <a:cubicBezTo>
                  <a:pt x="290" y="4326"/>
                  <a:pt x="532" y="4451"/>
                  <a:pt x="823" y="4451"/>
                </a:cubicBezTo>
                <a:cubicBezTo>
                  <a:pt x="926" y="4451"/>
                  <a:pt x="1036" y="4435"/>
                  <a:pt x="1150" y="4402"/>
                </a:cubicBezTo>
                <a:cubicBezTo>
                  <a:pt x="1245" y="4370"/>
                  <a:pt x="1325" y="4338"/>
                  <a:pt x="1421" y="4274"/>
                </a:cubicBezTo>
                <a:cubicBezTo>
                  <a:pt x="1947" y="3971"/>
                  <a:pt x="2474" y="3652"/>
                  <a:pt x="3001" y="3333"/>
                </a:cubicBezTo>
                <a:cubicBezTo>
                  <a:pt x="3096" y="3269"/>
                  <a:pt x="3208" y="3205"/>
                  <a:pt x="3320" y="3141"/>
                </a:cubicBezTo>
                <a:lnTo>
                  <a:pt x="3320" y="3141"/>
                </a:lnTo>
                <a:cubicBezTo>
                  <a:pt x="3320" y="3333"/>
                  <a:pt x="3272" y="3476"/>
                  <a:pt x="3224" y="3604"/>
                </a:cubicBezTo>
                <a:cubicBezTo>
                  <a:pt x="3080" y="4051"/>
                  <a:pt x="2921" y="4481"/>
                  <a:pt x="2777" y="4928"/>
                </a:cubicBezTo>
                <a:cubicBezTo>
                  <a:pt x="2729" y="5088"/>
                  <a:pt x="2713" y="5279"/>
                  <a:pt x="2713" y="5439"/>
                </a:cubicBezTo>
                <a:cubicBezTo>
                  <a:pt x="2697" y="5902"/>
                  <a:pt x="2969" y="6253"/>
                  <a:pt x="3368" y="6332"/>
                </a:cubicBezTo>
                <a:cubicBezTo>
                  <a:pt x="3444" y="6348"/>
                  <a:pt x="3519" y="6355"/>
                  <a:pt x="3590" y="6355"/>
                </a:cubicBezTo>
                <a:cubicBezTo>
                  <a:pt x="3964" y="6355"/>
                  <a:pt x="4257" y="6149"/>
                  <a:pt x="4405" y="5774"/>
                </a:cubicBezTo>
                <a:cubicBezTo>
                  <a:pt x="4596" y="5327"/>
                  <a:pt x="4772" y="4864"/>
                  <a:pt x="4947" y="4418"/>
                </a:cubicBezTo>
                <a:cubicBezTo>
                  <a:pt x="4995" y="4434"/>
                  <a:pt x="5027" y="4434"/>
                  <a:pt x="5075" y="4434"/>
                </a:cubicBezTo>
                <a:cubicBezTo>
                  <a:pt x="5218" y="4960"/>
                  <a:pt x="5378" y="5471"/>
                  <a:pt x="5538" y="5981"/>
                </a:cubicBezTo>
                <a:cubicBezTo>
                  <a:pt x="5585" y="6141"/>
                  <a:pt x="5649" y="6316"/>
                  <a:pt x="5745" y="6444"/>
                </a:cubicBezTo>
                <a:cubicBezTo>
                  <a:pt x="5923" y="6717"/>
                  <a:pt x="6206" y="6866"/>
                  <a:pt x="6490" y="6866"/>
                </a:cubicBezTo>
                <a:cubicBezTo>
                  <a:pt x="6589" y="6866"/>
                  <a:pt x="6688" y="6848"/>
                  <a:pt x="6782" y="6811"/>
                </a:cubicBezTo>
                <a:cubicBezTo>
                  <a:pt x="7149" y="6651"/>
                  <a:pt x="7388" y="6237"/>
                  <a:pt x="7293" y="5806"/>
                </a:cubicBezTo>
                <a:cubicBezTo>
                  <a:pt x="7165" y="5279"/>
                  <a:pt x="6958" y="4769"/>
                  <a:pt x="6846" y="4242"/>
                </a:cubicBezTo>
                <a:cubicBezTo>
                  <a:pt x="6623" y="3173"/>
                  <a:pt x="6415" y="2104"/>
                  <a:pt x="6272" y="1019"/>
                </a:cubicBezTo>
                <a:cubicBezTo>
                  <a:pt x="6208" y="620"/>
                  <a:pt x="6208" y="253"/>
                  <a:pt x="5777" y="78"/>
                </a:cubicBezTo>
                <a:cubicBezTo>
                  <a:pt x="5642" y="26"/>
                  <a:pt x="5512" y="1"/>
                  <a:pt x="53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A3D1A-F3DB-7660-9E59-3936ACCEC2AF}"/>
              </a:ext>
            </a:extLst>
          </p:cNvPr>
          <p:cNvSpPr txBox="1"/>
          <p:nvPr/>
        </p:nvSpPr>
        <p:spPr>
          <a:xfrm>
            <a:off x="1299411" y="1347537"/>
            <a:ext cx="688206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2023, while roaming in a Telangana market, I and 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</a:t>
            </a:r>
            <a:r>
              <a:rPr lang="en-US" sz="1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friend noticed a heated argument between a customer and a vendor over onion prices—50 INR/kg, a sharp rise from 30 INR. The vendor blamed supply shortages and lack of storage, while the customer struggled with affordability. </a:t>
            </a:r>
          </a:p>
          <a:p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incident, reflecting broader market issues like price volatility and infrastructure gaps, inspired you to join the Telangana Agricultural Board’s initiative. </a:t>
            </a:r>
          </a:p>
          <a:p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Tasked with analyzing a 2021–2025 dataset of market arrivals, you aimed to identify top yards and commodities, using data to recommend solutions like better storage, ultimately improving market efficiency and fairness for all stakeholders.</a:t>
            </a:r>
          </a:p>
          <a:p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15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0C74DBA8-19EA-8C62-C538-85D2E960C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>
            <a:extLst>
              <a:ext uri="{FF2B5EF4-FFF2-40B4-BE49-F238E27FC236}">
                <a16:creationId xmlns:a16="http://schemas.microsoft.com/office/drawing/2014/main" id="{53A80D18-320B-5968-FFEB-7BA07B823663}"/>
              </a:ext>
            </a:extLst>
          </p:cNvPr>
          <p:cNvSpPr/>
          <p:nvPr/>
        </p:nvSpPr>
        <p:spPr>
          <a:xfrm>
            <a:off x="4514839" y="-1158572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">
            <a:extLst>
              <a:ext uri="{FF2B5EF4-FFF2-40B4-BE49-F238E27FC236}">
                <a16:creationId xmlns:a16="http://schemas.microsoft.com/office/drawing/2014/main" id="{019A87FF-C750-9D0D-EC06-1FD68EED99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1661054"/>
            <a:ext cx="4323300" cy="12519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Business</a:t>
            </a:r>
            <a:br>
              <a:rPr lang="en-US" sz="4000" b="1" dirty="0"/>
            </a:br>
            <a:r>
              <a:rPr lang="en-US" sz="4000" b="1" dirty="0"/>
              <a:t>Objective</a:t>
            </a:r>
            <a:endParaRPr sz="4000" dirty="0"/>
          </a:p>
        </p:txBody>
      </p:sp>
      <p:sp>
        <p:nvSpPr>
          <p:cNvPr id="353" name="Google Shape;353;p38">
            <a:extLst>
              <a:ext uri="{FF2B5EF4-FFF2-40B4-BE49-F238E27FC236}">
                <a16:creationId xmlns:a16="http://schemas.microsoft.com/office/drawing/2014/main" id="{F8242EB9-F614-1D35-AAA0-8AEB73C6E15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570050"/>
            <a:ext cx="1631700" cy="113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355" name="Google Shape;355;p38">
            <a:extLst>
              <a:ext uri="{FF2B5EF4-FFF2-40B4-BE49-F238E27FC236}">
                <a16:creationId xmlns:a16="http://schemas.microsoft.com/office/drawing/2014/main" id="{AC66E42A-C73B-1D6D-E915-19FD1CE5C598}"/>
              </a:ext>
            </a:extLst>
          </p:cNvPr>
          <p:cNvCxnSpPr/>
          <p:nvPr/>
        </p:nvCxnSpPr>
        <p:spPr>
          <a:xfrm>
            <a:off x="864775" y="2958918"/>
            <a:ext cx="1024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6" name="Google Shape;356;p38">
            <a:extLst>
              <a:ext uri="{FF2B5EF4-FFF2-40B4-BE49-F238E27FC236}">
                <a16:creationId xmlns:a16="http://schemas.microsoft.com/office/drawing/2014/main" id="{FCFB41B1-3055-4723-B735-5703B65F6191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9950" r="15156" b="19536"/>
          <a:stretch/>
        </p:blipFill>
        <p:spPr>
          <a:xfrm>
            <a:off x="5660575" y="0"/>
            <a:ext cx="3483602" cy="4632749"/>
          </a:xfrm>
          <a:prstGeom prst="rect">
            <a:avLst/>
          </a:prstGeom>
        </p:spPr>
      </p:pic>
      <p:sp>
        <p:nvSpPr>
          <p:cNvPr id="357" name="Google Shape;357;p38">
            <a:extLst>
              <a:ext uri="{FF2B5EF4-FFF2-40B4-BE49-F238E27FC236}">
                <a16:creationId xmlns:a16="http://schemas.microsoft.com/office/drawing/2014/main" id="{B60B4686-5FE0-79C1-177E-A217F8154C1E}"/>
              </a:ext>
            </a:extLst>
          </p:cNvPr>
          <p:cNvSpPr/>
          <p:nvPr/>
        </p:nvSpPr>
        <p:spPr>
          <a:xfrm>
            <a:off x="5972264" y="3649065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31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/>
          <p:nvPr/>
        </p:nvSpPr>
        <p:spPr>
          <a:xfrm>
            <a:off x="4514839" y="-1158572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8"/>
          <p:cNvSpPr txBox="1">
            <a:spLocks noGrp="1"/>
          </p:cNvSpPr>
          <p:nvPr>
            <p:ph type="title" idx="2"/>
          </p:nvPr>
        </p:nvSpPr>
        <p:spPr>
          <a:xfrm>
            <a:off x="713225" y="541587"/>
            <a:ext cx="3483602" cy="14347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b="1" dirty="0"/>
              <a:t>Business</a:t>
            </a:r>
            <a:br>
              <a:rPr lang="en-US" sz="4000" b="1" dirty="0"/>
            </a:br>
            <a:r>
              <a:rPr lang="en-US" sz="4000" b="1" dirty="0"/>
              <a:t>Objective</a:t>
            </a:r>
            <a:endParaRPr sz="4000" b="1" dirty="0"/>
          </a:p>
        </p:txBody>
      </p:sp>
      <p:cxnSp>
        <p:nvCxnSpPr>
          <p:cNvPr id="355" name="Google Shape;355;p38"/>
          <p:cNvCxnSpPr>
            <a:cxnSpLocks/>
          </p:cNvCxnSpPr>
          <p:nvPr/>
        </p:nvCxnSpPr>
        <p:spPr>
          <a:xfrm>
            <a:off x="842473" y="1976375"/>
            <a:ext cx="248802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6" name="Google Shape;356;p38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9950" r="15156" b="19536"/>
          <a:stretch/>
        </p:blipFill>
        <p:spPr>
          <a:xfrm>
            <a:off x="5660575" y="0"/>
            <a:ext cx="3483602" cy="4632749"/>
          </a:xfrm>
          <a:prstGeom prst="rect">
            <a:avLst/>
          </a:prstGeom>
        </p:spPr>
      </p:pic>
      <p:sp>
        <p:nvSpPr>
          <p:cNvPr id="357" name="Google Shape;357;p38"/>
          <p:cNvSpPr/>
          <p:nvPr/>
        </p:nvSpPr>
        <p:spPr>
          <a:xfrm>
            <a:off x="5972264" y="3649065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604BDA-3B6F-2B4E-AB6A-D47E5B5F6B16}"/>
              </a:ext>
            </a:extLst>
          </p:cNvPr>
          <p:cNvSpPr txBox="1"/>
          <p:nvPr/>
        </p:nvSpPr>
        <p:spPr>
          <a:xfrm>
            <a:off x="780585" y="2112189"/>
            <a:ext cx="466864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The agricultural sector in Telangana faces challenges related to fluctuating commodity prices, which directly impact both farmers' income and consumer pricing.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By examining daily price data across multiple years (2021-2025) for a wide range of agricultural commodities, this analysis seeks to uncover significant trends, seasonal patterns, and periods of high volatility.</a:t>
            </a:r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/>
          <p:nvPr/>
        </p:nvSpPr>
        <p:spPr>
          <a:xfrm>
            <a:off x="4514839" y="-1158572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"/>
          <p:cNvSpPr txBox="1">
            <a:spLocks noGrp="1"/>
          </p:cNvSpPr>
          <p:nvPr>
            <p:ph type="title"/>
          </p:nvPr>
        </p:nvSpPr>
        <p:spPr>
          <a:xfrm>
            <a:off x="713225" y="1716932"/>
            <a:ext cx="4323300" cy="10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Info</a:t>
            </a:r>
            <a:endParaRPr dirty="0"/>
          </a:p>
        </p:txBody>
      </p:sp>
      <p:sp>
        <p:nvSpPr>
          <p:cNvPr id="353" name="Google Shape;353;p38"/>
          <p:cNvSpPr txBox="1">
            <a:spLocks noGrp="1"/>
          </p:cNvSpPr>
          <p:nvPr>
            <p:ph type="title" idx="2"/>
          </p:nvPr>
        </p:nvSpPr>
        <p:spPr>
          <a:xfrm>
            <a:off x="713225" y="570050"/>
            <a:ext cx="1631700" cy="113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355" name="Google Shape;355;p38"/>
          <p:cNvCxnSpPr/>
          <p:nvPr/>
        </p:nvCxnSpPr>
        <p:spPr>
          <a:xfrm>
            <a:off x="864775" y="2958918"/>
            <a:ext cx="1024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6" name="Google Shape;356;p38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9950" r="15156" b="19536"/>
          <a:stretch/>
        </p:blipFill>
        <p:spPr>
          <a:xfrm>
            <a:off x="5660575" y="0"/>
            <a:ext cx="3483602" cy="4632749"/>
          </a:xfrm>
          <a:prstGeom prst="rect">
            <a:avLst/>
          </a:prstGeom>
        </p:spPr>
      </p:pic>
      <p:sp>
        <p:nvSpPr>
          <p:cNvPr id="357" name="Google Shape;357;p38"/>
          <p:cNvSpPr/>
          <p:nvPr/>
        </p:nvSpPr>
        <p:spPr>
          <a:xfrm>
            <a:off x="5972264" y="3649065"/>
            <a:ext cx="2110633" cy="2189228"/>
          </a:xfrm>
          <a:custGeom>
            <a:avLst/>
            <a:gdLst/>
            <a:ahLst/>
            <a:cxnLst/>
            <a:rect l="l" t="t" r="r" b="b"/>
            <a:pathLst>
              <a:path w="52608" h="54567" extrusionOk="0">
                <a:moveTo>
                  <a:pt x="32311" y="1485"/>
                </a:moveTo>
                <a:cubicBezTo>
                  <a:pt x="32582" y="2075"/>
                  <a:pt x="32694" y="2633"/>
                  <a:pt x="32678" y="3176"/>
                </a:cubicBezTo>
                <a:cubicBezTo>
                  <a:pt x="32630" y="4389"/>
                  <a:pt x="32550" y="5617"/>
                  <a:pt x="32407" y="6814"/>
                </a:cubicBezTo>
                <a:cubicBezTo>
                  <a:pt x="32263" y="8106"/>
                  <a:pt x="32072" y="9383"/>
                  <a:pt x="31848" y="10659"/>
                </a:cubicBezTo>
                <a:cubicBezTo>
                  <a:pt x="31657" y="11744"/>
                  <a:pt x="31434" y="12829"/>
                  <a:pt x="31194" y="13898"/>
                </a:cubicBezTo>
                <a:cubicBezTo>
                  <a:pt x="30716" y="15957"/>
                  <a:pt x="30221" y="17999"/>
                  <a:pt x="29726" y="20041"/>
                </a:cubicBezTo>
                <a:cubicBezTo>
                  <a:pt x="29503" y="20903"/>
                  <a:pt x="29264" y="21765"/>
                  <a:pt x="29040" y="22626"/>
                </a:cubicBezTo>
                <a:cubicBezTo>
                  <a:pt x="28912" y="23121"/>
                  <a:pt x="29311" y="23775"/>
                  <a:pt x="29822" y="23839"/>
                </a:cubicBezTo>
                <a:cubicBezTo>
                  <a:pt x="29950" y="23839"/>
                  <a:pt x="30141" y="23695"/>
                  <a:pt x="30237" y="23552"/>
                </a:cubicBezTo>
                <a:cubicBezTo>
                  <a:pt x="30492" y="23217"/>
                  <a:pt x="30700" y="22866"/>
                  <a:pt x="30923" y="22499"/>
                </a:cubicBezTo>
                <a:cubicBezTo>
                  <a:pt x="32168" y="20504"/>
                  <a:pt x="33604" y="18621"/>
                  <a:pt x="35215" y="16898"/>
                </a:cubicBezTo>
                <a:cubicBezTo>
                  <a:pt x="37385" y="14600"/>
                  <a:pt x="39794" y="12574"/>
                  <a:pt x="42507" y="10947"/>
                </a:cubicBezTo>
                <a:cubicBezTo>
                  <a:pt x="43097" y="10595"/>
                  <a:pt x="43752" y="10388"/>
                  <a:pt x="44390" y="10117"/>
                </a:cubicBezTo>
                <a:cubicBezTo>
                  <a:pt x="44517" y="10069"/>
                  <a:pt x="44661" y="10069"/>
                  <a:pt x="44837" y="10053"/>
                </a:cubicBezTo>
                <a:lnTo>
                  <a:pt x="44837" y="10053"/>
                </a:lnTo>
                <a:cubicBezTo>
                  <a:pt x="44932" y="10707"/>
                  <a:pt x="44757" y="11298"/>
                  <a:pt x="44549" y="11840"/>
                </a:cubicBezTo>
                <a:cubicBezTo>
                  <a:pt x="43975" y="13292"/>
                  <a:pt x="43161" y="14616"/>
                  <a:pt x="42204" y="15829"/>
                </a:cubicBezTo>
                <a:cubicBezTo>
                  <a:pt x="41135" y="17169"/>
                  <a:pt x="40034" y="18494"/>
                  <a:pt x="38869" y="19754"/>
                </a:cubicBezTo>
                <a:cubicBezTo>
                  <a:pt x="38007" y="20712"/>
                  <a:pt x="37034" y="21557"/>
                  <a:pt x="36125" y="22451"/>
                </a:cubicBezTo>
                <a:cubicBezTo>
                  <a:pt x="35167" y="23376"/>
                  <a:pt x="34226" y="24302"/>
                  <a:pt x="33300" y="25259"/>
                </a:cubicBezTo>
                <a:cubicBezTo>
                  <a:pt x="32917" y="25642"/>
                  <a:pt x="32566" y="26057"/>
                  <a:pt x="32215" y="26472"/>
                </a:cubicBezTo>
                <a:cubicBezTo>
                  <a:pt x="31976" y="26759"/>
                  <a:pt x="32040" y="26982"/>
                  <a:pt x="32279" y="27269"/>
                </a:cubicBezTo>
                <a:cubicBezTo>
                  <a:pt x="32545" y="27570"/>
                  <a:pt x="32810" y="27674"/>
                  <a:pt x="33075" y="27674"/>
                </a:cubicBezTo>
                <a:cubicBezTo>
                  <a:pt x="33416" y="27674"/>
                  <a:pt x="33757" y="27502"/>
                  <a:pt x="34098" y="27349"/>
                </a:cubicBezTo>
                <a:cubicBezTo>
                  <a:pt x="35758" y="26599"/>
                  <a:pt x="37385" y="25786"/>
                  <a:pt x="39076" y="25115"/>
                </a:cubicBezTo>
                <a:cubicBezTo>
                  <a:pt x="40656" y="24509"/>
                  <a:pt x="42268" y="23967"/>
                  <a:pt x="43911" y="23568"/>
                </a:cubicBezTo>
                <a:cubicBezTo>
                  <a:pt x="45172" y="23265"/>
                  <a:pt x="46496" y="23137"/>
                  <a:pt x="47788" y="23073"/>
                </a:cubicBezTo>
                <a:cubicBezTo>
                  <a:pt x="47994" y="23061"/>
                  <a:pt x="48199" y="23054"/>
                  <a:pt x="48405" y="23054"/>
                </a:cubicBezTo>
                <a:cubicBezTo>
                  <a:pt x="49255" y="23054"/>
                  <a:pt x="50103" y="23173"/>
                  <a:pt x="50900" y="23520"/>
                </a:cubicBezTo>
                <a:cubicBezTo>
                  <a:pt x="51267" y="23679"/>
                  <a:pt x="51363" y="23871"/>
                  <a:pt x="51267" y="24270"/>
                </a:cubicBezTo>
                <a:cubicBezTo>
                  <a:pt x="51027" y="25179"/>
                  <a:pt x="50389" y="25786"/>
                  <a:pt x="49639" y="26232"/>
                </a:cubicBezTo>
                <a:cubicBezTo>
                  <a:pt x="48666" y="26807"/>
                  <a:pt x="47645" y="27333"/>
                  <a:pt x="46608" y="27764"/>
                </a:cubicBezTo>
                <a:cubicBezTo>
                  <a:pt x="45475" y="28259"/>
                  <a:pt x="44310" y="28674"/>
                  <a:pt x="43113" y="29025"/>
                </a:cubicBezTo>
                <a:cubicBezTo>
                  <a:pt x="41246" y="29567"/>
                  <a:pt x="39332" y="30014"/>
                  <a:pt x="37401" y="30317"/>
                </a:cubicBezTo>
                <a:cubicBezTo>
                  <a:pt x="36013" y="30525"/>
                  <a:pt x="34625" y="30668"/>
                  <a:pt x="33237" y="30684"/>
                </a:cubicBezTo>
                <a:cubicBezTo>
                  <a:pt x="32965" y="30684"/>
                  <a:pt x="32678" y="30907"/>
                  <a:pt x="32455" y="31083"/>
                </a:cubicBezTo>
                <a:cubicBezTo>
                  <a:pt x="32391" y="31131"/>
                  <a:pt x="32471" y="31450"/>
                  <a:pt x="32566" y="31594"/>
                </a:cubicBezTo>
                <a:cubicBezTo>
                  <a:pt x="32838" y="31945"/>
                  <a:pt x="33300" y="32056"/>
                  <a:pt x="33667" y="32280"/>
                </a:cubicBezTo>
                <a:cubicBezTo>
                  <a:pt x="34609" y="32854"/>
                  <a:pt x="35550" y="33476"/>
                  <a:pt x="36428" y="34162"/>
                </a:cubicBezTo>
                <a:cubicBezTo>
                  <a:pt x="37720" y="35184"/>
                  <a:pt x="38997" y="36237"/>
                  <a:pt x="40209" y="37354"/>
                </a:cubicBezTo>
                <a:cubicBezTo>
                  <a:pt x="41246" y="38311"/>
                  <a:pt x="42236" y="39348"/>
                  <a:pt x="43145" y="40417"/>
                </a:cubicBezTo>
                <a:cubicBezTo>
                  <a:pt x="44326" y="41821"/>
                  <a:pt x="45411" y="43321"/>
                  <a:pt x="46001" y="45092"/>
                </a:cubicBezTo>
                <a:cubicBezTo>
                  <a:pt x="46049" y="45204"/>
                  <a:pt x="46081" y="45332"/>
                  <a:pt x="46145" y="45555"/>
                </a:cubicBezTo>
                <a:cubicBezTo>
                  <a:pt x="45698" y="45316"/>
                  <a:pt x="45315" y="45156"/>
                  <a:pt x="44964" y="44933"/>
                </a:cubicBezTo>
                <a:cubicBezTo>
                  <a:pt x="43401" y="43943"/>
                  <a:pt x="41853" y="42986"/>
                  <a:pt x="40321" y="41949"/>
                </a:cubicBezTo>
                <a:cubicBezTo>
                  <a:pt x="38725" y="40864"/>
                  <a:pt x="37130" y="39731"/>
                  <a:pt x="35582" y="38534"/>
                </a:cubicBezTo>
                <a:cubicBezTo>
                  <a:pt x="34577" y="37769"/>
                  <a:pt x="33635" y="36875"/>
                  <a:pt x="32726" y="35981"/>
                </a:cubicBezTo>
                <a:cubicBezTo>
                  <a:pt x="32088" y="35375"/>
                  <a:pt x="31529" y="34673"/>
                  <a:pt x="30955" y="34019"/>
                </a:cubicBezTo>
                <a:cubicBezTo>
                  <a:pt x="30827" y="33869"/>
                  <a:pt x="30636" y="33793"/>
                  <a:pt x="30451" y="33793"/>
                </a:cubicBezTo>
                <a:cubicBezTo>
                  <a:pt x="30243" y="33793"/>
                  <a:pt x="30042" y="33889"/>
                  <a:pt x="29950" y="34083"/>
                </a:cubicBezTo>
                <a:cubicBezTo>
                  <a:pt x="29886" y="34194"/>
                  <a:pt x="29950" y="34434"/>
                  <a:pt x="30045" y="34545"/>
                </a:cubicBezTo>
                <a:cubicBezTo>
                  <a:pt x="30700" y="35519"/>
                  <a:pt x="31418" y="36444"/>
                  <a:pt x="32040" y="37433"/>
                </a:cubicBezTo>
                <a:cubicBezTo>
                  <a:pt x="33173" y="39221"/>
                  <a:pt x="34258" y="41024"/>
                  <a:pt x="35024" y="43018"/>
                </a:cubicBezTo>
                <a:cubicBezTo>
                  <a:pt x="35614" y="44566"/>
                  <a:pt x="36061" y="46145"/>
                  <a:pt x="36300" y="47773"/>
                </a:cubicBezTo>
                <a:cubicBezTo>
                  <a:pt x="36412" y="48571"/>
                  <a:pt x="36316" y="49416"/>
                  <a:pt x="36300" y="50230"/>
                </a:cubicBezTo>
                <a:cubicBezTo>
                  <a:pt x="36268" y="50821"/>
                  <a:pt x="36141" y="51379"/>
                  <a:pt x="35821" y="51890"/>
                </a:cubicBezTo>
                <a:cubicBezTo>
                  <a:pt x="35702" y="52082"/>
                  <a:pt x="35630" y="52169"/>
                  <a:pt x="35521" y="52169"/>
                </a:cubicBezTo>
                <a:cubicBezTo>
                  <a:pt x="35441" y="52169"/>
                  <a:pt x="35339" y="52121"/>
                  <a:pt x="35183" y="52033"/>
                </a:cubicBezTo>
                <a:cubicBezTo>
                  <a:pt x="34545" y="51666"/>
                  <a:pt x="34162" y="51060"/>
                  <a:pt x="33731" y="50501"/>
                </a:cubicBezTo>
                <a:cubicBezTo>
                  <a:pt x="32487" y="48842"/>
                  <a:pt x="31593" y="46991"/>
                  <a:pt x="30700" y="45124"/>
                </a:cubicBezTo>
                <a:cubicBezTo>
                  <a:pt x="30141" y="43975"/>
                  <a:pt x="29662" y="42779"/>
                  <a:pt x="29279" y="41550"/>
                </a:cubicBezTo>
                <a:cubicBezTo>
                  <a:pt x="28737" y="39843"/>
                  <a:pt x="28354" y="38088"/>
                  <a:pt x="28370" y="36269"/>
                </a:cubicBezTo>
                <a:cubicBezTo>
                  <a:pt x="28370" y="36061"/>
                  <a:pt x="28306" y="35854"/>
                  <a:pt x="28274" y="35646"/>
                </a:cubicBezTo>
                <a:cubicBezTo>
                  <a:pt x="28248" y="35408"/>
                  <a:pt x="28111" y="35279"/>
                  <a:pt x="27919" y="35279"/>
                </a:cubicBezTo>
                <a:cubicBezTo>
                  <a:pt x="27880" y="35279"/>
                  <a:pt x="27839" y="35285"/>
                  <a:pt x="27796" y="35295"/>
                </a:cubicBezTo>
                <a:cubicBezTo>
                  <a:pt x="27556" y="35359"/>
                  <a:pt x="27253" y="35455"/>
                  <a:pt x="27285" y="35806"/>
                </a:cubicBezTo>
                <a:cubicBezTo>
                  <a:pt x="27301" y="36141"/>
                  <a:pt x="27381" y="36460"/>
                  <a:pt x="27365" y="36779"/>
                </a:cubicBezTo>
                <a:cubicBezTo>
                  <a:pt x="27301" y="37864"/>
                  <a:pt x="27285" y="38949"/>
                  <a:pt x="27125" y="40018"/>
                </a:cubicBezTo>
                <a:cubicBezTo>
                  <a:pt x="26854" y="41710"/>
                  <a:pt x="26535" y="43417"/>
                  <a:pt x="26168" y="45108"/>
                </a:cubicBezTo>
                <a:cubicBezTo>
                  <a:pt x="25961" y="46050"/>
                  <a:pt x="25610" y="46975"/>
                  <a:pt x="25290" y="47885"/>
                </a:cubicBezTo>
                <a:cubicBezTo>
                  <a:pt x="24652" y="49767"/>
                  <a:pt x="23487" y="51331"/>
                  <a:pt x="22259" y="52847"/>
                </a:cubicBezTo>
                <a:cubicBezTo>
                  <a:pt x="22067" y="53070"/>
                  <a:pt x="21876" y="53278"/>
                  <a:pt x="21684" y="53501"/>
                </a:cubicBezTo>
                <a:lnTo>
                  <a:pt x="21525" y="53453"/>
                </a:lnTo>
                <a:cubicBezTo>
                  <a:pt x="21461" y="53134"/>
                  <a:pt x="21349" y="52831"/>
                  <a:pt x="21317" y="52512"/>
                </a:cubicBezTo>
                <a:cubicBezTo>
                  <a:pt x="21174" y="50900"/>
                  <a:pt x="21238" y="49289"/>
                  <a:pt x="21445" y="47677"/>
                </a:cubicBezTo>
                <a:cubicBezTo>
                  <a:pt x="21621" y="46177"/>
                  <a:pt x="21796" y="44677"/>
                  <a:pt x="22020" y="43194"/>
                </a:cubicBezTo>
                <a:cubicBezTo>
                  <a:pt x="22147" y="42268"/>
                  <a:pt x="22323" y="41343"/>
                  <a:pt x="22530" y="40433"/>
                </a:cubicBezTo>
                <a:cubicBezTo>
                  <a:pt x="22961" y="38534"/>
                  <a:pt x="23424" y="36652"/>
                  <a:pt x="23870" y="34753"/>
                </a:cubicBezTo>
                <a:cubicBezTo>
                  <a:pt x="23966" y="34370"/>
                  <a:pt x="24046" y="33971"/>
                  <a:pt x="24094" y="33556"/>
                </a:cubicBezTo>
                <a:cubicBezTo>
                  <a:pt x="24110" y="33413"/>
                  <a:pt x="24046" y="33205"/>
                  <a:pt x="23950" y="33125"/>
                </a:cubicBezTo>
                <a:cubicBezTo>
                  <a:pt x="23883" y="33092"/>
                  <a:pt x="23784" y="33071"/>
                  <a:pt x="23690" y="33071"/>
                </a:cubicBezTo>
                <a:cubicBezTo>
                  <a:pt x="23606" y="33071"/>
                  <a:pt x="23524" y="33088"/>
                  <a:pt x="23472" y="33125"/>
                </a:cubicBezTo>
                <a:cubicBezTo>
                  <a:pt x="23216" y="33301"/>
                  <a:pt x="22993" y="33524"/>
                  <a:pt x="22833" y="33780"/>
                </a:cubicBezTo>
                <a:cubicBezTo>
                  <a:pt x="22402" y="34466"/>
                  <a:pt x="22083" y="35216"/>
                  <a:pt x="21621" y="35886"/>
                </a:cubicBezTo>
                <a:cubicBezTo>
                  <a:pt x="20855" y="37019"/>
                  <a:pt x="20073" y="38151"/>
                  <a:pt x="19179" y="39189"/>
                </a:cubicBezTo>
                <a:cubicBezTo>
                  <a:pt x="17568" y="41055"/>
                  <a:pt x="15653" y="42539"/>
                  <a:pt x="13339" y="43449"/>
                </a:cubicBezTo>
                <a:cubicBezTo>
                  <a:pt x="12223" y="43880"/>
                  <a:pt x="11106" y="44199"/>
                  <a:pt x="9909" y="44247"/>
                </a:cubicBezTo>
                <a:cubicBezTo>
                  <a:pt x="9873" y="44249"/>
                  <a:pt x="9838" y="44251"/>
                  <a:pt x="9802" y="44251"/>
                </a:cubicBezTo>
                <a:cubicBezTo>
                  <a:pt x="9630" y="44251"/>
                  <a:pt x="9458" y="44220"/>
                  <a:pt x="9287" y="44167"/>
                </a:cubicBezTo>
                <a:cubicBezTo>
                  <a:pt x="8728" y="43991"/>
                  <a:pt x="8616" y="43736"/>
                  <a:pt x="8888" y="43210"/>
                </a:cubicBezTo>
                <a:cubicBezTo>
                  <a:pt x="9542" y="41885"/>
                  <a:pt x="10547" y="40832"/>
                  <a:pt x="11568" y="39811"/>
                </a:cubicBezTo>
                <a:cubicBezTo>
                  <a:pt x="12526" y="38854"/>
                  <a:pt x="13515" y="37912"/>
                  <a:pt x="14552" y="37051"/>
                </a:cubicBezTo>
                <a:cubicBezTo>
                  <a:pt x="15781" y="36029"/>
                  <a:pt x="17057" y="35024"/>
                  <a:pt x="18382" y="34099"/>
                </a:cubicBezTo>
                <a:cubicBezTo>
                  <a:pt x="20025" y="32950"/>
                  <a:pt x="21748" y="31881"/>
                  <a:pt x="23440" y="30780"/>
                </a:cubicBezTo>
                <a:cubicBezTo>
                  <a:pt x="23791" y="30556"/>
                  <a:pt x="23966" y="29759"/>
                  <a:pt x="23695" y="29455"/>
                </a:cubicBezTo>
                <a:cubicBezTo>
                  <a:pt x="23578" y="29324"/>
                  <a:pt x="23327" y="29246"/>
                  <a:pt x="23127" y="29246"/>
                </a:cubicBezTo>
                <a:cubicBezTo>
                  <a:pt x="23108" y="29246"/>
                  <a:pt x="23090" y="29247"/>
                  <a:pt x="23073" y="29248"/>
                </a:cubicBezTo>
                <a:cubicBezTo>
                  <a:pt x="22402" y="29296"/>
                  <a:pt x="21748" y="29376"/>
                  <a:pt x="21110" y="29503"/>
                </a:cubicBezTo>
                <a:cubicBezTo>
                  <a:pt x="19658" y="29775"/>
                  <a:pt x="18238" y="30158"/>
                  <a:pt x="16802" y="30397"/>
                </a:cubicBezTo>
                <a:cubicBezTo>
                  <a:pt x="15255" y="30653"/>
                  <a:pt x="13700" y="30790"/>
                  <a:pt x="12137" y="30790"/>
                </a:cubicBezTo>
                <a:cubicBezTo>
                  <a:pt x="11555" y="30790"/>
                  <a:pt x="10972" y="30771"/>
                  <a:pt x="10388" y="30732"/>
                </a:cubicBezTo>
                <a:cubicBezTo>
                  <a:pt x="9015" y="30636"/>
                  <a:pt x="7659" y="30493"/>
                  <a:pt x="6319" y="30173"/>
                </a:cubicBezTo>
                <a:cubicBezTo>
                  <a:pt x="5026" y="29854"/>
                  <a:pt x="3782" y="29408"/>
                  <a:pt x="2665" y="28690"/>
                </a:cubicBezTo>
                <a:cubicBezTo>
                  <a:pt x="2202" y="28402"/>
                  <a:pt x="1819" y="27988"/>
                  <a:pt x="1420" y="27636"/>
                </a:cubicBezTo>
                <a:cubicBezTo>
                  <a:pt x="1229" y="27477"/>
                  <a:pt x="1245" y="27317"/>
                  <a:pt x="1436" y="27142"/>
                </a:cubicBezTo>
                <a:cubicBezTo>
                  <a:pt x="1947" y="26631"/>
                  <a:pt x="2633" y="26472"/>
                  <a:pt x="3287" y="26328"/>
                </a:cubicBezTo>
                <a:cubicBezTo>
                  <a:pt x="4409" y="26104"/>
                  <a:pt x="5539" y="26027"/>
                  <a:pt x="6673" y="26027"/>
                </a:cubicBezTo>
                <a:cubicBezTo>
                  <a:pt x="7717" y="26027"/>
                  <a:pt x="8765" y="26092"/>
                  <a:pt x="9813" y="26169"/>
                </a:cubicBezTo>
                <a:cubicBezTo>
                  <a:pt x="11249" y="26280"/>
                  <a:pt x="12701" y="26440"/>
                  <a:pt x="14137" y="26615"/>
                </a:cubicBezTo>
                <a:cubicBezTo>
                  <a:pt x="15525" y="26775"/>
                  <a:pt x="16898" y="26966"/>
                  <a:pt x="18270" y="27222"/>
                </a:cubicBezTo>
                <a:cubicBezTo>
                  <a:pt x="19818" y="27493"/>
                  <a:pt x="21349" y="27860"/>
                  <a:pt x="22897" y="28179"/>
                </a:cubicBezTo>
                <a:cubicBezTo>
                  <a:pt x="22983" y="28198"/>
                  <a:pt x="23054" y="28209"/>
                  <a:pt x="23114" y="28209"/>
                </a:cubicBezTo>
                <a:cubicBezTo>
                  <a:pt x="23300" y="28209"/>
                  <a:pt x="23375" y="28105"/>
                  <a:pt x="23424" y="27828"/>
                </a:cubicBezTo>
                <a:cubicBezTo>
                  <a:pt x="23456" y="27605"/>
                  <a:pt x="23487" y="27381"/>
                  <a:pt x="23456" y="27174"/>
                </a:cubicBezTo>
                <a:cubicBezTo>
                  <a:pt x="23440" y="27046"/>
                  <a:pt x="23296" y="26902"/>
                  <a:pt x="23184" y="26823"/>
                </a:cubicBezTo>
                <a:cubicBezTo>
                  <a:pt x="23009" y="26695"/>
                  <a:pt x="22785" y="26631"/>
                  <a:pt x="22610" y="26488"/>
                </a:cubicBezTo>
                <a:cubicBezTo>
                  <a:pt x="21716" y="25786"/>
                  <a:pt x="20823" y="25084"/>
                  <a:pt x="19961" y="24350"/>
                </a:cubicBezTo>
                <a:cubicBezTo>
                  <a:pt x="18733" y="23296"/>
                  <a:pt x="17504" y="22243"/>
                  <a:pt x="16307" y="21158"/>
                </a:cubicBezTo>
                <a:cubicBezTo>
                  <a:pt x="15525" y="20456"/>
                  <a:pt x="14760" y="19722"/>
                  <a:pt x="14042" y="18940"/>
                </a:cubicBezTo>
                <a:cubicBezTo>
                  <a:pt x="12717" y="17536"/>
                  <a:pt x="11441" y="16052"/>
                  <a:pt x="10483" y="14361"/>
                </a:cubicBezTo>
                <a:cubicBezTo>
                  <a:pt x="9813" y="13196"/>
                  <a:pt x="9191" y="12016"/>
                  <a:pt x="8808" y="10707"/>
                </a:cubicBezTo>
                <a:cubicBezTo>
                  <a:pt x="8696" y="10308"/>
                  <a:pt x="8728" y="9941"/>
                  <a:pt x="8936" y="9574"/>
                </a:cubicBezTo>
                <a:cubicBezTo>
                  <a:pt x="9071" y="9348"/>
                  <a:pt x="9351" y="9218"/>
                  <a:pt x="9621" y="9218"/>
                </a:cubicBezTo>
                <a:cubicBezTo>
                  <a:pt x="9733" y="9218"/>
                  <a:pt x="9843" y="9240"/>
                  <a:pt x="9941" y="9287"/>
                </a:cubicBezTo>
                <a:cubicBezTo>
                  <a:pt x="10675" y="9638"/>
                  <a:pt x="11233" y="10197"/>
                  <a:pt x="11760" y="10787"/>
                </a:cubicBezTo>
                <a:cubicBezTo>
                  <a:pt x="12574" y="11665"/>
                  <a:pt x="13387" y="12526"/>
                  <a:pt x="14201" y="13420"/>
                </a:cubicBezTo>
                <a:cubicBezTo>
                  <a:pt x="14791" y="14074"/>
                  <a:pt x="15366" y="14728"/>
                  <a:pt x="15972" y="15382"/>
                </a:cubicBezTo>
                <a:cubicBezTo>
                  <a:pt x="16898" y="16419"/>
                  <a:pt x="17855" y="17457"/>
                  <a:pt x="18796" y="18478"/>
                </a:cubicBezTo>
                <a:cubicBezTo>
                  <a:pt x="19483" y="19244"/>
                  <a:pt x="20169" y="20010"/>
                  <a:pt x="20871" y="20775"/>
                </a:cubicBezTo>
                <a:cubicBezTo>
                  <a:pt x="21796" y="21765"/>
                  <a:pt x="22722" y="22738"/>
                  <a:pt x="23631" y="23727"/>
                </a:cubicBezTo>
                <a:cubicBezTo>
                  <a:pt x="24110" y="24238"/>
                  <a:pt x="24557" y="24780"/>
                  <a:pt x="25019" y="25291"/>
                </a:cubicBezTo>
                <a:cubicBezTo>
                  <a:pt x="25099" y="25387"/>
                  <a:pt x="25211" y="25451"/>
                  <a:pt x="25338" y="25498"/>
                </a:cubicBezTo>
                <a:cubicBezTo>
                  <a:pt x="25418" y="25540"/>
                  <a:pt x="25487" y="25560"/>
                  <a:pt x="25548" y="25560"/>
                </a:cubicBezTo>
                <a:cubicBezTo>
                  <a:pt x="25696" y="25560"/>
                  <a:pt x="25792" y="25442"/>
                  <a:pt x="25849" y="25227"/>
                </a:cubicBezTo>
                <a:cubicBezTo>
                  <a:pt x="26088" y="24334"/>
                  <a:pt x="25737" y="23616"/>
                  <a:pt x="25195" y="22945"/>
                </a:cubicBezTo>
                <a:cubicBezTo>
                  <a:pt x="24812" y="22483"/>
                  <a:pt x="24349" y="22052"/>
                  <a:pt x="24014" y="21541"/>
                </a:cubicBezTo>
                <a:cubicBezTo>
                  <a:pt x="23599" y="20871"/>
                  <a:pt x="23248" y="20169"/>
                  <a:pt x="22929" y="19451"/>
                </a:cubicBezTo>
                <a:cubicBezTo>
                  <a:pt x="21764" y="16834"/>
                  <a:pt x="20887" y="14106"/>
                  <a:pt x="20089" y="11361"/>
                </a:cubicBezTo>
                <a:cubicBezTo>
                  <a:pt x="19626" y="9734"/>
                  <a:pt x="19323" y="8074"/>
                  <a:pt x="19195" y="6383"/>
                </a:cubicBezTo>
                <a:cubicBezTo>
                  <a:pt x="19131" y="5490"/>
                  <a:pt x="19084" y="4628"/>
                  <a:pt x="19291" y="3750"/>
                </a:cubicBezTo>
                <a:cubicBezTo>
                  <a:pt x="19307" y="3607"/>
                  <a:pt x="19371" y="3463"/>
                  <a:pt x="19419" y="3335"/>
                </a:cubicBezTo>
                <a:cubicBezTo>
                  <a:pt x="19451" y="3320"/>
                  <a:pt x="19483" y="3320"/>
                  <a:pt x="19530" y="3304"/>
                </a:cubicBezTo>
                <a:cubicBezTo>
                  <a:pt x="19706" y="3591"/>
                  <a:pt x="19913" y="3846"/>
                  <a:pt x="20057" y="4149"/>
                </a:cubicBezTo>
                <a:cubicBezTo>
                  <a:pt x="20711" y="5537"/>
                  <a:pt x="21381" y="6910"/>
                  <a:pt x="21956" y="8330"/>
                </a:cubicBezTo>
                <a:cubicBezTo>
                  <a:pt x="22610" y="10005"/>
                  <a:pt x="23168" y="11712"/>
                  <a:pt x="23743" y="13420"/>
                </a:cubicBezTo>
                <a:cubicBezTo>
                  <a:pt x="24142" y="14584"/>
                  <a:pt x="24541" y="15749"/>
                  <a:pt x="24844" y="16930"/>
                </a:cubicBezTo>
                <a:cubicBezTo>
                  <a:pt x="25306" y="18797"/>
                  <a:pt x="25737" y="20680"/>
                  <a:pt x="26088" y="22562"/>
                </a:cubicBezTo>
                <a:cubicBezTo>
                  <a:pt x="26184" y="23105"/>
                  <a:pt x="26391" y="23488"/>
                  <a:pt x="26806" y="23791"/>
                </a:cubicBezTo>
                <a:cubicBezTo>
                  <a:pt x="26941" y="23895"/>
                  <a:pt x="27056" y="23947"/>
                  <a:pt x="27148" y="23947"/>
                </a:cubicBezTo>
                <a:cubicBezTo>
                  <a:pt x="27296" y="23947"/>
                  <a:pt x="27381" y="23811"/>
                  <a:pt x="27381" y="23536"/>
                </a:cubicBezTo>
                <a:cubicBezTo>
                  <a:pt x="27413" y="22531"/>
                  <a:pt x="27397" y="21541"/>
                  <a:pt x="27397" y="20552"/>
                </a:cubicBezTo>
                <a:cubicBezTo>
                  <a:pt x="27397" y="18972"/>
                  <a:pt x="27333" y="17377"/>
                  <a:pt x="27413" y="15813"/>
                </a:cubicBezTo>
                <a:cubicBezTo>
                  <a:pt x="27508" y="14281"/>
                  <a:pt x="27684" y="12750"/>
                  <a:pt x="27939" y="11250"/>
                </a:cubicBezTo>
                <a:cubicBezTo>
                  <a:pt x="28179" y="9909"/>
                  <a:pt x="28498" y="8601"/>
                  <a:pt x="28912" y="7309"/>
                </a:cubicBezTo>
                <a:cubicBezTo>
                  <a:pt x="29503" y="5506"/>
                  <a:pt x="30253" y="3750"/>
                  <a:pt x="31465" y="2250"/>
                </a:cubicBezTo>
                <a:cubicBezTo>
                  <a:pt x="31689" y="1979"/>
                  <a:pt x="31992" y="1772"/>
                  <a:pt x="32311" y="1485"/>
                </a:cubicBezTo>
                <a:close/>
                <a:moveTo>
                  <a:pt x="32247" y="1"/>
                </a:moveTo>
                <a:cubicBezTo>
                  <a:pt x="32152" y="33"/>
                  <a:pt x="32056" y="96"/>
                  <a:pt x="31960" y="128"/>
                </a:cubicBezTo>
                <a:cubicBezTo>
                  <a:pt x="31258" y="384"/>
                  <a:pt x="30668" y="814"/>
                  <a:pt x="30189" y="1421"/>
                </a:cubicBezTo>
                <a:cubicBezTo>
                  <a:pt x="29248" y="2602"/>
                  <a:pt x="28593" y="3926"/>
                  <a:pt x="28083" y="5314"/>
                </a:cubicBezTo>
                <a:cubicBezTo>
                  <a:pt x="27748" y="6208"/>
                  <a:pt x="27413" y="7117"/>
                  <a:pt x="27173" y="8027"/>
                </a:cubicBezTo>
                <a:cubicBezTo>
                  <a:pt x="26742" y="9606"/>
                  <a:pt x="26407" y="11218"/>
                  <a:pt x="26296" y="12877"/>
                </a:cubicBezTo>
                <a:cubicBezTo>
                  <a:pt x="26248" y="13675"/>
                  <a:pt x="26168" y="14473"/>
                  <a:pt x="26104" y="15271"/>
                </a:cubicBezTo>
                <a:cubicBezTo>
                  <a:pt x="26072" y="15701"/>
                  <a:pt x="26056" y="16116"/>
                  <a:pt x="26009" y="16643"/>
                </a:cubicBezTo>
                <a:cubicBezTo>
                  <a:pt x="25929" y="16467"/>
                  <a:pt x="25881" y="16403"/>
                  <a:pt x="25849" y="16324"/>
                </a:cubicBezTo>
                <a:cubicBezTo>
                  <a:pt x="25019" y="13484"/>
                  <a:pt x="23998" y="10707"/>
                  <a:pt x="22897" y="7963"/>
                </a:cubicBezTo>
                <a:cubicBezTo>
                  <a:pt x="22243" y="6335"/>
                  <a:pt x="21541" y="4740"/>
                  <a:pt x="20663" y="3240"/>
                </a:cubicBezTo>
                <a:cubicBezTo>
                  <a:pt x="20472" y="2921"/>
                  <a:pt x="20264" y="2586"/>
                  <a:pt x="19977" y="2362"/>
                </a:cubicBezTo>
                <a:cubicBezTo>
                  <a:pt x="19837" y="2244"/>
                  <a:pt x="19665" y="2190"/>
                  <a:pt x="19487" y="2190"/>
                </a:cubicBezTo>
                <a:cubicBezTo>
                  <a:pt x="19019" y="2190"/>
                  <a:pt x="18510" y="2560"/>
                  <a:pt x="18429" y="3080"/>
                </a:cubicBezTo>
                <a:cubicBezTo>
                  <a:pt x="18350" y="3543"/>
                  <a:pt x="18286" y="4022"/>
                  <a:pt x="18286" y="4500"/>
                </a:cubicBezTo>
                <a:cubicBezTo>
                  <a:pt x="18302" y="5298"/>
                  <a:pt x="18302" y="6096"/>
                  <a:pt x="18429" y="6894"/>
                </a:cubicBezTo>
                <a:cubicBezTo>
                  <a:pt x="18621" y="8170"/>
                  <a:pt x="18812" y="9447"/>
                  <a:pt x="19163" y="10691"/>
                </a:cubicBezTo>
                <a:cubicBezTo>
                  <a:pt x="19626" y="12335"/>
                  <a:pt x="20201" y="13930"/>
                  <a:pt x="20775" y="15542"/>
                </a:cubicBezTo>
                <a:cubicBezTo>
                  <a:pt x="21110" y="16499"/>
                  <a:pt x="21509" y="17441"/>
                  <a:pt x="21892" y="18382"/>
                </a:cubicBezTo>
                <a:cubicBezTo>
                  <a:pt x="22083" y="18829"/>
                  <a:pt x="22275" y="19260"/>
                  <a:pt x="22466" y="19706"/>
                </a:cubicBezTo>
                <a:cubicBezTo>
                  <a:pt x="22355" y="19706"/>
                  <a:pt x="22307" y="19658"/>
                  <a:pt x="22259" y="19627"/>
                </a:cubicBezTo>
                <a:cubicBezTo>
                  <a:pt x="21732" y="19084"/>
                  <a:pt x="21206" y="18573"/>
                  <a:pt x="20695" y="18031"/>
                </a:cubicBezTo>
                <a:cubicBezTo>
                  <a:pt x="19850" y="17153"/>
                  <a:pt x="19020" y="16260"/>
                  <a:pt x="18190" y="15366"/>
                </a:cubicBezTo>
                <a:cubicBezTo>
                  <a:pt x="17360" y="14473"/>
                  <a:pt x="16531" y="13579"/>
                  <a:pt x="15685" y="12702"/>
                </a:cubicBezTo>
                <a:cubicBezTo>
                  <a:pt x="14903" y="11856"/>
                  <a:pt x="14073" y="11042"/>
                  <a:pt x="13292" y="10197"/>
                </a:cubicBezTo>
                <a:cubicBezTo>
                  <a:pt x="12574" y="9399"/>
                  <a:pt x="11808" y="8633"/>
                  <a:pt x="10898" y="8043"/>
                </a:cubicBezTo>
                <a:cubicBezTo>
                  <a:pt x="10430" y="7736"/>
                  <a:pt x="9961" y="7568"/>
                  <a:pt x="9493" y="7568"/>
                </a:cubicBezTo>
                <a:cubicBezTo>
                  <a:pt x="9036" y="7568"/>
                  <a:pt x="8579" y="7728"/>
                  <a:pt x="8122" y="8074"/>
                </a:cubicBezTo>
                <a:cubicBezTo>
                  <a:pt x="7420" y="8601"/>
                  <a:pt x="7244" y="9367"/>
                  <a:pt x="7340" y="10149"/>
                </a:cubicBezTo>
                <a:cubicBezTo>
                  <a:pt x="7420" y="10835"/>
                  <a:pt x="7643" y="11505"/>
                  <a:pt x="7898" y="12143"/>
                </a:cubicBezTo>
                <a:cubicBezTo>
                  <a:pt x="8808" y="14473"/>
                  <a:pt x="10212" y="16499"/>
                  <a:pt x="11856" y="18350"/>
                </a:cubicBezTo>
                <a:cubicBezTo>
                  <a:pt x="12717" y="19307"/>
                  <a:pt x="13659" y="20201"/>
                  <a:pt x="14584" y="21095"/>
                </a:cubicBezTo>
                <a:cubicBezTo>
                  <a:pt x="16259" y="22722"/>
                  <a:pt x="18078" y="24142"/>
                  <a:pt x="19977" y="25514"/>
                </a:cubicBezTo>
                <a:cubicBezTo>
                  <a:pt x="20328" y="25770"/>
                  <a:pt x="20663" y="26041"/>
                  <a:pt x="21094" y="26360"/>
                </a:cubicBezTo>
                <a:cubicBezTo>
                  <a:pt x="20903" y="26360"/>
                  <a:pt x="20839" y="26360"/>
                  <a:pt x="20759" y="26344"/>
                </a:cubicBezTo>
                <a:cubicBezTo>
                  <a:pt x="19786" y="26169"/>
                  <a:pt x="18828" y="25977"/>
                  <a:pt x="17855" y="25833"/>
                </a:cubicBezTo>
                <a:cubicBezTo>
                  <a:pt x="16275" y="25610"/>
                  <a:pt x="14680" y="25419"/>
                  <a:pt x="13084" y="25259"/>
                </a:cubicBezTo>
                <a:cubicBezTo>
                  <a:pt x="11489" y="25084"/>
                  <a:pt x="9877" y="24924"/>
                  <a:pt x="8265" y="24860"/>
                </a:cubicBezTo>
                <a:cubicBezTo>
                  <a:pt x="7721" y="24840"/>
                  <a:pt x="7176" y="24824"/>
                  <a:pt x="6630" y="24824"/>
                </a:cubicBezTo>
                <a:cubicBezTo>
                  <a:pt x="5479" y="24824"/>
                  <a:pt x="4328" y="24893"/>
                  <a:pt x="3191" y="25131"/>
                </a:cubicBezTo>
                <a:cubicBezTo>
                  <a:pt x="2266" y="25323"/>
                  <a:pt x="1372" y="25610"/>
                  <a:pt x="639" y="26232"/>
                </a:cubicBezTo>
                <a:cubicBezTo>
                  <a:pt x="112" y="26663"/>
                  <a:pt x="0" y="27317"/>
                  <a:pt x="335" y="27924"/>
                </a:cubicBezTo>
                <a:cubicBezTo>
                  <a:pt x="750" y="28658"/>
                  <a:pt x="1388" y="29184"/>
                  <a:pt x="2059" y="29631"/>
                </a:cubicBezTo>
                <a:cubicBezTo>
                  <a:pt x="3495" y="30588"/>
                  <a:pt x="5106" y="31195"/>
                  <a:pt x="6813" y="31498"/>
                </a:cubicBezTo>
                <a:cubicBezTo>
                  <a:pt x="8154" y="31737"/>
                  <a:pt x="9526" y="31913"/>
                  <a:pt x="10882" y="32008"/>
                </a:cubicBezTo>
                <a:cubicBezTo>
                  <a:pt x="11483" y="32054"/>
                  <a:pt x="12083" y="32076"/>
                  <a:pt x="12680" y="32076"/>
                </a:cubicBezTo>
                <a:cubicBezTo>
                  <a:pt x="15016" y="32076"/>
                  <a:pt x="17323" y="31744"/>
                  <a:pt x="19610" y="31211"/>
                </a:cubicBezTo>
                <a:cubicBezTo>
                  <a:pt x="19961" y="31131"/>
                  <a:pt x="20296" y="31067"/>
                  <a:pt x="20647" y="30987"/>
                </a:cubicBezTo>
                <a:cubicBezTo>
                  <a:pt x="20663" y="31019"/>
                  <a:pt x="20663" y="31051"/>
                  <a:pt x="20679" y="31083"/>
                </a:cubicBezTo>
                <a:cubicBezTo>
                  <a:pt x="20360" y="31290"/>
                  <a:pt x="20057" y="31498"/>
                  <a:pt x="19754" y="31705"/>
                </a:cubicBezTo>
                <a:cubicBezTo>
                  <a:pt x="17584" y="33109"/>
                  <a:pt x="15509" y="34625"/>
                  <a:pt x="13563" y="36317"/>
                </a:cubicBezTo>
                <a:cubicBezTo>
                  <a:pt x="11919" y="37753"/>
                  <a:pt x="10340" y="39252"/>
                  <a:pt x="8983" y="40960"/>
                </a:cubicBezTo>
                <a:cubicBezTo>
                  <a:pt x="8473" y="41614"/>
                  <a:pt x="7946" y="42252"/>
                  <a:pt x="7771" y="43098"/>
                </a:cubicBezTo>
                <a:cubicBezTo>
                  <a:pt x="7707" y="43433"/>
                  <a:pt x="7675" y="43880"/>
                  <a:pt x="7835" y="44167"/>
                </a:cubicBezTo>
                <a:cubicBezTo>
                  <a:pt x="8186" y="44853"/>
                  <a:pt x="8792" y="45300"/>
                  <a:pt x="9606" y="45348"/>
                </a:cubicBezTo>
                <a:cubicBezTo>
                  <a:pt x="9767" y="45360"/>
                  <a:pt x="9926" y="45365"/>
                  <a:pt x="10085" y="45365"/>
                </a:cubicBezTo>
                <a:cubicBezTo>
                  <a:pt x="11403" y="45365"/>
                  <a:pt x="12639" y="44969"/>
                  <a:pt x="13850" y="44470"/>
                </a:cubicBezTo>
                <a:cubicBezTo>
                  <a:pt x="15765" y="43688"/>
                  <a:pt x="17488" y="42555"/>
                  <a:pt x="18956" y="41087"/>
                </a:cubicBezTo>
                <a:cubicBezTo>
                  <a:pt x="19754" y="40290"/>
                  <a:pt x="20488" y="39396"/>
                  <a:pt x="21222" y="38534"/>
                </a:cubicBezTo>
                <a:cubicBezTo>
                  <a:pt x="21525" y="38183"/>
                  <a:pt x="21780" y="37800"/>
                  <a:pt x="22099" y="37370"/>
                </a:cubicBezTo>
                <a:cubicBezTo>
                  <a:pt x="22115" y="37497"/>
                  <a:pt x="22131" y="37545"/>
                  <a:pt x="22115" y="37577"/>
                </a:cubicBezTo>
                <a:cubicBezTo>
                  <a:pt x="21956" y="38487"/>
                  <a:pt x="21748" y="39380"/>
                  <a:pt x="21605" y="40274"/>
                </a:cubicBezTo>
                <a:cubicBezTo>
                  <a:pt x="21349" y="41773"/>
                  <a:pt x="21094" y="43273"/>
                  <a:pt x="20887" y="44773"/>
                </a:cubicBezTo>
                <a:cubicBezTo>
                  <a:pt x="20711" y="46066"/>
                  <a:pt x="20536" y="47342"/>
                  <a:pt x="20472" y="48651"/>
                </a:cubicBezTo>
                <a:cubicBezTo>
                  <a:pt x="20392" y="49959"/>
                  <a:pt x="20424" y="51299"/>
                  <a:pt x="20472" y="52608"/>
                </a:cubicBezTo>
                <a:cubicBezTo>
                  <a:pt x="20488" y="53262"/>
                  <a:pt x="20647" y="53900"/>
                  <a:pt x="21222" y="54347"/>
                </a:cubicBezTo>
                <a:cubicBezTo>
                  <a:pt x="21399" y="54490"/>
                  <a:pt x="21567" y="54567"/>
                  <a:pt x="21734" y="54567"/>
                </a:cubicBezTo>
                <a:cubicBezTo>
                  <a:pt x="21882" y="54567"/>
                  <a:pt x="22029" y="54506"/>
                  <a:pt x="22179" y="54379"/>
                </a:cubicBezTo>
                <a:cubicBezTo>
                  <a:pt x="22402" y="54203"/>
                  <a:pt x="22594" y="54012"/>
                  <a:pt x="22785" y="53804"/>
                </a:cubicBezTo>
                <a:cubicBezTo>
                  <a:pt x="24572" y="51953"/>
                  <a:pt x="25913" y="49831"/>
                  <a:pt x="26615" y="47342"/>
                </a:cubicBezTo>
                <a:cubicBezTo>
                  <a:pt x="27046" y="45778"/>
                  <a:pt x="27381" y="44167"/>
                  <a:pt x="27732" y="42571"/>
                </a:cubicBezTo>
                <a:cubicBezTo>
                  <a:pt x="27875" y="41997"/>
                  <a:pt x="27955" y="41406"/>
                  <a:pt x="28083" y="40768"/>
                </a:cubicBezTo>
                <a:cubicBezTo>
                  <a:pt x="28131" y="40880"/>
                  <a:pt x="28179" y="40960"/>
                  <a:pt x="28194" y="41024"/>
                </a:cubicBezTo>
                <a:cubicBezTo>
                  <a:pt x="28625" y="42220"/>
                  <a:pt x="28976" y="43433"/>
                  <a:pt x="29487" y="44582"/>
                </a:cubicBezTo>
                <a:cubicBezTo>
                  <a:pt x="30428" y="46656"/>
                  <a:pt x="31450" y="48666"/>
                  <a:pt x="32742" y="50533"/>
                </a:cubicBezTo>
                <a:cubicBezTo>
                  <a:pt x="33316" y="51379"/>
                  <a:pt x="33907" y="52209"/>
                  <a:pt x="34768" y="52815"/>
                </a:cubicBezTo>
                <a:cubicBezTo>
                  <a:pt x="35063" y="53014"/>
                  <a:pt x="35360" y="53122"/>
                  <a:pt x="35638" y="53122"/>
                </a:cubicBezTo>
                <a:cubicBezTo>
                  <a:pt x="36053" y="53122"/>
                  <a:pt x="36425" y="52881"/>
                  <a:pt x="36683" y="52336"/>
                </a:cubicBezTo>
                <a:cubicBezTo>
                  <a:pt x="37146" y="51379"/>
                  <a:pt x="37162" y="50342"/>
                  <a:pt x="37242" y="49321"/>
                </a:cubicBezTo>
                <a:cubicBezTo>
                  <a:pt x="37353" y="47948"/>
                  <a:pt x="37050" y="46608"/>
                  <a:pt x="36731" y="45300"/>
                </a:cubicBezTo>
                <a:cubicBezTo>
                  <a:pt x="36316" y="43608"/>
                  <a:pt x="35678" y="41997"/>
                  <a:pt x="34912" y="40417"/>
                </a:cubicBezTo>
                <a:cubicBezTo>
                  <a:pt x="34625" y="39811"/>
                  <a:pt x="34274" y="39236"/>
                  <a:pt x="33955" y="38630"/>
                </a:cubicBezTo>
                <a:lnTo>
                  <a:pt x="33955" y="38630"/>
                </a:lnTo>
                <a:cubicBezTo>
                  <a:pt x="34098" y="38646"/>
                  <a:pt x="34194" y="38710"/>
                  <a:pt x="34290" y="38790"/>
                </a:cubicBezTo>
                <a:cubicBezTo>
                  <a:pt x="34928" y="39300"/>
                  <a:pt x="35518" y="39859"/>
                  <a:pt x="36172" y="40321"/>
                </a:cubicBezTo>
                <a:cubicBezTo>
                  <a:pt x="37497" y="41279"/>
                  <a:pt x="38821" y="42220"/>
                  <a:pt x="40161" y="43114"/>
                </a:cubicBezTo>
                <a:cubicBezTo>
                  <a:pt x="41310" y="43896"/>
                  <a:pt x="42507" y="44598"/>
                  <a:pt x="43672" y="45332"/>
                </a:cubicBezTo>
                <a:cubicBezTo>
                  <a:pt x="44486" y="45842"/>
                  <a:pt x="45283" y="46385"/>
                  <a:pt x="46225" y="46656"/>
                </a:cubicBezTo>
                <a:cubicBezTo>
                  <a:pt x="46331" y="46685"/>
                  <a:pt x="46428" y="46700"/>
                  <a:pt x="46514" y="46700"/>
                </a:cubicBezTo>
                <a:cubicBezTo>
                  <a:pt x="46807" y="46700"/>
                  <a:pt x="46986" y="46530"/>
                  <a:pt x="47023" y="46161"/>
                </a:cubicBezTo>
                <a:cubicBezTo>
                  <a:pt x="47038" y="45922"/>
                  <a:pt x="47054" y="45667"/>
                  <a:pt x="46975" y="45443"/>
                </a:cubicBezTo>
                <a:cubicBezTo>
                  <a:pt x="46672" y="44630"/>
                  <a:pt x="46400" y="43768"/>
                  <a:pt x="45969" y="43018"/>
                </a:cubicBezTo>
                <a:cubicBezTo>
                  <a:pt x="45188" y="41646"/>
                  <a:pt x="44230" y="40385"/>
                  <a:pt x="43097" y="39268"/>
                </a:cubicBezTo>
                <a:cubicBezTo>
                  <a:pt x="41964" y="38151"/>
                  <a:pt x="40864" y="36971"/>
                  <a:pt x="39651" y="35934"/>
                </a:cubicBezTo>
                <a:cubicBezTo>
                  <a:pt x="38183" y="34657"/>
                  <a:pt x="36667" y="33413"/>
                  <a:pt x="34992" y="32391"/>
                </a:cubicBezTo>
                <a:cubicBezTo>
                  <a:pt x="34944" y="32343"/>
                  <a:pt x="34896" y="32280"/>
                  <a:pt x="34800" y="32184"/>
                </a:cubicBezTo>
                <a:cubicBezTo>
                  <a:pt x="35263" y="32136"/>
                  <a:pt x="35646" y="32088"/>
                  <a:pt x="36029" y="32040"/>
                </a:cubicBezTo>
                <a:cubicBezTo>
                  <a:pt x="38550" y="31721"/>
                  <a:pt x="41007" y="31195"/>
                  <a:pt x="43432" y="30477"/>
                </a:cubicBezTo>
                <a:cubicBezTo>
                  <a:pt x="44533" y="30142"/>
                  <a:pt x="45618" y="29727"/>
                  <a:pt x="46703" y="29312"/>
                </a:cubicBezTo>
                <a:cubicBezTo>
                  <a:pt x="48139" y="28769"/>
                  <a:pt x="49528" y="28115"/>
                  <a:pt x="50788" y="27222"/>
                </a:cubicBezTo>
                <a:cubicBezTo>
                  <a:pt x="51730" y="26551"/>
                  <a:pt x="52464" y="25722"/>
                  <a:pt x="52511" y="24461"/>
                </a:cubicBezTo>
                <a:cubicBezTo>
                  <a:pt x="52511" y="24413"/>
                  <a:pt x="52575" y="24381"/>
                  <a:pt x="52607" y="24334"/>
                </a:cubicBezTo>
                <a:lnTo>
                  <a:pt x="52591" y="24334"/>
                </a:lnTo>
                <a:lnTo>
                  <a:pt x="52591" y="24062"/>
                </a:lnTo>
                <a:cubicBezTo>
                  <a:pt x="52527" y="23839"/>
                  <a:pt x="52432" y="23632"/>
                  <a:pt x="52384" y="23424"/>
                </a:cubicBezTo>
                <a:cubicBezTo>
                  <a:pt x="52240" y="22945"/>
                  <a:pt x="51969" y="22610"/>
                  <a:pt x="51506" y="22387"/>
                </a:cubicBezTo>
                <a:cubicBezTo>
                  <a:pt x="50756" y="22004"/>
                  <a:pt x="49927" y="21860"/>
                  <a:pt x="49097" y="21781"/>
                </a:cubicBezTo>
                <a:cubicBezTo>
                  <a:pt x="48649" y="21732"/>
                  <a:pt x="48202" y="21710"/>
                  <a:pt x="47758" y="21710"/>
                </a:cubicBezTo>
                <a:cubicBezTo>
                  <a:pt x="46303" y="21710"/>
                  <a:pt x="44866" y="21949"/>
                  <a:pt x="43448" y="22291"/>
                </a:cubicBezTo>
                <a:cubicBezTo>
                  <a:pt x="41486" y="22786"/>
                  <a:pt x="39587" y="23440"/>
                  <a:pt x="37736" y="24270"/>
                </a:cubicBezTo>
                <a:cubicBezTo>
                  <a:pt x="36890" y="24637"/>
                  <a:pt x="36061" y="25036"/>
                  <a:pt x="35215" y="25403"/>
                </a:cubicBezTo>
                <a:cubicBezTo>
                  <a:pt x="35180" y="25420"/>
                  <a:pt x="35145" y="25433"/>
                  <a:pt x="35100" y="25433"/>
                </a:cubicBezTo>
                <a:cubicBezTo>
                  <a:pt x="35062" y="25433"/>
                  <a:pt x="35017" y="25424"/>
                  <a:pt x="34960" y="25403"/>
                </a:cubicBezTo>
                <a:cubicBezTo>
                  <a:pt x="35263" y="25099"/>
                  <a:pt x="35566" y="24780"/>
                  <a:pt x="35885" y="24493"/>
                </a:cubicBezTo>
                <a:cubicBezTo>
                  <a:pt x="36795" y="23600"/>
                  <a:pt x="37704" y="22722"/>
                  <a:pt x="38614" y="21844"/>
                </a:cubicBezTo>
                <a:cubicBezTo>
                  <a:pt x="39204" y="21254"/>
                  <a:pt x="39779" y="20648"/>
                  <a:pt x="40369" y="20041"/>
                </a:cubicBezTo>
                <a:cubicBezTo>
                  <a:pt x="41933" y="18446"/>
                  <a:pt x="43305" y="16707"/>
                  <a:pt x="44454" y="14808"/>
                </a:cubicBezTo>
                <a:cubicBezTo>
                  <a:pt x="45220" y="13579"/>
                  <a:pt x="45842" y="12271"/>
                  <a:pt x="45969" y="10771"/>
                </a:cubicBezTo>
                <a:cubicBezTo>
                  <a:pt x="46001" y="10276"/>
                  <a:pt x="45938" y="9830"/>
                  <a:pt x="45762" y="9383"/>
                </a:cubicBezTo>
                <a:cubicBezTo>
                  <a:pt x="45619" y="9025"/>
                  <a:pt x="45142" y="8783"/>
                  <a:pt x="44665" y="8783"/>
                </a:cubicBezTo>
                <a:cubicBezTo>
                  <a:pt x="44610" y="8783"/>
                  <a:pt x="44556" y="8786"/>
                  <a:pt x="44501" y="8792"/>
                </a:cubicBezTo>
                <a:cubicBezTo>
                  <a:pt x="43560" y="8936"/>
                  <a:pt x="42746" y="9383"/>
                  <a:pt x="41933" y="9846"/>
                </a:cubicBezTo>
                <a:cubicBezTo>
                  <a:pt x="40257" y="10819"/>
                  <a:pt x="38709" y="11952"/>
                  <a:pt x="37257" y="13212"/>
                </a:cubicBezTo>
                <a:cubicBezTo>
                  <a:pt x="36316" y="14010"/>
                  <a:pt x="35407" y="14856"/>
                  <a:pt x="34577" y="15765"/>
                </a:cubicBezTo>
                <a:cubicBezTo>
                  <a:pt x="33412" y="17058"/>
                  <a:pt x="32327" y="18446"/>
                  <a:pt x="31210" y="19786"/>
                </a:cubicBezTo>
                <a:cubicBezTo>
                  <a:pt x="31162" y="19834"/>
                  <a:pt x="31130" y="19866"/>
                  <a:pt x="31035" y="19994"/>
                </a:cubicBezTo>
                <a:cubicBezTo>
                  <a:pt x="31067" y="19802"/>
                  <a:pt x="31067" y="19706"/>
                  <a:pt x="31098" y="19611"/>
                </a:cubicBezTo>
                <a:cubicBezTo>
                  <a:pt x="31450" y="18206"/>
                  <a:pt x="31848" y="16818"/>
                  <a:pt x="32152" y="15398"/>
                </a:cubicBezTo>
                <a:cubicBezTo>
                  <a:pt x="32598" y="13276"/>
                  <a:pt x="33029" y="11138"/>
                  <a:pt x="33380" y="8984"/>
                </a:cubicBezTo>
                <a:cubicBezTo>
                  <a:pt x="33635" y="7340"/>
                  <a:pt x="33779" y="5681"/>
                  <a:pt x="33875" y="4038"/>
                </a:cubicBezTo>
                <a:cubicBezTo>
                  <a:pt x="33923" y="3224"/>
                  <a:pt x="33795" y="2394"/>
                  <a:pt x="33667" y="1580"/>
                </a:cubicBezTo>
                <a:cubicBezTo>
                  <a:pt x="33540" y="814"/>
                  <a:pt x="33221" y="128"/>
                  <a:pt x="323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>
            <a:spLocks noGrp="1"/>
          </p:cNvSpPr>
          <p:nvPr>
            <p:ph type="title"/>
          </p:nvPr>
        </p:nvSpPr>
        <p:spPr>
          <a:xfrm>
            <a:off x="719999" y="3815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Info</a:t>
            </a:r>
            <a:endParaRPr dirty="0"/>
          </a:p>
        </p:txBody>
      </p:sp>
      <p:sp>
        <p:nvSpPr>
          <p:cNvPr id="364" name="Google Shape;364;p39"/>
          <p:cNvSpPr txBox="1">
            <a:spLocks noGrp="1"/>
          </p:cNvSpPr>
          <p:nvPr>
            <p:ph type="subTitle" idx="2"/>
          </p:nvPr>
        </p:nvSpPr>
        <p:spPr>
          <a:xfrm>
            <a:off x="713224" y="1100254"/>
            <a:ext cx="7710775" cy="341227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kumimoji="0" lang="en-US" altLang="en-US" sz="11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Agriculture </a:t>
            </a:r>
            <a:r>
              <a:rPr kumimoji="0" lang="en-US" altLang="en-US" sz="11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Organisation</a:t>
            </a:r>
            <a:r>
              <a:rPr kumimoji="0" lang="en-US" altLang="en-US" sz="11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: Agricultural Marketing and Co-operation Department </a:t>
            </a:r>
          </a:p>
          <a:p>
            <a:pPr marL="0" indent="0"/>
            <a:endParaRPr lang="en-US" altLang="en-US" sz="1100" dirty="0">
              <a:solidFill>
                <a:schemeClr val="tx1"/>
              </a:solidFill>
              <a:latin typeface="menlo"/>
            </a:endParaRPr>
          </a:p>
          <a:p>
            <a:pPr marL="0" indent="0"/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Data available from 01-01-2021 to 31-03-2025 </a:t>
            </a:r>
          </a:p>
          <a:p>
            <a:pPr marL="0" indent="0"/>
            <a:endParaRPr lang="en-US" altLang="en-US" sz="1100" b="1" dirty="0">
              <a:solidFill>
                <a:schemeClr val="tx1"/>
              </a:solidFill>
              <a:latin typeface="menlo"/>
            </a:endParaRPr>
          </a:p>
          <a:p>
            <a:pPr marL="0" indent="0" algn="just"/>
            <a:r>
              <a:rPr kumimoji="0" lang="en-US" altLang="en-US" sz="11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This dataset contains information on the daily prices of all the commodities across all the market yards in the state of Telangana Contains the below columns: | </a:t>
            </a:r>
            <a:r>
              <a:rPr kumimoji="0" lang="en-US" altLang="en-US" sz="11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DDate</a:t>
            </a:r>
            <a:r>
              <a:rPr kumimoji="0" lang="en-US" altLang="en-US" sz="11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| </a:t>
            </a:r>
            <a:r>
              <a:rPr kumimoji="0" lang="en-US" altLang="en-US" sz="11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AmcCode</a:t>
            </a:r>
            <a:r>
              <a:rPr kumimoji="0" lang="en-US" altLang="en-US" sz="11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| </a:t>
            </a:r>
            <a:r>
              <a:rPr kumimoji="0" lang="en-US" altLang="en-US" sz="11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AmcName</a:t>
            </a:r>
            <a:r>
              <a:rPr kumimoji="0" lang="en-US" altLang="en-US" sz="11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| </a:t>
            </a:r>
            <a:r>
              <a:rPr kumimoji="0" lang="en-US" altLang="en-US" sz="11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YardCode</a:t>
            </a:r>
            <a:r>
              <a:rPr kumimoji="0" lang="en-US" altLang="en-US" sz="11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| </a:t>
            </a:r>
            <a:r>
              <a:rPr kumimoji="0" lang="en-US" altLang="en-US" sz="11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YardName</a:t>
            </a:r>
            <a:r>
              <a:rPr kumimoji="0" lang="en-US" altLang="en-US" sz="11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| </a:t>
            </a:r>
            <a:r>
              <a:rPr kumimoji="0" lang="en-US" altLang="en-US" sz="11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CommCode</a:t>
            </a:r>
            <a:r>
              <a:rPr kumimoji="0" lang="en-US" altLang="en-US" sz="11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| </a:t>
            </a:r>
            <a:r>
              <a:rPr kumimoji="0" lang="en-US" altLang="en-US" sz="11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CommName</a:t>
            </a:r>
            <a:r>
              <a:rPr kumimoji="0" lang="en-US" altLang="en-US" sz="11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| </a:t>
            </a:r>
            <a:r>
              <a:rPr kumimoji="0" lang="en-US" altLang="en-US" sz="11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VarityCode</a:t>
            </a:r>
            <a:r>
              <a:rPr kumimoji="0" lang="en-US" altLang="en-US" sz="11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| </a:t>
            </a:r>
            <a:r>
              <a:rPr kumimoji="0" lang="en-US" altLang="en-US" sz="11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VarityName</a:t>
            </a:r>
            <a:r>
              <a:rPr kumimoji="0" lang="en-US" altLang="en-US" sz="11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| Arrivals | Minimum | Maximum | Modal |</a:t>
            </a:r>
          </a:p>
          <a:p>
            <a:pPr marL="0" indent="0"/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</a:p>
          <a:p>
            <a:pPr marL="0" indent="0"/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Abbreviation: </a:t>
            </a:r>
          </a:p>
          <a:p>
            <a:pPr marL="0" indent="0"/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indent="0"/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DDate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: Date </a:t>
            </a:r>
          </a:p>
          <a:p>
            <a:pPr marL="0" indent="0"/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AmcName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: Agricultural Market Committee Name </a:t>
            </a:r>
          </a:p>
          <a:p>
            <a:pPr marL="0" indent="0"/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YardName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: Agricultural Market Yard Name </a:t>
            </a:r>
          </a:p>
          <a:p>
            <a:pPr marL="0" indent="0"/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CommName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: Commodity Name </a:t>
            </a:r>
          </a:p>
          <a:p>
            <a:pPr marL="0" indent="0"/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VarityName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: Commodity Variety Name</a:t>
            </a:r>
          </a:p>
          <a:p>
            <a:pPr marL="0" indent="0"/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* Arrivals: Quantity in Quintals 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Qtls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) </a:t>
            </a:r>
          </a:p>
          <a:p>
            <a:pPr marL="0" indent="0"/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* Minimum: Minimum Price per Quintal </a:t>
            </a:r>
          </a:p>
          <a:p>
            <a:pPr marL="0" indent="0"/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* Maximum: Maximum Price per Quintal </a:t>
            </a:r>
          </a:p>
          <a:p>
            <a:pPr marL="0" indent="0"/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* Modal: Modal Price is the price per quintal at which most transactions took place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5" name="Google Shape;365;p39"/>
          <p:cNvSpPr/>
          <p:nvPr/>
        </p:nvSpPr>
        <p:spPr>
          <a:xfrm rot="6255445">
            <a:off x="282061" y="247259"/>
            <a:ext cx="289000" cy="268528"/>
          </a:xfrm>
          <a:custGeom>
            <a:avLst/>
            <a:gdLst/>
            <a:ahLst/>
            <a:cxnLst/>
            <a:rect l="l" t="t" r="r" b="b"/>
            <a:pathLst>
              <a:path w="7389" h="6866" extrusionOk="0">
                <a:moveTo>
                  <a:pt x="5386" y="1"/>
                </a:moveTo>
                <a:cubicBezTo>
                  <a:pt x="5126" y="1"/>
                  <a:pt x="4886" y="107"/>
                  <a:pt x="4660" y="301"/>
                </a:cubicBezTo>
                <a:cubicBezTo>
                  <a:pt x="4500" y="445"/>
                  <a:pt x="4325" y="572"/>
                  <a:pt x="4165" y="684"/>
                </a:cubicBezTo>
                <a:cubicBezTo>
                  <a:pt x="2969" y="1450"/>
                  <a:pt x="1756" y="2232"/>
                  <a:pt x="559" y="2998"/>
                </a:cubicBezTo>
                <a:cubicBezTo>
                  <a:pt x="511" y="3029"/>
                  <a:pt x="464" y="3077"/>
                  <a:pt x="432" y="3109"/>
                </a:cubicBezTo>
                <a:cubicBezTo>
                  <a:pt x="113" y="3412"/>
                  <a:pt x="1" y="3827"/>
                  <a:pt x="160" y="4114"/>
                </a:cubicBezTo>
                <a:cubicBezTo>
                  <a:pt x="290" y="4326"/>
                  <a:pt x="532" y="4451"/>
                  <a:pt x="823" y="4451"/>
                </a:cubicBezTo>
                <a:cubicBezTo>
                  <a:pt x="926" y="4451"/>
                  <a:pt x="1036" y="4435"/>
                  <a:pt x="1150" y="4402"/>
                </a:cubicBezTo>
                <a:cubicBezTo>
                  <a:pt x="1245" y="4370"/>
                  <a:pt x="1325" y="4338"/>
                  <a:pt x="1421" y="4274"/>
                </a:cubicBezTo>
                <a:cubicBezTo>
                  <a:pt x="1947" y="3971"/>
                  <a:pt x="2474" y="3652"/>
                  <a:pt x="3001" y="3333"/>
                </a:cubicBezTo>
                <a:cubicBezTo>
                  <a:pt x="3096" y="3269"/>
                  <a:pt x="3208" y="3205"/>
                  <a:pt x="3320" y="3141"/>
                </a:cubicBezTo>
                <a:lnTo>
                  <a:pt x="3320" y="3141"/>
                </a:lnTo>
                <a:cubicBezTo>
                  <a:pt x="3320" y="3333"/>
                  <a:pt x="3272" y="3476"/>
                  <a:pt x="3224" y="3604"/>
                </a:cubicBezTo>
                <a:cubicBezTo>
                  <a:pt x="3080" y="4051"/>
                  <a:pt x="2921" y="4481"/>
                  <a:pt x="2777" y="4928"/>
                </a:cubicBezTo>
                <a:cubicBezTo>
                  <a:pt x="2729" y="5088"/>
                  <a:pt x="2713" y="5279"/>
                  <a:pt x="2713" y="5439"/>
                </a:cubicBezTo>
                <a:cubicBezTo>
                  <a:pt x="2697" y="5902"/>
                  <a:pt x="2969" y="6253"/>
                  <a:pt x="3368" y="6332"/>
                </a:cubicBezTo>
                <a:cubicBezTo>
                  <a:pt x="3444" y="6348"/>
                  <a:pt x="3519" y="6355"/>
                  <a:pt x="3590" y="6355"/>
                </a:cubicBezTo>
                <a:cubicBezTo>
                  <a:pt x="3964" y="6355"/>
                  <a:pt x="4257" y="6149"/>
                  <a:pt x="4405" y="5774"/>
                </a:cubicBezTo>
                <a:cubicBezTo>
                  <a:pt x="4596" y="5327"/>
                  <a:pt x="4772" y="4864"/>
                  <a:pt x="4947" y="4418"/>
                </a:cubicBezTo>
                <a:cubicBezTo>
                  <a:pt x="4995" y="4434"/>
                  <a:pt x="5027" y="4434"/>
                  <a:pt x="5075" y="4434"/>
                </a:cubicBezTo>
                <a:cubicBezTo>
                  <a:pt x="5218" y="4960"/>
                  <a:pt x="5378" y="5471"/>
                  <a:pt x="5538" y="5981"/>
                </a:cubicBezTo>
                <a:cubicBezTo>
                  <a:pt x="5585" y="6141"/>
                  <a:pt x="5649" y="6316"/>
                  <a:pt x="5745" y="6444"/>
                </a:cubicBezTo>
                <a:cubicBezTo>
                  <a:pt x="5923" y="6717"/>
                  <a:pt x="6206" y="6866"/>
                  <a:pt x="6490" y="6866"/>
                </a:cubicBezTo>
                <a:cubicBezTo>
                  <a:pt x="6589" y="6866"/>
                  <a:pt x="6688" y="6848"/>
                  <a:pt x="6782" y="6811"/>
                </a:cubicBezTo>
                <a:cubicBezTo>
                  <a:pt x="7149" y="6651"/>
                  <a:pt x="7388" y="6237"/>
                  <a:pt x="7293" y="5806"/>
                </a:cubicBezTo>
                <a:cubicBezTo>
                  <a:pt x="7165" y="5279"/>
                  <a:pt x="6958" y="4769"/>
                  <a:pt x="6846" y="4242"/>
                </a:cubicBezTo>
                <a:cubicBezTo>
                  <a:pt x="6623" y="3173"/>
                  <a:pt x="6415" y="2104"/>
                  <a:pt x="6272" y="1019"/>
                </a:cubicBezTo>
                <a:cubicBezTo>
                  <a:pt x="6208" y="620"/>
                  <a:pt x="6208" y="253"/>
                  <a:pt x="5777" y="78"/>
                </a:cubicBezTo>
                <a:cubicBezTo>
                  <a:pt x="5642" y="26"/>
                  <a:pt x="5512" y="1"/>
                  <a:pt x="538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rmers Market by Slidesgo">
  <a:themeElements>
    <a:clrScheme name="Simple Light">
      <a:dk1>
        <a:srgbClr val="3E4736"/>
      </a:dk1>
      <a:lt1>
        <a:srgbClr val="FFFDF1"/>
      </a:lt1>
      <a:dk2>
        <a:srgbClr val="029143"/>
      </a:dk2>
      <a:lt2>
        <a:srgbClr val="ABC93F"/>
      </a:lt2>
      <a:accent1>
        <a:srgbClr val="FF8B15"/>
      </a:accent1>
      <a:accent2>
        <a:srgbClr val="FFDC4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E47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1768</Words>
  <Application>Microsoft Office PowerPoint</Application>
  <PresentationFormat>On-screen Show (16:9)</PresentationFormat>
  <Paragraphs>183</Paragraphs>
  <Slides>49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system-ui</vt:lpstr>
      <vt:lpstr>menlo</vt:lpstr>
      <vt:lpstr>Times New Roman</vt:lpstr>
      <vt:lpstr>Figtree</vt:lpstr>
      <vt:lpstr>Nunito Light</vt:lpstr>
      <vt:lpstr>Candal</vt:lpstr>
      <vt:lpstr>Bebas Neue</vt:lpstr>
      <vt:lpstr>Figtree Light</vt:lpstr>
      <vt:lpstr>Anaheim</vt:lpstr>
      <vt:lpstr>Arial</vt:lpstr>
      <vt:lpstr>menlo</vt:lpstr>
      <vt:lpstr>Farmers Market by Slidesgo</vt:lpstr>
      <vt:lpstr>Daily Prices of Market Yard Commodities in Telangana</vt:lpstr>
      <vt:lpstr>Contents of this template </vt:lpstr>
      <vt:lpstr>Table of contents</vt:lpstr>
      <vt:lpstr>Back Story</vt:lpstr>
      <vt:lpstr>Back Story :-</vt:lpstr>
      <vt:lpstr>Business Objective</vt:lpstr>
      <vt:lpstr>Business Objective</vt:lpstr>
      <vt:lpstr>Data Info</vt:lpstr>
      <vt:lpstr>Data Info</vt:lpstr>
      <vt:lpstr>Approach</vt:lpstr>
      <vt:lpstr>Approach :</vt:lpstr>
      <vt:lpstr>Visualizations &amp; Insights </vt:lpstr>
      <vt:lpstr>Do you Know?</vt:lpstr>
      <vt:lpstr>1. which commodities are most arrivals and most revenue generated from 2021 to 2025(mar). </vt:lpstr>
      <vt:lpstr>PowerPoint Presentation</vt:lpstr>
      <vt:lpstr>PowerPoint Presentation</vt:lpstr>
      <vt:lpstr>2. Months that have peak Monthly Arrivals by Commodity from 2021 to 2025 </vt:lpstr>
      <vt:lpstr>PowerPoint Presentation</vt:lpstr>
      <vt:lpstr>PowerPoint Presentation</vt:lpstr>
      <vt:lpstr>3. Top 5 Yards’ Contribution to Total Arrivals  </vt:lpstr>
      <vt:lpstr>PowerPoint Presentation</vt:lpstr>
      <vt:lpstr>4. Monthly Arrivals Volatility for Bowenpally (2021–2025)</vt:lpstr>
      <vt:lpstr>PowerPoint Presentation</vt:lpstr>
      <vt:lpstr>5. Top 5 Market Yards and Commodities by Arrivals (2021 to 2025) </vt:lpstr>
      <vt:lpstr>PowerPoint Presentation</vt:lpstr>
      <vt:lpstr>6. Which market has the highest total arrivals for paddy, cotton, and Ground nut from 2021 to 2025? </vt:lpstr>
      <vt:lpstr>PowerPoint Presentation</vt:lpstr>
      <vt:lpstr>PowerPoint Presentation</vt:lpstr>
      <vt:lpstr>PowerPoint Presentation</vt:lpstr>
      <vt:lpstr>7. Paddy Arrivals by Season </vt:lpstr>
      <vt:lpstr>PowerPoint Presentation</vt:lpstr>
      <vt:lpstr>8.  Average Prices of Paddy Across AMC Names   </vt:lpstr>
      <vt:lpstr>PowerPoint Presentation</vt:lpstr>
      <vt:lpstr>9. Noticeable seasonal patterns in the arrivals and modal prices of a specific commodity like Chillies(Dry)? </vt:lpstr>
      <vt:lpstr>PowerPoint Presentation</vt:lpstr>
      <vt:lpstr>10. Noticeable seasonal patterns in the arrivals and modal prices of a specific commodity like Mango? </vt:lpstr>
      <vt:lpstr>PowerPoint Presentation</vt:lpstr>
      <vt:lpstr>11.  How do Onions arrivals peak annually from 2021 to 2025 and top yards?</vt:lpstr>
      <vt:lpstr>PowerPoint Presentation</vt:lpstr>
      <vt:lpstr>PowerPoint Presentation</vt:lpstr>
      <vt:lpstr>The Onions Price Range in Hyderabad(Mahabubmansion in malakpet) from 2021 to 2025  Why It Matters: Wide ranges require flexible pricing.  </vt:lpstr>
      <vt:lpstr> Seasonal Patters of Onions.  Why It Matters: Wide ranges require flexible pricing.  </vt:lpstr>
      <vt:lpstr>12. How do minimum and maximum prices for turmeric differ in Nizamabad from 2021 to 2025?  Why It Matters: Price spreads indicate negotiation room.   Around 90% of turmeric in telangana comes from Nizamabad.</vt:lpstr>
      <vt:lpstr>PowerPoint Presentation</vt:lpstr>
      <vt:lpstr>PowerPoint Presentation</vt:lpstr>
      <vt:lpstr>13. Turmeric arrivals and prices vary by variety in Nizamabad from 2021 to 2025?  Why It Matters: Price spreads indicate negotiation room. 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jaya krishna</dc:creator>
  <cp:lastModifiedBy>Krishna Reddy</cp:lastModifiedBy>
  <cp:revision>24</cp:revision>
  <dcterms:modified xsi:type="dcterms:W3CDTF">2025-05-07T09:40:52Z</dcterms:modified>
</cp:coreProperties>
</file>