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A343-A8FA-4ABD-BFEA-F48E6717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420C7-D3F6-40EB-8FD0-3AF1FDC37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5627-2F92-4F6A-A09B-D7C2C25C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1532-488F-4CA8-9FF5-9F260503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EA1F-F8CF-435B-A80C-10AB782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3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85B2-361C-4CA0-B9E8-A415A662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8F331-9160-49C8-A6CF-741E81287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26E86-EE3B-45C4-BA83-B295C817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6A12-1A75-4E4E-A677-4122D20D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7B9E-A73A-4DEA-803A-418A380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0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57E92-39A9-456D-8CA4-56C76E9F5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493D3-1634-4CD8-9E28-3DC932D03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CE3E-613E-4844-B529-493867BB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EA69-5A0F-41D1-92B8-38F2238A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D9776-465F-4362-BF5E-7C274C81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F59-7CBC-43DD-8FF1-D0D4C34A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B924-2DF4-4CEE-8881-4CC90FFC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C541-C84C-4A6E-B38E-A6BE5098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2CEFF-0E5A-44E9-8336-461E1704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9E7A-E146-4203-8DEF-A3BE40A8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7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9846-7C5A-4411-BC3B-A3630DD7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A8B03-D117-4F2F-B809-D25515E5D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F685-0251-4134-B5E0-0DBF6349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E1A6-2D7E-4581-A16B-E0284546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3C2C-9900-4875-96B6-ECA677DE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8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6C7B-0F74-4AAE-8454-4DCDE328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19E1-91DA-489C-9A17-340F70FD7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2B5BA-54C4-4FA3-95EF-6BF266BD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2F62F-30EE-4DE0-8602-31DAB348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D08D-1AA8-405E-BEED-03339E58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C8FA-B0AA-45B1-8B80-4E6453EB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2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144D-6B5F-4254-BB10-1E6F599A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23873-0CF7-4008-81D7-9565E7FE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68D7F-A904-4445-BE74-A41BF604B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43A88-1F6A-448B-845A-EF4E64F8E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46160-3E2A-4964-AC5C-0EDCFFFEE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1C58B-49BA-45D1-9DE4-B1720A0F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8983-32FF-4555-8743-8FD606D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D7A65-AE72-4E3F-9509-1A07D276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0D35-668E-4D11-8B78-BCA5D3C7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99E10-30A0-4AFD-B7F1-3BA8D308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68FC4-8F89-41C4-B161-FF2C3829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35683-BA2A-4F83-A7A9-04F5B80F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3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CE0C6-8C32-46FB-AAEF-5E681CA5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2329-36B8-4DE8-AE3A-1CE6F8E0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ADE6B-8C97-4D98-BA4E-5274DA99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5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05BD-C186-4BAB-9D3B-DE33970A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8F1F-B14C-48D9-8281-4DF23D48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928A-A77D-434E-B6BA-ABA6AB704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D3E05-A48B-4592-A907-96D060A6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12FFB-C2B8-42C8-98C2-5CA594DD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0D4C-741A-4945-A66A-0AA31065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92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5545-19C4-4923-BF73-566C103A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703A4-93C3-4F12-8A17-4C1EB3B3B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6F22-1E94-4975-AE04-7ECD4F77E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21C9C-146F-40FC-9DDD-958C55B1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6692F-C632-46B6-8B0C-F6161729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7B9E0-8C14-42DA-950D-C6D4A77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3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4C495-A723-408A-8AB5-8078661A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18AA3-9B87-44BB-A0FD-0D237088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55A1-36AA-4EA2-9995-CF642AD47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E4BC-834E-4287-96DA-285C031D5C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D5F5-A5AB-430E-956F-ECE8FF699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93BA-AD5C-4659-BF00-7393502A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2FEF-5DA0-4A46-81C5-6EA5F5167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4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4F6E-8B41-4AF0-9A93-5DD44D63D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/>
              <a:t>Cognizance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45084-A1E7-4804-95B5-420F30D57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4000" dirty="0"/>
              <a:t>Task-1</a:t>
            </a:r>
          </a:p>
          <a:p>
            <a:r>
              <a:rPr lang="en-IN" sz="4000" dirty="0"/>
              <a:t>            </a:t>
            </a:r>
            <a:r>
              <a:rPr lang="en-IN" dirty="0"/>
              <a:t>by </a:t>
            </a:r>
          </a:p>
          <a:p>
            <a:r>
              <a:rPr lang="en-IN" sz="2800" dirty="0"/>
              <a:t>                              </a:t>
            </a:r>
            <a:r>
              <a:rPr lang="en-IN" sz="2200" dirty="0"/>
              <a:t>Jaya Krishna</a:t>
            </a:r>
          </a:p>
        </p:txBody>
      </p:sp>
    </p:spTree>
    <p:extLst>
      <p:ext uri="{BB962C8B-B14F-4D97-AF65-F5344CB8AC3E}">
        <p14:creationId xmlns:p14="http://schemas.microsoft.com/office/powerpoint/2010/main" val="426886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871F-43F6-423D-BC14-D05CDC26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Reset and rebase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0C497-C8F2-4F37-BC3B-8443FAC42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032" y="2184935"/>
            <a:ext cx="7531901" cy="2276757"/>
          </a:xfrm>
        </p:spPr>
      </p:pic>
    </p:spTree>
    <p:extLst>
      <p:ext uri="{BB962C8B-B14F-4D97-AF65-F5344CB8AC3E}">
        <p14:creationId xmlns:p14="http://schemas.microsoft.com/office/powerpoint/2010/main" val="4078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5C1C-D0A8-4C88-A416-8A10BD72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config –list--show-origin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E666A-E3F6-4B99-91F6-972A57F17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98" y="2235903"/>
            <a:ext cx="9792203" cy="3530781"/>
          </a:xfrm>
        </p:spPr>
      </p:pic>
    </p:spTree>
    <p:extLst>
      <p:ext uri="{BB962C8B-B14F-4D97-AF65-F5344CB8AC3E}">
        <p14:creationId xmlns:p14="http://schemas.microsoft.com/office/powerpoint/2010/main" val="269281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2B42-E07B-4532-94B0-6E111AE8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0F0C3-455B-4D56-B924-665D41169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037" y="1690688"/>
            <a:ext cx="7565456" cy="3410701"/>
          </a:xfrm>
        </p:spPr>
      </p:pic>
    </p:spTree>
    <p:extLst>
      <p:ext uri="{BB962C8B-B14F-4D97-AF65-F5344CB8AC3E}">
        <p14:creationId xmlns:p14="http://schemas.microsoft.com/office/powerpoint/2010/main" val="313232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F0E5-99B1-4447-8B7E-12B3F202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Checkout –b and checkout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A2A33-9F29-41D3-BC03-3EF47AB76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179" y="2107933"/>
            <a:ext cx="6656601" cy="3205212"/>
          </a:xfrm>
        </p:spPr>
      </p:pic>
    </p:spTree>
    <p:extLst>
      <p:ext uri="{BB962C8B-B14F-4D97-AF65-F5344CB8AC3E}">
        <p14:creationId xmlns:p14="http://schemas.microsoft.com/office/powerpoint/2010/main" val="65727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5E26-36AE-4D6A-A0C1-D31C1C8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8837D-75AB-4C5A-9D7B-B5AA2E330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554" y="1472666"/>
            <a:ext cx="8258475" cy="3484346"/>
          </a:xfrm>
        </p:spPr>
      </p:pic>
    </p:spTree>
    <p:extLst>
      <p:ext uri="{BB962C8B-B14F-4D97-AF65-F5344CB8AC3E}">
        <p14:creationId xmlns:p14="http://schemas.microsoft.com/office/powerpoint/2010/main" val="362912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31C0-36CB-4782-8D1C-539DBE9E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010B0-5696-4A80-AABC-08066F906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690688"/>
            <a:ext cx="6987035" cy="2929763"/>
          </a:xfrm>
        </p:spPr>
      </p:pic>
    </p:spTree>
    <p:extLst>
      <p:ext uri="{BB962C8B-B14F-4D97-AF65-F5344CB8AC3E}">
        <p14:creationId xmlns:p14="http://schemas.microsoft.com/office/powerpoint/2010/main" val="151390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1660-856D-45A1-9FEE-2C831610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Commit -a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93875-B1A2-43F0-836D-EF4B7DC2C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672" y="1953928"/>
            <a:ext cx="8248849" cy="2422035"/>
          </a:xfrm>
        </p:spPr>
      </p:pic>
    </p:spTree>
    <p:extLst>
      <p:ext uri="{BB962C8B-B14F-4D97-AF65-F5344CB8AC3E}">
        <p14:creationId xmlns:p14="http://schemas.microsoft.com/office/powerpoint/2010/main" val="28414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3BF0-EE0E-4739-92AE-26C65BA7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9D3BA-ECBA-48B3-948F-FFAF12B2A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288" y="1690688"/>
            <a:ext cx="7303871" cy="2866259"/>
          </a:xfrm>
        </p:spPr>
      </p:pic>
    </p:spTree>
    <p:extLst>
      <p:ext uri="{BB962C8B-B14F-4D97-AF65-F5344CB8AC3E}">
        <p14:creationId xmlns:p14="http://schemas.microsoft.com/office/powerpoint/2010/main" val="37692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114B-2F54-40C5-81B6-87CD63DA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FEB127-B129-4475-9857-D6644D9CC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77306"/>
            <a:ext cx="7620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8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BA29-A459-4951-AC07-F61F0407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348AA-C8B4-43B1-BE00-AF1110E4A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543" y="2252312"/>
            <a:ext cx="7206820" cy="2009345"/>
          </a:xfrm>
        </p:spPr>
      </p:pic>
    </p:spTree>
    <p:extLst>
      <p:ext uri="{BB962C8B-B14F-4D97-AF65-F5344CB8AC3E}">
        <p14:creationId xmlns:p14="http://schemas.microsoft.com/office/powerpoint/2010/main" val="120483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Cognizance</vt:lpstr>
      <vt:lpstr>Add</vt:lpstr>
      <vt:lpstr>Checkout –b and checkout</vt:lpstr>
      <vt:lpstr>Commit</vt:lpstr>
      <vt:lpstr>Clone</vt:lpstr>
      <vt:lpstr>Commit -a</vt:lpstr>
      <vt:lpstr>Fetch</vt:lpstr>
      <vt:lpstr>push</vt:lpstr>
      <vt:lpstr>Merge</vt:lpstr>
      <vt:lpstr>Reset and rebase</vt:lpstr>
      <vt:lpstr>Git config –list--show-origin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Cognizance</dc:title>
  <dc:creator>suddapalli gangadhar</dc:creator>
  <cp:lastModifiedBy>suddapalli gangadhar</cp:lastModifiedBy>
  <cp:revision>9</cp:revision>
  <dcterms:created xsi:type="dcterms:W3CDTF">2022-02-15T17:06:47Z</dcterms:created>
  <dcterms:modified xsi:type="dcterms:W3CDTF">2022-02-15T17:20:17Z</dcterms:modified>
</cp:coreProperties>
</file>