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rgbClr val="292E3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292E3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8951" y="500892"/>
            <a:ext cx="12183845" cy="39449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97506" y="3265786"/>
            <a:ext cx="9522460" cy="2224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rgbClr val="292E3A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3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35.jpg"/><Relationship Id="rId6" Type="http://schemas.openxmlformats.org/officeDocument/2006/relationships/image" Target="../media/image36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jpg"/><Relationship Id="rId4" Type="http://schemas.openxmlformats.org/officeDocument/2006/relationships/image" Target="../media/image2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jpg"/><Relationship Id="rId4" Type="http://schemas.openxmlformats.org/officeDocument/2006/relationships/image" Target="../media/image23.jpg"/><Relationship Id="rId5" Type="http://schemas.openxmlformats.org/officeDocument/2006/relationships/image" Target="../media/image24.jp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8196205" cy="1028699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86203" y="329846"/>
            <a:ext cx="2562224" cy="201929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6253987" y="5753746"/>
            <a:ext cx="11005820" cy="0"/>
          </a:xfrm>
          <a:custGeom>
            <a:avLst/>
            <a:gdLst/>
            <a:ahLst/>
            <a:cxnLst/>
            <a:rect l="l" t="t" r="r" b="b"/>
            <a:pathLst>
              <a:path w="11005819" h="0">
                <a:moveTo>
                  <a:pt x="0" y="0"/>
                </a:moveTo>
                <a:lnTo>
                  <a:pt x="11005311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4610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430"/>
              </a:spcBef>
            </a:pPr>
            <a:r>
              <a:rPr dirty="0" spc="645"/>
              <a:t>AUTOMATION</a:t>
            </a:r>
            <a:r>
              <a:rPr dirty="0" spc="-114"/>
              <a:t> </a:t>
            </a:r>
            <a:r>
              <a:rPr dirty="0" spc="210"/>
              <a:t>TESTING</a:t>
            </a:r>
            <a:r>
              <a:rPr dirty="0" spc="-110"/>
              <a:t> </a:t>
            </a:r>
            <a:r>
              <a:rPr dirty="0" spc="980"/>
              <a:t>ON</a:t>
            </a: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8200" spc="-495" b="1">
                <a:latin typeface="Tahoma"/>
                <a:cs typeface="Tahoma"/>
              </a:rPr>
              <a:t>ITlearn360</a:t>
            </a:r>
            <a:endParaRPr sz="82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400980" y="6038278"/>
            <a:ext cx="4399280" cy="3696970"/>
          </a:xfrm>
          <a:prstGeom prst="rect">
            <a:avLst/>
          </a:prstGeom>
        </p:spPr>
        <p:txBody>
          <a:bodyPr wrap="square" lIns="0" tIns="2425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dirty="0" sz="2800" spc="215" b="1">
                <a:solidFill>
                  <a:srgbClr val="292E3A"/>
                </a:solidFill>
                <a:latin typeface="Trebuchet MS"/>
                <a:cs typeface="Trebuchet MS"/>
              </a:rPr>
              <a:t>TEAM</a:t>
            </a:r>
            <a:r>
              <a:rPr dirty="0" sz="2800" spc="-70" b="1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2800" spc="190" b="1">
                <a:solidFill>
                  <a:srgbClr val="292E3A"/>
                </a:solidFill>
                <a:latin typeface="Trebuchet MS"/>
                <a:cs typeface="Trebuchet MS"/>
              </a:rPr>
              <a:t>MEMBERS</a:t>
            </a:r>
            <a:endParaRPr sz="2800">
              <a:latin typeface="Trebuchet MS"/>
              <a:cs typeface="Trebuchet MS"/>
            </a:endParaRPr>
          </a:p>
          <a:p>
            <a:pPr marL="340995" indent="-327025">
              <a:lnSpc>
                <a:spcPct val="100000"/>
              </a:lnSpc>
              <a:spcBef>
                <a:spcPts val="1750"/>
              </a:spcBef>
              <a:buSzPct val="96296"/>
              <a:buAutoNum type="arabicPeriod"/>
              <a:tabLst>
                <a:tab pos="340995" algn="l"/>
              </a:tabLst>
            </a:pPr>
            <a:r>
              <a:rPr dirty="0" sz="2700" b="1">
                <a:solidFill>
                  <a:srgbClr val="292E3A"/>
                </a:solidFill>
                <a:latin typeface="Trebuchet MS"/>
                <a:cs typeface="Trebuchet MS"/>
              </a:rPr>
              <a:t>Jaya</a:t>
            </a:r>
            <a:r>
              <a:rPr dirty="0" sz="2700" spc="-90" b="1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2700" spc="100" b="1">
                <a:solidFill>
                  <a:srgbClr val="292E3A"/>
                </a:solidFill>
                <a:latin typeface="Trebuchet MS"/>
                <a:cs typeface="Trebuchet MS"/>
              </a:rPr>
              <a:t>Krishna</a:t>
            </a:r>
            <a:r>
              <a:rPr dirty="0" sz="2700" spc="-85" b="1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2700" spc="150" b="1">
                <a:solidFill>
                  <a:srgbClr val="292E3A"/>
                </a:solidFill>
                <a:latin typeface="Trebuchet MS"/>
                <a:cs typeface="Trebuchet MS"/>
              </a:rPr>
              <a:t>Kora</a:t>
            </a:r>
            <a:endParaRPr sz="2700">
              <a:latin typeface="Trebuchet MS"/>
              <a:cs typeface="Trebuchet MS"/>
            </a:endParaRPr>
          </a:p>
          <a:p>
            <a:pPr marL="411480" indent="-327025">
              <a:lnSpc>
                <a:spcPct val="100000"/>
              </a:lnSpc>
              <a:spcBef>
                <a:spcPts val="509"/>
              </a:spcBef>
              <a:buSzPct val="96296"/>
              <a:buAutoNum type="arabicPeriod"/>
              <a:tabLst>
                <a:tab pos="411480" algn="l"/>
              </a:tabLst>
            </a:pPr>
            <a:r>
              <a:rPr dirty="0" sz="2700" spc="120" b="1">
                <a:solidFill>
                  <a:srgbClr val="292E3A"/>
                </a:solidFill>
                <a:latin typeface="Trebuchet MS"/>
                <a:cs typeface="Trebuchet MS"/>
              </a:rPr>
              <a:t>Hrutik</a:t>
            </a:r>
            <a:r>
              <a:rPr dirty="0" sz="2700" spc="-70" b="1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2700" spc="105" b="1">
                <a:solidFill>
                  <a:srgbClr val="292E3A"/>
                </a:solidFill>
                <a:latin typeface="Trebuchet MS"/>
                <a:cs typeface="Trebuchet MS"/>
              </a:rPr>
              <a:t>Gitekar</a:t>
            </a:r>
            <a:endParaRPr sz="2700">
              <a:latin typeface="Trebuchet MS"/>
              <a:cs typeface="Trebuchet MS"/>
            </a:endParaRPr>
          </a:p>
          <a:p>
            <a:pPr marL="412750" indent="-327025">
              <a:lnSpc>
                <a:spcPct val="100000"/>
              </a:lnSpc>
              <a:spcBef>
                <a:spcPts val="509"/>
              </a:spcBef>
              <a:buSzPct val="96296"/>
              <a:buAutoNum type="arabicPeriod"/>
              <a:tabLst>
                <a:tab pos="412750" algn="l"/>
              </a:tabLst>
            </a:pPr>
            <a:r>
              <a:rPr dirty="0" sz="2700" spc="180" b="1">
                <a:solidFill>
                  <a:srgbClr val="292E3A"/>
                </a:solidFill>
                <a:latin typeface="Trebuchet MS"/>
                <a:cs typeface="Trebuchet MS"/>
              </a:rPr>
              <a:t>Ansh</a:t>
            </a:r>
            <a:r>
              <a:rPr dirty="0" sz="2700" spc="-55" b="1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2700" spc="105" b="1">
                <a:solidFill>
                  <a:srgbClr val="292E3A"/>
                </a:solidFill>
                <a:latin typeface="Trebuchet MS"/>
                <a:cs typeface="Trebuchet MS"/>
              </a:rPr>
              <a:t>Dubey</a:t>
            </a:r>
            <a:endParaRPr sz="2700">
              <a:latin typeface="Trebuchet MS"/>
              <a:cs typeface="Trebuchet MS"/>
            </a:endParaRPr>
          </a:p>
          <a:p>
            <a:pPr marL="443865" indent="-327025">
              <a:lnSpc>
                <a:spcPct val="100000"/>
              </a:lnSpc>
              <a:spcBef>
                <a:spcPts val="509"/>
              </a:spcBef>
              <a:buSzPct val="96296"/>
              <a:buAutoNum type="arabicPeriod"/>
              <a:tabLst>
                <a:tab pos="443865" algn="l"/>
              </a:tabLst>
            </a:pPr>
            <a:r>
              <a:rPr dirty="0" sz="2700" spc="110" b="1">
                <a:solidFill>
                  <a:srgbClr val="292E3A"/>
                </a:solidFill>
                <a:latin typeface="Trebuchet MS"/>
                <a:cs typeface="Trebuchet MS"/>
              </a:rPr>
              <a:t>Soniya</a:t>
            </a:r>
            <a:r>
              <a:rPr dirty="0" sz="2700" spc="-65" b="1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2700" b="1">
                <a:solidFill>
                  <a:srgbClr val="292E3A"/>
                </a:solidFill>
                <a:latin typeface="Trebuchet MS"/>
                <a:cs typeface="Trebuchet MS"/>
              </a:rPr>
              <a:t>P</a:t>
            </a:r>
            <a:r>
              <a:rPr dirty="0" sz="2700" spc="-60" b="1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2700" spc="275" b="1">
                <a:solidFill>
                  <a:srgbClr val="292E3A"/>
                </a:solidFill>
                <a:latin typeface="Trebuchet MS"/>
                <a:cs typeface="Trebuchet MS"/>
              </a:rPr>
              <a:t>V</a:t>
            </a:r>
            <a:endParaRPr sz="2700">
              <a:latin typeface="Trebuchet MS"/>
              <a:cs typeface="Trebuchet MS"/>
            </a:endParaRPr>
          </a:p>
          <a:p>
            <a:pPr marL="118110" marR="5080" indent="-24130">
              <a:lnSpc>
                <a:spcPct val="115700"/>
              </a:lnSpc>
              <a:buSzPct val="96296"/>
              <a:buAutoNum type="arabicPeriod"/>
              <a:tabLst>
                <a:tab pos="421005" algn="l"/>
              </a:tabLst>
            </a:pPr>
            <a:r>
              <a:rPr dirty="0" sz="2700" spc="130" b="1">
                <a:solidFill>
                  <a:srgbClr val="292E3A"/>
                </a:solidFill>
                <a:latin typeface="Trebuchet MS"/>
                <a:cs typeface="Trebuchet MS"/>
              </a:rPr>
              <a:t>	</a:t>
            </a:r>
            <a:r>
              <a:rPr dirty="0" sz="2700" spc="130" b="1">
                <a:solidFill>
                  <a:srgbClr val="292E3A"/>
                </a:solidFill>
                <a:latin typeface="Trebuchet MS"/>
                <a:cs typeface="Trebuchet MS"/>
              </a:rPr>
              <a:t>Shradha</a:t>
            </a:r>
            <a:r>
              <a:rPr dirty="0" sz="2700" spc="-45" b="1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2700" spc="85" b="1">
                <a:solidFill>
                  <a:srgbClr val="292E3A"/>
                </a:solidFill>
                <a:latin typeface="Trebuchet MS"/>
                <a:cs typeface="Trebuchet MS"/>
              </a:rPr>
              <a:t>Kulkarni </a:t>
            </a:r>
            <a:r>
              <a:rPr dirty="0" sz="2700" spc="135" b="1">
                <a:solidFill>
                  <a:srgbClr val="292E3A"/>
                </a:solidFill>
                <a:latin typeface="Trebuchet MS"/>
                <a:cs typeface="Trebuchet MS"/>
              </a:rPr>
              <a:t>6.Madhurima</a:t>
            </a:r>
            <a:r>
              <a:rPr dirty="0" sz="2700" spc="-40" b="1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2700" spc="114" b="1">
                <a:solidFill>
                  <a:srgbClr val="292E3A"/>
                </a:solidFill>
                <a:latin typeface="Trebuchet MS"/>
                <a:cs typeface="Trebuchet MS"/>
              </a:rPr>
              <a:t>Mukherjee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5196246" y="6268539"/>
            <a:ext cx="15322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75" b="1">
                <a:solidFill>
                  <a:srgbClr val="292E3A"/>
                </a:solidFill>
                <a:latin typeface="Trebuchet MS"/>
                <a:cs typeface="Trebuchet MS"/>
              </a:rPr>
              <a:t>TRAINER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515128" y="7054005"/>
            <a:ext cx="414591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190" b="1">
                <a:solidFill>
                  <a:srgbClr val="292E3A"/>
                </a:solidFill>
                <a:latin typeface="Trebuchet MS"/>
                <a:cs typeface="Trebuchet MS"/>
              </a:rPr>
              <a:t>Anand</a:t>
            </a:r>
            <a:r>
              <a:rPr dirty="0" sz="2700" spc="-45" b="1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2700" spc="120" b="1">
                <a:solidFill>
                  <a:srgbClr val="292E3A"/>
                </a:solidFill>
                <a:latin typeface="Trebuchet MS"/>
                <a:cs typeface="Trebuchet MS"/>
              </a:rPr>
              <a:t>Bhakthavathsala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112" y="4466205"/>
            <a:ext cx="18265775" cy="5821045"/>
            <a:chOff x="11112" y="4466205"/>
            <a:chExt cx="18265775" cy="582104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12" y="8195181"/>
              <a:ext cx="18265772" cy="209181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0" y="4466205"/>
              <a:ext cx="7658099" cy="558164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0534" y="4829956"/>
              <a:ext cx="133349" cy="13334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0534" y="5449081"/>
              <a:ext cx="133349" cy="13334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0534" y="6068206"/>
              <a:ext cx="133349" cy="13334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829035" y="682656"/>
            <a:ext cx="6630034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75">
                <a:solidFill>
                  <a:srgbClr val="292E3A"/>
                </a:solidFill>
              </a:rPr>
              <a:t>Test</a:t>
            </a:r>
            <a:r>
              <a:rPr dirty="0" spc="-165">
                <a:solidFill>
                  <a:srgbClr val="292E3A"/>
                </a:solidFill>
              </a:rPr>
              <a:t> </a:t>
            </a:r>
            <a:r>
              <a:rPr dirty="0" spc="250">
                <a:solidFill>
                  <a:srgbClr val="708BAB"/>
                </a:solidFill>
              </a:rPr>
              <a:t>Execution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2663312" y="2127637"/>
            <a:ext cx="1296162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05810" marR="5080" indent="-3293745">
              <a:lnSpc>
                <a:spcPct val="115399"/>
              </a:lnSpc>
              <a:spcBef>
                <a:spcPts val="100"/>
              </a:spcBef>
            </a:pPr>
            <a:r>
              <a:rPr dirty="0" sz="2600">
                <a:solidFill>
                  <a:srgbClr val="292E3A"/>
                </a:solidFill>
                <a:latin typeface="Tahoma"/>
                <a:cs typeface="Tahoma"/>
              </a:rPr>
              <a:t>Test</a:t>
            </a:r>
            <a:r>
              <a:rPr dirty="0" sz="2600" spc="-7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292E3A"/>
                </a:solidFill>
                <a:latin typeface="Tahoma"/>
                <a:cs typeface="Tahoma"/>
              </a:rPr>
              <a:t>Execution</a:t>
            </a:r>
            <a:r>
              <a:rPr dirty="0" sz="2600" spc="-7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292E3A"/>
                </a:solidFill>
                <a:latin typeface="Tahoma"/>
                <a:cs typeface="Tahoma"/>
              </a:rPr>
              <a:t>is</a:t>
            </a:r>
            <a:r>
              <a:rPr dirty="0" sz="2600" spc="-7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292E3A"/>
                </a:solidFill>
                <a:latin typeface="Tahoma"/>
                <a:cs typeface="Tahoma"/>
              </a:rPr>
              <a:t>the</a:t>
            </a:r>
            <a:r>
              <a:rPr dirty="0" sz="2600" spc="-7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292E3A"/>
                </a:solidFill>
                <a:latin typeface="Tahoma"/>
                <a:cs typeface="Tahoma"/>
              </a:rPr>
              <a:t>process</a:t>
            </a:r>
            <a:r>
              <a:rPr dirty="0" sz="2600" spc="-7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292E3A"/>
                </a:solidFill>
                <a:latin typeface="Tahoma"/>
                <a:cs typeface="Tahoma"/>
              </a:rPr>
              <a:t>of</a:t>
            </a:r>
            <a:r>
              <a:rPr dirty="0" sz="2600" spc="-7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-20">
                <a:solidFill>
                  <a:srgbClr val="292E3A"/>
                </a:solidFill>
                <a:latin typeface="Tahoma"/>
                <a:cs typeface="Tahoma"/>
              </a:rPr>
              <a:t>performing</a:t>
            </a:r>
            <a:r>
              <a:rPr dirty="0" sz="2600" spc="-7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292E3A"/>
                </a:solidFill>
                <a:latin typeface="Tahoma"/>
                <a:cs typeface="Tahoma"/>
              </a:rPr>
              <a:t>test</a:t>
            </a:r>
            <a:r>
              <a:rPr dirty="0" sz="2600" spc="-7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105">
                <a:solidFill>
                  <a:srgbClr val="292E3A"/>
                </a:solidFill>
                <a:latin typeface="Tahoma"/>
                <a:cs typeface="Tahoma"/>
              </a:rPr>
              <a:t>cases</a:t>
            </a:r>
            <a:r>
              <a:rPr dirty="0" sz="2600" spc="-7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292E3A"/>
                </a:solidFill>
                <a:latin typeface="Tahoma"/>
                <a:cs typeface="Tahoma"/>
              </a:rPr>
              <a:t>to</a:t>
            </a:r>
            <a:r>
              <a:rPr dirty="0" sz="2600" spc="-7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-25">
                <a:solidFill>
                  <a:srgbClr val="292E3A"/>
                </a:solidFill>
                <a:latin typeface="Tahoma"/>
                <a:cs typeface="Tahoma"/>
              </a:rPr>
              <a:t>identify</a:t>
            </a:r>
            <a:r>
              <a:rPr dirty="0" sz="2600" spc="-7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292E3A"/>
                </a:solidFill>
                <a:latin typeface="Tahoma"/>
                <a:cs typeface="Tahoma"/>
              </a:rPr>
              <a:t>bugs,</a:t>
            </a:r>
            <a:r>
              <a:rPr dirty="0" sz="2600" spc="-7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292E3A"/>
                </a:solidFill>
                <a:latin typeface="Tahoma"/>
                <a:cs typeface="Tahoma"/>
              </a:rPr>
              <a:t>errors,</a:t>
            </a:r>
            <a:r>
              <a:rPr dirty="0" sz="2600" spc="-7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dirty="0" sz="2600" spc="-7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-10">
                <a:solidFill>
                  <a:srgbClr val="292E3A"/>
                </a:solidFill>
                <a:latin typeface="Tahoma"/>
                <a:cs typeface="Tahoma"/>
              </a:rPr>
              <a:t>other potential</a:t>
            </a:r>
            <a:r>
              <a:rPr dirty="0" sz="2600" spc="-10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65">
                <a:solidFill>
                  <a:srgbClr val="292E3A"/>
                </a:solidFill>
                <a:latin typeface="Tahoma"/>
                <a:cs typeface="Tahoma"/>
              </a:rPr>
              <a:t>issues</a:t>
            </a:r>
            <a:r>
              <a:rPr dirty="0" sz="2600" spc="-10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-40">
                <a:solidFill>
                  <a:srgbClr val="292E3A"/>
                </a:solidFill>
                <a:latin typeface="Tahoma"/>
                <a:cs typeface="Tahoma"/>
              </a:rPr>
              <a:t>that</a:t>
            </a:r>
            <a:r>
              <a:rPr dirty="0" sz="2600" spc="-9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95">
                <a:solidFill>
                  <a:srgbClr val="292E3A"/>
                </a:solidFill>
                <a:latin typeface="Tahoma"/>
                <a:cs typeface="Tahoma"/>
              </a:rPr>
              <a:t>a</a:t>
            </a:r>
            <a:r>
              <a:rPr dirty="0" sz="2600" spc="-10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292E3A"/>
                </a:solidFill>
                <a:latin typeface="Tahoma"/>
                <a:cs typeface="Tahoma"/>
              </a:rPr>
              <a:t>software</a:t>
            </a:r>
            <a:r>
              <a:rPr dirty="0" sz="2600" spc="-10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292E3A"/>
                </a:solidFill>
                <a:latin typeface="Tahoma"/>
                <a:cs typeface="Tahoma"/>
              </a:rPr>
              <a:t>could</a:t>
            </a:r>
            <a:r>
              <a:rPr dirty="0" sz="2600" spc="-9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-10">
                <a:solidFill>
                  <a:srgbClr val="292E3A"/>
                </a:solidFill>
                <a:latin typeface="Tahoma"/>
                <a:cs typeface="Tahoma"/>
              </a:rPr>
              <a:t>have.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544809" y="4477518"/>
            <a:ext cx="4947920" cy="1882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dirty="0" sz="3500" spc="85" b="1">
                <a:solidFill>
                  <a:srgbClr val="153869"/>
                </a:solidFill>
                <a:latin typeface="Trebuchet MS"/>
                <a:cs typeface="Trebuchet MS"/>
              </a:rPr>
              <a:t>Test</a:t>
            </a:r>
            <a:r>
              <a:rPr dirty="0" sz="3500" spc="-65" b="1">
                <a:solidFill>
                  <a:srgbClr val="153869"/>
                </a:solidFill>
                <a:latin typeface="Trebuchet MS"/>
                <a:cs typeface="Trebuchet MS"/>
              </a:rPr>
              <a:t> </a:t>
            </a:r>
            <a:r>
              <a:rPr dirty="0" sz="3500" spc="130" b="1">
                <a:solidFill>
                  <a:srgbClr val="153869"/>
                </a:solidFill>
                <a:latin typeface="Trebuchet MS"/>
                <a:cs typeface="Trebuchet MS"/>
              </a:rPr>
              <a:t>Execution</a:t>
            </a:r>
            <a:r>
              <a:rPr dirty="0" sz="3500" spc="-60" b="1">
                <a:solidFill>
                  <a:srgbClr val="153869"/>
                </a:solidFill>
                <a:latin typeface="Trebuchet MS"/>
                <a:cs typeface="Trebuchet MS"/>
              </a:rPr>
              <a:t> </a:t>
            </a:r>
            <a:r>
              <a:rPr dirty="0" sz="3500" spc="100" b="1">
                <a:solidFill>
                  <a:srgbClr val="153869"/>
                </a:solidFill>
                <a:latin typeface="Trebuchet MS"/>
                <a:cs typeface="Trebuchet MS"/>
              </a:rPr>
              <a:t>Phases </a:t>
            </a:r>
            <a:r>
              <a:rPr dirty="0" sz="3500" spc="85" b="1">
                <a:solidFill>
                  <a:srgbClr val="153869"/>
                </a:solidFill>
                <a:latin typeface="Trebuchet MS"/>
                <a:cs typeface="Trebuchet MS"/>
              </a:rPr>
              <a:t>Test</a:t>
            </a:r>
            <a:r>
              <a:rPr dirty="0" sz="3500" spc="-65" b="1">
                <a:solidFill>
                  <a:srgbClr val="153869"/>
                </a:solidFill>
                <a:latin typeface="Trebuchet MS"/>
                <a:cs typeface="Trebuchet MS"/>
              </a:rPr>
              <a:t> </a:t>
            </a:r>
            <a:r>
              <a:rPr dirty="0" sz="3500" spc="130" b="1">
                <a:solidFill>
                  <a:srgbClr val="153869"/>
                </a:solidFill>
                <a:latin typeface="Trebuchet MS"/>
                <a:cs typeface="Trebuchet MS"/>
              </a:rPr>
              <a:t>Execution</a:t>
            </a:r>
            <a:r>
              <a:rPr dirty="0" sz="3500" spc="-60" b="1">
                <a:solidFill>
                  <a:srgbClr val="153869"/>
                </a:solidFill>
                <a:latin typeface="Trebuchet MS"/>
                <a:cs typeface="Trebuchet MS"/>
              </a:rPr>
              <a:t> </a:t>
            </a:r>
            <a:r>
              <a:rPr dirty="0" sz="3500" spc="45" b="1">
                <a:solidFill>
                  <a:srgbClr val="153869"/>
                </a:solidFill>
                <a:latin typeface="Trebuchet MS"/>
                <a:cs typeface="Trebuchet MS"/>
              </a:rPr>
              <a:t>Cycle </a:t>
            </a:r>
            <a:r>
              <a:rPr dirty="0" sz="3500" spc="85" b="1">
                <a:solidFill>
                  <a:srgbClr val="153869"/>
                </a:solidFill>
                <a:latin typeface="Trebuchet MS"/>
                <a:cs typeface="Trebuchet MS"/>
              </a:rPr>
              <a:t>Test</a:t>
            </a:r>
            <a:r>
              <a:rPr dirty="0" sz="3500" spc="-65" b="1">
                <a:solidFill>
                  <a:srgbClr val="153869"/>
                </a:solidFill>
                <a:latin typeface="Trebuchet MS"/>
                <a:cs typeface="Trebuchet MS"/>
              </a:rPr>
              <a:t> </a:t>
            </a:r>
            <a:r>
              <a:rPr dirty="0" sz="3500" spc="130" b="1">
                <a:solidFill>
                  <a:srgbClr val="153869"/>
                </a:solidFill>
                <a:latin typeface="Trebuchet MS"/>
                <a:cs typeface="Trebuchet MS"/>
              </a:rPr>
              <a:t>Execution</a:t>
            </a:r>
            <a:r>
              <a:rPr dirty="0" sz="3500" spc="-60" b="1">
                <a:solidFill>
                  <a:srgbClr val="153869"/>
                </a:solidFill>
                <a:latin typeface="Trebuchet MS"/>
                <a:cs typeface="Trebuchet MS"/>
              </a:rPr>
              <a:t> </a:t>
            </a:r>
            <a:r>
              <a:rPr dirty="0" sz="3500" spc="170" b="1">
                <a:solidFill>
                  <a:srgbClr val="153869"/>
                </a:solidFill>
                <a:latin typeface="Trebuchet MS"/>
                <a:cs typeface="Trebuchet MS"/>
              </a:rPr>
              <a:t>State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5386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9524" y="0"/>
            <a:ext cx="18278475" cy="3771900"/>
            <a:chOff x="9524" y="0"/>
            <a:chExt cx="18278475" cy="37719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4" y="0"/>
              <a:ext cx="18278474" cy="377189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9847" y="0"/>
              <a:ext cx="1168192" cy="489312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63286" y="9701126"/>
            <a:ext cx="1361313" cy="58587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44135" y="440668"/>
            <a:ext cx="3759200" cy="255905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95"/>
              </a:spcBef>
            </a:pPr>
            <a:r>
              <a:rPr dirty="0" sz="7700" spc="135"/>
              <a:t>EXTENT </a:t>
            </a:r>
            <a:r>
              <a:rPr dirty="0" sz="7700" spc="110"/>
              <a:t>REPORT</a:t>
            </a:r>
            <a:endParaRPr sz="7700"/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00174" y="4596151"/>
            <a:ext cx="142875" cy="14287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00174" y="5758201"/>
            <a:ext cx="142875" cy="14287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00174" y="6920251"/>
            <a:ext cx="142875" cy="142874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728440" y="4373996"/>
            <a:ext cx="14605635" cy="4014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>
                <a:solidFill>
                  <a:srgbClr val="FFFFFF"/>
                </a:solidFill>
                <a:latin typeface="Tahoma"/>
                <a:cs typeface="Tahoma"/>
              </a:rPr>
              <a:t>Open-</a:t>
            </a:r>
            <a:r>
              <a:rPr dirty="0" sz="3300" spc="50">
                <a:solidFill>
                  <a:srgbClr val="FFFFFF"/>
                </a:solidFill>
                <a:latin typeface="Tahoma"/>
                <a:cs typeface="Tahoma"/>
              </a:rPr>
              <a:t>source</a:t>
            </a:r>
            <a:r>
              <a:rPr dirty="0" sz="330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-20">
                <a:solidFill>
                  <a:srgbClr val="FFFFFF"/>
                </a:solidFill>
                <a:latin typeface="Tahoma"/>
                <a:cs typeface="Tahoma"/>
              </a:rPr>
              <a:t>reporting</a:t>
            </a:r>
            <a:r>
              <a:rPr dirty="0" sz="330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>
                <a:solidFill>
                  <a:srgbClr val="FFFFFF"/>
                </a:solidFill>
                <a:latin typeface="Tahoma"/>
                <a:cs typeface="Tahoma"/>
              </a:rPr>
              <a:t>library</a:t>
            </a:r>
            <a:r>
              <a:rPr dirty="0" sz="330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>
                <a:solidFill>
                  <a:srgbClr val="FFFFFF"/>
                </a:solidFill>
                <a:latin typeface="Tahoma"/>
                <a:cs typeface="Tahoma"/>
              </a:rPr>
              <a:t>useful</a:t>
            </a:r>
            <a:r>
              <a:rPr dirty="0" sz="330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-2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330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>
                <a:solidFill>
                  <a:srgbClr val="FFFFFF"/>
                </a:solidFill>
                <a:latin typeface="Tahoma"/>
                <a:cs typeface="Tahoma"/>
              </a:rPr>
              <a:t>test</a:t>
            </a:r>
            <a:r>
              <a:rPr dirty="0" sz="330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-10">
                <a:solidFill>
                  <a:srgbClr val="FFFFFF"/>
                </a:solidFill>
                <a:latin typeface="Tahoma"/>
                <a:cs typeface="Tahoma"/>
              </a:rPr>
              <a:t>automation.</a:t>
            </a:r>
            <a:endParaRPr sz="3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05"/>
              </a:spcBef>
            </a:pPr>
            <a:endParaRPr sz="3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11068685" algn="l"/>
              </a:tabLst>
            </a:pPr>
            <a:r>
              <a:rPr dirty="0" sz="3300" spc="85">
                <a:solidFill>
                  <a:srgbClr val="FFFFFF"/>
                </a:solidFill>
                <a:latin typeface="Tahoma"/>
                <a:cs typeface="Tahoma"/>
              </a:rPr>
              <a:t>Easily</a:t>
            </a:r>
            <a:r>
              <a:rPr dirty="0" sz="33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-20">
                <a:solidFill>
                  <a:srgbClr val="FFFFFF"/>
                </a:solidFill>
                <a:latin typeface="Tahoma"/>
                <a:cs typeface="Tahoma"/>
              </a:rPr>
              <a:t>integrated</a:t>
            </a:r>
            <a:r>
              <a:rPr dirty="0" sz="33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-5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dirty="0" sz="33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-10">
                <a:solidFill>
                  <a:srgbClr val="FFFFFF"/>
                </a:solidFill>
                <a:latin typeface="Tahoma"/>
                <a:cs typeface="Tahoma"/>
              </a:rPr>
              <a:t>major</a:t>
            </a:r>
            <a:r>
              <a:rPr dirty="0" sz="33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r>
              <a:rPr dirty="0" sz="33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>
                <a:solidFill>
                  <a:srgbClr val="FFFFFF"/>
                </a:solidFill>
                <a:latin typeface="Tahoma"/>
                <a:cs typeface="Tahoma"/>
              </a:rPr>
              <a:t>frameworks</a:t>
            </a:r>
            <a:r>
              <a:rPr dirty="0" sz="330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>
                <a:solidFill>
                  <a:srgbClr val="FFFFFF"/>
                </a:solidFill>
                <a:latin typeface="Tahoma"/>
                <a:cs typeface="Tahoma"/>
              </a:rPr>
              <a:t>like</a:t>
            </a:r>
            <a:r>
              <a:rPr dirty="0" sz="33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-10" b="1">
                <a:solidFill>
                  <a:srgbClr val="9DCFF1"/>
                </a:solidFill>
                <a:latin typeface="Tahoma"/>
                <a:cs typeface="Tahoma"/>
              </a:rPr>
              <a:t>JUnit</a:t>
            </a:r>
            <a:r>
              <a:rPr dirty="0" sz="3300" spc="-1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dirty="0" sz="33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3300" spc="-30" b="1">
                <a:solidFill>
                  <a:srgbClr val="9DCFF1"/>
                </a:solidFill>
                <a:latin typeface="Tahoma"/>
                <a:cs typeface="Tahoma"/>
              </a:rPr>
              <a:t>TestNG</a:t>
            </a:r>
            <a:r>
              <a:rPr dirty="0" sz="3300" spc="-3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dirty="0" sz="3300" spc="-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-20">
                <a:solidFill>
                  <a:srgbClr val="FFFFFF"/>
                </a:solidFill>
                <a:latin typeface="Tahoma"/>
                <a:cs typeface="Tahoma"/>
              </a:rPr>
              <a:t>etc.</a:t>
            </a:r>
            <a:endParaRPr sz="3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endParaRPr sz="3300">
              <a:latin typeface="Tahoma"/>
              <a:cs typeface="Tahoma"/>
            </a:endParaRPr>
          </a:p>
          <a:p>
            <a:pPr marL="12700" marR="5080">
              <a:lnSpc>
                <a:spcPct val="115500"/>
              </a:lnSpc>
              <a:spcBef>
                <a:spcPts val="5"/>
              </a:spcBef>
            </a:pPr>
            <a:r>
              <a:rPr dirty="0" sz="3300">
                <a:solidFill>
                  <a:srgbClr val="FFFFFF"/>
                </a:solidFill>
                <a:latin typeface="Tahoma"/>
                <a:cs typeface="Tahoma"/>
              </a:rPr>
              <a:t>Extent</a:t>
            </a:r>
            <a:r>
              <a:rPr dirty="0" sz="33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45">
                <a:solidFill>
                  <a:srgbClr val="FFFFFF"/>
                </a:solidFill>
                <a:latin typeface="Tahoma"/>
                <a:cs typeface="Tahoma"/>
              </a:rPr>
              <a:t>Reports</a:t>
            </a:r>
            <a:r>
              <a:rPr dirty="0" sz="33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-25">
                <a:solidFill>
                  <a:srgbClr val="FFFFFF"/>
                </a:solidFill>
                <a:latin typeface="Tahoma"/>
                <a:cs typeface="Tahoma"/>
              </a:rPr>
              <a:t>offer</a:t>
            </a:r>
            <a:r>
              <a:rPr dirty="0" sz="33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>
                <a:solidFill>
                  <a:srgbClr val="FFFFFF"/>
                </a:solidFill>
                <a:latin typeface="Tahoma"/>
                <a:cs typeface="Tahoma"/>
              </a:rPr>
              <a:t>several</a:t>
            </a:r>
            <a:r>
              <a:rPr dirty="0" sz="33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>
                <a:solidFill>
                  <a:srgbClr val="FFFFFF"/>
                </a:solidFill>
                <a:latin typeface="Tahoma"/>
                <a:cs typeface="Tahoma"/>
              </a:rPr>
              <a:t>advantages</a:t>
            </a:r>
            <a:r>
              <a:rPr dirty="0" sz="33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>
                <a:solidFill>
                  <a:srgbClr val="FFFFFF"/>
                </a:solidFill>
                <a:latin typeface="Tahoma"/>
                <a:cs typeface="Tahoma"/>
              </a:rPr>
              <a:t>when</a:t>
            </a:r>
            <a:r>
              <a:rPr dirty="0" sz="33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>
                <a:solidFill>
                  <a:srgbClr val="FFFFFF"/>
                </a:solidFill>
                <a:latin typeface="Tahoma"/>
                <a:cs typeface="Tahoma"/>
              </a:rPr>
              <a:t>compared</a:t>
            </a:r>
            <a:r>
              <a:rPr dirty="0" sz="33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33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33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-70">
                <a:solidFill>
                  <a:srgbClr val="FFFFFF"/>
                </a:solidFill>
                <a:latin typeface="Tahoma"/>
                <a:cs typeface="Tahoma"/>
              </a:rPr>
              <a:t>built-</a:t>
            </a:r>
            <a:r>
              <a:rPr dirty="0" sz="330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33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-10">
                <a:solidFill>
                  <a:srgbClr val="FFFFFF"/>
                </a:solidFill>
                <a:latin typeface="Tahoma"/>
                <a:cs typeface="Tahoma"/>
              </a:rPr>
              <a:t>reports </a:t>
            </a:r>
            <a:r>
              <a:rPr dirty="0" sz="3300" spc="-45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dirty="0" sz="33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dirty="0" sz="33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>
                <a:solidFill>
                  <a:srgbClr val="FFFFFF"/>
                </a:solidFill>
                <a:latin typeface="Tahoma"/>
                <a:cs typeface="Tahoma"/>
              </a:rPr>
              <a:t>generated</a:t>
            </a:r>
            <a:r>
              <a:rPr dirty="0" sz="33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-20">
                <a:solidFill>
                  <a:srgbClr val="FFFFFF"/>
                </a:solidFill>
                <a:latin typeface="Tahoma"/>
                <a:cs typeface="Tahoma"/>
              </a:rPr>
              <a:t>through</a:t>
            </a:r>
            <a:r>
              <a:rPr dirty="0" sz="33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50">
                <a:solidFill>
                  <a:srgbClr val="FFFFFF"/>
                </a:solidFill>
                <a:latin typeface="Tahoma"/>
                <a:cs typeface="Tahoma"/>
              </a:rPr>
              <a:t>JUnit</a:t>
            </a:r>
            <a:r>
              <a:rPr dirty="0" sz="33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33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114">
                <a:solidFill>
                  <a:srgbClr val="FFFFFF"/>
                </a:solidFill>
                <a:latin typeface="Tahoma"/>
                <a:cs typeface="Tahoma"/>
              </a:rPr>
              <a:t>TestNG</a:t>
            </a:r>
            <a:r>
              <a:rPr dirty="0" sz="33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70">
                <a:solidFill>
                  <a:srgbClr val="FFFFFF"/>
                </a:solidFill>
                <a:latin typeface="Tahoma"/>
                <a:cs typeface="Tahoma"/>
              </a:rPr>
              <a:t>such</a:t>
            </a:r>
            <a:r>
              <a:rPr dirty="0" sz="33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135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dirty="0" sz="33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-35" b="1">
                <a:solidFill>
                  <a:srgbClr val="9DCFF1"/>
                </a:solidFill>
                <a:latin typeface="Tahoma"/>
                <a:cs typeface="Tahoma"/>
              </a:rPr>
              <a:t>pie</a:t>
            </a:r>
            <a:r>
              <a:rPr dirty="0" sz="3300" spc="-50" b="1">
                <a:solidFill>
                  <a:srgbClr val="9DCFF1"/>
                </a:solidFill>
                <a:latin typeface="Tahoma"/>
                <a:cs typeface="Tahoma"/>
              </a:rPr>
              <a:t> </a:t>
            </a:r>
            <a:r>
              <a:rPr dirty="0" sz="3300" spc="-10" b="1">
                <a:solidFill>
                  <a:srgbClr val="9DCFF1"/>
                </a:solidFill>
                <a:latin typeface="Tahoma"/>
                <a:cs typeface="Tahoma"/>
              </a:rPr>
              <a:t>chart </a:t>
            </a:r>
            <a:r>
              <a:rPr dirty="0" sz="3300" spc="-110" b="1">
                <a:solidFill>
                  <a:srgbClr val="9DCFF1"/>
                </a:solidFill>
                <a:latin typeface="Tahoma"/>
                <a:cs typeface="Tahoma"/>
              </a:rPr>
              <a:t>representation</a:t>
            </a:r>
            <a:r>
              <a:rPr dirty="0" sz="3300" spc="-11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dirty="0" sz="33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>
                <a:solidFill>
                  <a:srgbClr val="FFFFFF"/>
                </a:solidFill>
                <a:latin typeface="Tahoma"/>
                <a:cs typeface="Tahoma"/>
              </a:rPr>
              <a:t>test</a:t>
            </a:r>
            <a:r>
              <a:rPr dirty="0" sz="33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>
                <a:solidFill>
                  <a:srgbClr val="FFFFFF"/>
                </a:solidFill>
                <a:latin typeface="Tahoma"/>
                <a:cs typeface="Tahoma"/>
              </a:rPr>
              <a:t>stepwise</a:t>
            </a:r>
            <a:r>
              <a:rPr dirty="0" sz="33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-25">
                <a:solidFill>
                  <a:srgbClr val="FFFFFF"/>
                </a:solidFill>
                <a:latin typeface="Tahoma"/>
                <a:cs typeface="Tahoma"/>
              </a:rPr>
              <a:t>report</a:t>
            </a:r>
            <a:r>
              <a:rPr dirty="0" sz="33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>
                <a:solidFill>
                  <a:srgbClr val="FFFFFF"/>
                </a:solidFill>
                <a:latin typeface="Tahoma"/>
                <a:cs typeface="Tahoma"/>
              </a:rPr>
              <a:t>generation,</a:t>
            </a:r>
            <a:r>
              <a:rPr dirty="0" sz="33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>
                <a:solidFill>
                  <a:srgbClr val="FFFFFF"/>
                </a:solidFill>
                <a:latin typeface="Tahoma"/>
                <a:cs typeface="Tahoma"/>
              </a:rPr>
              <a:t>adding</a:t>
            </a:r>
            <a:r>
              <a:rPr dirty="0" sz="33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-10" b="1">
                <a:solidFill>
                  <a:srgbClr val="9DCFF1"/>
                </a:solidFill>
                <a:latin typeface="Tahoma"/>
                <a:cs typeface="Tahoma"/>
              </a:rPr>
              <a:t>Screenshots</a:t>
            </a:r>
            <a:r>
              <a:rPr dirty="0" sz="3300" spc="-55" b="1">
                <a:solidFill>
                  <a:srgbClr val="9DCFF1"/>
                </a:solidFill>
                <a:latin typeface="Tahoma"/>
                <a:cs typeface="Tahoma"/>
              </a:rPr>
              <a:t> </a:t>
            </a:r>
            <a:r>
              <a:rPr dirty="0" sz="3300" spc="-20">
                <a:solidFill>
                  <a:srgbClr val="FFFFFF"/>
                </a:solidFill>
                <a:latin typeface="Tahoma"/>
                <a:cs typeface="Tahoma"/>
              </a:rPr>
              <a:t>etc.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3773113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3773113"/>
              <a:ext cx="18288000" cy="6514465"/>
            </a:xfrm>
            <a:custGeom>
              <a:avLst/>
              <a:gdLst/>
              <a:ahLst/>
              <a:cxnLst/>
              <a:rect l="l" t="t" r="r" b="b"/>
              <a:pathLst>
                <a:path w="18288000" h="6514465">
                  <a:moveTo>
                    <a:pt x="18288000" y="6513885"/>
                  </a:moveTo>
                  <a:lnTo>
                    <a:pt x="0" y="651388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6513885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2187780" y="4850916"/>
            <a:ext cx="6299835" cy="3737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100"/>
              </a:lnSpc>
              <a:tabLst>
                <a:tab pos="6113780" algn="l"/>
              </a:tabLst>
            </a:pPr>
            <a:r>
              <a:rPr dirty="0" sz="2600">
                <a:solidFill>
                  <a:srgbClr val="292E3A"/>
                </a:solidFill>
                <a:latin typeface="Tahoma"/>
                <a:cs typeface="Tahoma"/>
              </a:rPr>
              <a:t>About</a:t>
            </a:r>
            <a:r>
              <a:rPr dirty="0" sz="2600" spc="-10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292E3A"/>
                </a:solidFill>
                <a:latin typeface="Tahoma"/>
                <a:cs typeface="Tahoma"/>
              </a:rPr>
              <a:t>the</a:t>
            </a:r>
            <a:r>
              <a:rPr dirty="0" sz="2600" spc="-10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292E3A"/>
                </a:solidFill>
                <a:latin typeface="Tahoma"/>
                <a:cs typeface="Tahoma"/>
              </a:rPr>
              <a:t>Company</a:t>
            </a:r>
            <a:r>
              <a:rPr dirty="0" sz="2600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dirty="0" sz="2600" spc="-235" b="1">
                <a:solidFill>
                  <a:srgbClr val="708BAB"/>
                </a:solidFill>
                <a:latin typeface="Tahoma"/>
                <a:cs typeface="Tahoma"/>
              </a:rPr>
              <a:t>3</a:t>
            </a:r>
            <a:endParaRPr sz="2600">
              <a:latin typeface="Tahoma"/>
              <a:cs typeface="Tahoma"/>
            </a:endParaRPr>
          </a:p>
          <a:p>
            <a:pPr algn="r" marL="6113780" indent="-6114415">
              <a:lnSpc>
                <a:spcPct val="210100"/>
              </a:lnSpc>
              <a:tabLst>
                <a:tab pos="6113780" algn="l"/>
              </a:tabLst>
            </a:pPr>
            <a:r>
              <a:rPr dirty="0" sz="2600">
                <a:solidFill>
                  <a:srgbClr val="292E3A"/>
                </a:solidFill>
                <a:latin typeface="Tahoma"/>
                <a:cs typeface="Tahoma"/>
              </a:rPr>
              <a:t>Our</a:t>
            </a:r>
            <a:r>
              <a:rPr dirty="0" sz="2600" spc="-1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292E3A"/>
                </a:solidFill>
                <a:latin typeface="Tahoma"/>
                <a:cs typeface="Tahoma"/>
              </a:rPr>
              <a:t>Mission</a:t>
            </a:r>
            <a:r>
              <a:rPr dirty="0" sz="2600" spc="-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dirty="0" sz="2600" spc="-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-10">
                <a:solidFill>
                  <a:srgbClr val="292E3A"/>
                </a:solidFill>
                <a:latin typeface="Tahoma"/>
                <a:cs typeface="Tahoma"/>
              </a:rPr>
              <a:t>Vision</a:t>
            </a:r>
            <a:r>
              <a:rPr dirty="0" sz="2600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dirty="0" sz="2600" spc="-235" b="1">
                <a:solidFill>
                  <a:srgbClr val="708BAB"/>
                </a:solidFill>
                <a:latin typeface="Tahoma"/>
                <a:cs typeface="Tahoma"/>
              </a:rPr>
              <a:t>4 5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6113780" algn="l"/>
              </a:tabLst>
            </a:pPr>
            <a:r>
              <a:rPr dirty="0" sz="2600">
                <a:solidFill>
                  <a:srgbClr val="292E3A"/>
                </a:solidFill>
                <a:latin typeface="Tahoma"/>
                <a:cs typeface="Tahoma"/>
              </a:rPr>
              <a:t>Our</a:t>
            </a:r>
            <a:r>
              <a:rPr dirty="0" sz="2600" spc="3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-10">
                <a:solidFill>
                  <a:srgbClr val="292E3A"/>
                </a:solidFill>
                <a:latin typeface="Tahoma"/>
                <a:cs typeface="Tahoma"/>
              </a:rPr>
              <a:t>Traction</a:t>
            </a:r>
            <a:r>
              <a:rPr dirty="0" sz="2600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dirty="0" sz="2600" spc="-235" b="1">
                <a:solidFill>
                  <a:srgbClr val="708BAB"/>
                </a:solidFill>
                <a:latin typeface="Tahoma"/>
                <a:cs typeface="Tahoma"/>
              </a:rPr>
              <a:t>6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tabLst>
                <a:tab pos="6113780" algn="l"/>
              </a:tabLst>
            </a:pPr>
            <a:r>
              <a:rPr dirty="0" sz="2600">
                <a:solidFill>
                  <a:srgbClr val="292E3A"/>
                </a:solidFill>
                <a:latin typeface="Tahoma"/>
                <a:cs typeface="Tahoma"/>
              </a:rPr>
              <a:t>Our</a:t>
            </a:r>
            <a:r>
              <a:rPr dirty="0" sz="2600" spc="3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-10">
                <a:solidFill>
                  <a:srgbClr val="292E3A"/>
                </a:solidFill>
                <a:latin typeface="Tahoma"/>
                <a:cs typeface="Tahoma"/>
              </a:rPr>
              <a:t>Market</a:t>
            </a:r>
            <a:r>
              <a:rPr dirty="0" sz="2600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dirty="0" sz="2600" spc="-235" b="1">
                <a:solidFill>
                  <a:srgbClr val="708BAB"/>
                </a:solidFill>
                <a:latin typeface="Tahoma"/>
                <a:cs typeface="Tahoma"/>
              </a:rPr>
              <a:t>7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2035380" y="5472953"/>
            <a:ext cx="6604634" cy="2497455"/>
          </a:xfrm>
          <a:custGeom>
            <a:avLst/>
            <a:gdLst/>
            <a:ahLst/>
            <a:cxnLst/>
            <a:rect l="l" t="t" r="r" b="b"/>
            <a:pathLst>
              <a:path w="6604634" h="2497454">
                <a:moveTo>
                  <a:pt x="0" y="0"/>
                </a:moveTo>
                <a:lnTo>
                  <a:pt x="6604346" y="0"/>
                </a:lnTo>
              </a:path>
              <a:path w="6604634" h="2497454">
                <a:moveTo>
                  <a:pt x="0" y="832373"/>
                </a:moveTo>
                <a:lnTo>
                  <a:pt x="6604346" y="832373"/>
                </a:lnTo>
              </a:path>
              <a:path w="6604634" h="2497454">
                <a:moveTo>
                  <a:pt x="0" y="1664746"/>
                </a:moveTo>
                <a:lnTo>
                  <a:pt x="6604346" y="1664746"/>
                </a:lnTo>
              </a:path>
              <a:path w="6604634" h="2497454">
                <a:moveTo>
                  <a:pt x="0" y="2497120"/>
                </a:moveTo>
                <a:lnTo>
                  <a:pt x="6604346" y="2497120"/>
                </a:lnTo>
              </a:path>
            </a:pathLst>
          </a:custGeom>
          <a:ln w="9524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9799429" y="4860441"/>
            <a:ext cx="6299835" cy="3733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100"/>
              </a:lnSpc>
              <a:tabLst>
                <a:tab pos="6113780" algn="l"/>
              </a:tabLst>
            </a:pPr>
            <a:r>
              <a:rPr dirty="0" sz="2600">
                <a:solidFill>
                  <a:srgbClr val="292E3A"/>
                </a:solidFill>
                <a:latin typeface="Tahoma"/>
                <a:cs typeface="Tahoma"/>
              </a:rPr>
              <a:t>Our</a:t>
            </a:r>
            <a:r>
              <a:rPr dirty="0" sz="2600" spc="3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-10">
                <a:solidFill>
                  <a:srgbClr val="292E3A"/>
                </a:solidFill>
                <a:latin typeface="Tahoma"/>
                <a:cs typeface="Tahoma"/>
              </a:rPr>
              <a:t>Milestones</a:t>
            </a:r>
            <a:r>
              <a:rPr dirty="0" sz="2600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dirty="0" sz="2600" spc="-235" b="1">
                <a:solidFill>
                  <a:srgbClr val="708BAB"/>
                </a:solidFill>
                <a:latin typeface="Tahoma"/>
                <a:cs typeface="Tahoma"/>
              </a:rPr>
              <a:t>8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tabLst>
                <a:tab pos="6113780" algn="l"/>
              </a:tabLst>
            </a:pPr>
            <a:r>
              <a:rPr dirty="0" sz="2600">
                <a:solidFill>
                  <a:srgbClr val="292E3A"/>
                </a:solidFill>
                <a:latin typeface="Tahoma"/>
                <a:cs typeface="Tahoma"/>
              </a:rPr>
              <a:t>Our</a:t>
            </a:r>
            <a:r>
              <a:rPr dirty="0" sz="2600" spc="12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292E3A"/>
                </a:solidFill>
                <a:latin typeface="Tahoma"/>
                <a:cs typeface="Tahoma"/>
              </a:rPr>
              <a:t>Management</a:t>
            </a:r>
            <a:r>
              <a:rPr dirty="0" sz="2600" spc="13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30">
                <a:solidFill>
                  <a:srgbClr val="292E3A"/>
                </a:solidFill>
                <a:latin typeface="Tahoma"/>
                <a:cs typeface="Tahoma"/>
              </a:rPr>
              <a:t>Team</a:t>
            </a:r>
            <a:r>
              <a:rPr dirty="0" sz="2600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dirty="0" sz="2600" spc="-235" b="1">
                <a:solidFill>
                  <a:srgbClr val="708BAB"/>
                </a:solidFill>
                <a:latin typeface="Tahoma"/>
                <a:cs typeface="Tahoma"/>
              </a:rPr>
              <a:t>9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tabLst>
                <a:tab pos="5928360" algn="l"/>
              </a:tabLst>
            </a:pPr>
            <a:r>
              <a:rPr dirty="0" sz="2600">
                <a:solidFill>
                  <a:srgbClr val="292E3A"/>
                </a:solidFill>
                <a:latin typeface="Tahoma"/>
                <a:cs typeface="Tahoma"/>
              </a:rPr>
              <a:t>Our</a:t>
            </a:r>
            <a:r>
              <a:rPr dirty="0" sz="2600" spc="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>
                <a:solidFill>
                  <a:srgbClr val="292E3A"/>
                </a:solidFill>
                <a:latin typeface="Tahoma"/>
                <a:cs typeface="Tahoma"/>
              </a:rPr>
              <a:t>Offered</a:t>
            </a:r>
            <a:r>
              <a:rPr dirty="0" sz="2600" spc="1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55">
                <a:solidFill>
                  <a:srgbClr val="292E3A"/>
                </a:solidFill>
                <a:latin typeface="Tahoma"/>
                <a:cs typeface="Tahoma"/>
              </a:rPr>
              <a:t>Services</a:t>
            </a:r>
            <a:r>
              <a:rPr dirty="0" sz="2600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dirty="0" sz="2600" spc="-220" b="1">
                <a:solidFill>
                  <a:srgbClr val="708BAB"/>
                </a:solidFill>
                <a:latin typeface="Tahoma"/>
                <a:cs typeface="Tahoma"/>
              </a:rPr>
              <a:t>10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tabLst>
                <a:tab pos="5928995" algn="l"/>
              </a:tabLst>
            </a:pPr>
            <a:r>
              <a:rPr dirty="0" sz="2600">
                <a:solidFill>
                  <a:srgbClr val="292E3A"/>
                </a:solidFill>
                <a:latin typeface="Tahoma"/>
                <a:cs typeface="Tahoma"/>
              </a:rPr>
              <a:t>Financial</a:t>
            </a:r>
            <a:r>
              <a:rPr dirty="0" sz="2600" spc="29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50">
                <a:solidFill>
                  <a:srgbClr val="292E3A"/>
                </a:solidFill>
                <a:latin typeface="Tahoma"/>
                <a:cs typeface="Tahoma"/>
              </a:rPr>
              <a:t>Guidance</a:t>
            </a:r>
            <a:r>
              <a:rPr dirty="0" sz="2600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dirty="0" sz="2600" spc="-225" b="1">
                <a:solidFill>
                  <a:srgbClr val="708BAB"/>
                </a:solidFill>
                <a:latin typeface="Tahoma"/>
                <a:cs typeface="Tahoma"/>
              </a:rPr>
              <a:t>11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tabLst>
                <a:tab pos="5928360" algn="l"/>
              </a:tabLst>
            </a:pPr>
            <a:r>
              <a:rPr dirty="0" sz="2600">
                <a:solidFill>
                  <a:srgbClr val="292E3A"/>
                </a:solidFill>
                <a:latin typeface="Tahoma"/>
                <a:cs typeface="Tahoma"/>
              </a:rPr>
              <a:t>Contact</a:t>
            </a:r>
            <a:r>
              <a:rPr dirty="0" sz="2600" spc="17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600" spc="-10">
                <a:solidFill>
                  <a:srgbClr val="292E3A"/>
                </a:solidFill>
                <a:latin typeface="Tahoma"/>
                <a:cs typeface="Tahoma"/>
              </a:rPr>
              <a:t>Information</a:t>
            </a:r>
            <a:r>
              <a:rPr dirty="0" sz="2600">
                <a:solidFill>
                  <a:srgbClr val="292E3A"/>
                </a:solidFill>
                <a:latin typeface="Tahoma"/>
                <a:cs typeface="Tahoma"/>
              </a:rPr>
              <a:t>	</a:t>
            </a:r>
            <a:r>
              <a:rPr dirty="0" sz="2600" spc="-220" b="1">
                <a:solidFill>
                  <a:srgbClr val="708BAB"/>
                </a:solidFill>
                <a:latin typeface="Tahoma"/>
                <a:cs typeface="Tahoma"/>
              </a:rPr>
              <a:t>13</a:t>
            </a:r>
            <a:endParaRPr sz="2600">
              <a:latin typeface="Tahoma"/>
              <a:cs typeface="Tahom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69895" y="0"/>
            <a:ext cx="17706340" cy="10287000"/>
            <a:chOff x="369895" y="0"/>
            <a:chExt cx="17706340" cy="10287000"/>
          </a:xfrm>
        </p:grpSpPr>
        <p:sp>
          <p:nvSpPr>
            <p:cNvPr id="9" name="object 9" descr=""/>
            <p:cNvSpPr/>
            <p:nvPr/>
          </p:nvSpPr>
          <p:spPr>
            <a:xfrm>
              <a:off x="9647029" y="4650104"/>
              <a:ext cx="6604634" cy="3326129"/>
            </a:xfrm>
            <a:custGeom>
              <a:avLst/>
              <a:gdLst/>
              <a:ahLst/>
              <a:cxnLst/>
              <a:rect l="l" t="t" r="r" b="b"/>
              <a:pathLst>
                <a:path w="6604634" h="3326129">
                  <a:moveTo>
                    <a:pt x="0" y="0"/>
                  </a:moveTo>
                  <a:lnTo>
                    <a:pt x="6604346" y="0"/>
                  </a:lnTo>
                </a:path>
                <a:path w="6604634" h="3326129">
                  <a:moveTo>
                    <a:pt x="0" y="831419"/>
                  </a:moveTo>
                  <a:lnTo>
                    <a:pt x="6604346" y="831419"/>
                  </a:lnTo>
                </a:path>
                <a:path w="6604634" h="3326129">
                  <a:moveTo>
                    <a:pt x="0" y="1662839"/>
                  </a:moveTo>
                  <a:lnTo>
                    <a:pt x="6604346" y="1662839"/>
                  </a:lnTo>
                </a:path>
                <a:path w="6604634" h="3326129">
                  <a:moveTo>
                    <a:pt x="0" y="2494259"/>
                  </a:moveTo>
                  <a:lnTo>
                    <a:pt x="6604346" y="2494259"/>
                  </a:lnTo>
                </a:path>
                <a:path w="6604634" h="3326129">
                  <a:moveTo>
                    <a:pt x="0" y="3325679"/>
                  </a:moveTo>
                  <a:lnTo>
                    <a:pt x="6604346" y="3325679"/>
                  </a:lnTo>
                </a:path>
              </a:pathLst>
            </a:custGeom>
            <a:ln w="9524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63286" y="9701126"/>
              <a:ext cx="1361313" cy="585872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59847" y="0"/>
              <a:ext cx="1168192" cy="489312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9895" y="4812616"/>
              <a:ext cx="8801099" cy="409574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17545" y="4812616"/>
              <a:ext cx="8858249" cy="4095749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62028" rIns="0" bIns="0" rtlCol="0" vert="horz">
            <a:spAutoFit/>
          </a:bodyPr>
          <a:lstStyle/>
          <a:p>
            <a:pPr marL="5179060">
              <a:lnSpc>
                <a:spcPct val="100000"/>
              </a:lnSpc>
              <a:spcBef>
                <a:spcPts val="100"/>
              </a:spcBef>
            </a:pPr>
            <a:r>
              <a:rPr dirty="0" spc="130"/>
              <a:t>EXTENT</a:t>
            </a:r>
            <a:r>
              <a:rPr dirty="0" spc="-160"/>
              <a:t> </a:t>
            </a:r>
            <a:r>
              <a:rPr dirty="0" spc="100"/>
              <a:t>REPORT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250694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2858699"/>
            <a:ext cx="600075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80"/>
              <a:t>CONCLUSION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1400174" y="0"/>
            <a:ext cx="16887825" cy="7554595"/>
            <a:chOff x="1400174" y="0"/>
            <a:chExt cx="16887825" cy="7554595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0174" y="4656928"/>
              <a:ext cx="133350" cy="13334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0174" y="5218903"/>
              <a:ext cx="133350" cy="13334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0174" y="5780878"/>
              <a:ext cx="133350" cy="13334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0174" y="6342853"/>
              <a:ext cx="133350" cy="13334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0174" y="6904828"/>
              <a:ext cx="133350" cy="13334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54731" y="0"/>
              <a:ext cx="7833268" cy="5744506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25282" y="2734756"/>
              <a:ext cx="9591674" cy="4819649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1706860" y="4354021"/>
            <a:ext cx="4256405" cy="3397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Quality</a:t>
            </a:r>
            <a:r>
              <a:rPr dirty="0" sz="32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Tahoma"/>
                <a:cs typeface="Tahoma"/>
              </a:rPr>
              <a:t>Assurance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Efficiency</a:t>
            </a:r>
            <a:r>
              <a:rPr dirty="0" sz="3200" spc="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-40">
                <a:solidFill>
                  <a:srgbClr val="FFFFFF"/>
                </a:solidFill>
                <a:latin typeface="Tahoma"/>
                <a:cs typeface="Tahoma"/>
              </a:rPr>
              <a:t>Improvement </a:t>
            </a:r>
            <a:r>
              <a:rPr dirty="0" sz="3200" spc="45">
                <a:solidFill>
                  <a:srgbClr val="FFFFFF"/>
                </a:solidFill>
                <a:latin typeface="Tahoma"/>
                <a:cs typeface="Tahoma"/>
              </a:rPr>
              <a:t>Customer</a:t>
            </a:r>
            <a:r>
              <a:rPr dirty="0" sz="32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ahoma"/>
                <a:cs typeface="Tahoma"/>
              </a:rPr>
              <a:t>Satisfaction </a:t>
            </a:r>
            <a:r>
              <a:rPr dirty="0" sz="3200" spc="70">
                <a:solidFill>
                  <a:srgbClr val="FFFFFF"/>
                </a:solidFill>
                <a:latin typeface="Tahoma"/>
                <a:cs typeface="Tahoma"/>
              </a:rPr>
              <a:t>Consistency</a:t>
            </a:r>
            <a:r>
              <a:rPr dirty="0" sz="32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32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ahoma"/>
                <a:cs typeface="Tahoma"/>
              </a:rPr>
              <a:t>Testing </a:t>
            </a:r>
            <a:r>
              <a:rPr dirty="0" sz="3200">
                <a:solidFill>
                  <a:srgbClr val="FFFFFF"/>
                </a:solidFill>
                <a:latin typeface="Tahoma"/>
                <a:cs typeface="Tahoma"/>
              </a:rPr>
              <a:t>Long-Term</a:t>
            </a:r>
            <a:r>
              <a:rPr dirty="0" sz="3200" spc="90">
                <a:solidFill>
                  <a:srgbClr val="FFFFFF"/>
                </a:solidFill>
                <a:latin typeface="Tahoma"/>
                <a:cs typeface="Tahoma"/>
              </a:rPr>
              <a:t> Cost </a:t>
            </a:r>
            <a:r>
              <a:rPr dirty="0" sz="3200" spc="75">
                <a:solidFill>
                  <a:srgbClr val="FFFFFF"/>
                </a:solidFill>
                <a:latin typeface="Tahoma"/>
                <a:cs typeface="Tahoma"/>
              </a:rPr>
              <a:t>Savings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8196205" cy="1028699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99856" y="448584"/>
            <a:ext cx="2981324" cy="23526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41326" y="4749151"/>
            <a:ext cx="9417685" cy="1854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0" spc="885">
                <a:solidFill>
                  <a:srgbClr val="153869"/>
                </a:solidFill>
              </a:rPr>
              <a:t>THANK</a:t>
            </a:r>
            <a:r>
              <a:rPr dirty="0" sz="12000" spc="-275">
                <a:solidFill>
                  <a:srgbClr val="153869"/>
                </a:solidFill>
              </a:rPr>
              <a:t> </a:t>
            </a:r>
            <a:r>
              <a:rPr dirty="0" sz="12000" spc="1125">
                <a:solidFill>
                  <a:srgbClr val="708BAB"/>
                </a:solidFill>
              </a:rPr>
              <a:t>YOU</a:t>
            </a:r>
            <a:endParaRPr sz="1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340491"/>
            <a:ext cx="18288000" cy="7947025"/>
          </a:xfrm>
          <a:custGeom>
            <a:avLst/>
            <a:gdLst/>
            <a:ahLst/>
            <a:cxnLst/>
            <a:rect l="l" t="t" r="r" b="b"/>
            <a:pathLst>
              <a:path w="18288000" h="7947025">
                <a:moveTo>
                  <a:pt x="0" y="7946507"/>
                </a:moveTo>
                <a:lnTo>
                  <a:pt x="18287998" y="7946507"/>
                </a:lnTo>
                <a:lnTo>
                  <a:pt x="18287998" y="0"/>
                </a:lnTo>
                <a:lnTo>
                  <a:pt x="0" y="0"/>
                </a:lnTo>
                <a:lnTo>
                  <a:pt x="0" y="7946507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23431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04547" rIns="0" bIns="0" rtlCol="0" vert="horz">
            <a:spAutoFit/>
          </a:bodyPr>
          <a:lstStyle/>
          <a:p>
            <a:pPr marL="559435">
              <a:lnSpc>
                <a:spcPct val="100000"/>
              </a:lnSpc>
              <a:spcBef>
                <a:spcPts val="100"/>
              </a:spcBef>
            </a:pPr>
            <a:r>
              <a:rPr dirty="0" spc="380">
                <a:solidFill>
                  <a:srgbClr val="708BAB"/>
                </a:solidFill>
              </a:rPr>
              <a:t>INTRODUCTION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016000" y="5039345"/>
            <a:ext cx="16035019" cy="3692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7400"/>
              </a:lnSpc>
              <a:spcBef>
                <a:spcPts val="100"/>
              </a:spcBef>
            </a:pPr>
            <a:r>
              <a:rPr dirty="0" sz="3200" spc="65" b="1">
                <a:solidFill>
                  <a:srgbClr val="292E3A"/>
                </a:solidFill>
                <a:latin typeface="Trebuchet MS"/>
                <a:cs typeface="Trebuchet MS"/>
              </a:rPr>
              <a:t>ITlearn360</a:t>
            </a:r>
            <a:r>
              <a:rPr dirty="0" sz="3200" spc="335" b="1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dirty="0" sz="3200" spc="70">
                <a:solidFill>
                  <a:srgbClr val="292E3A"/>
                </a:solidFill>
                <a:latin typeface="Trebuchet MS"/>
                <a:cs typeface="Trebuchet MS"/>
              </a:rPr>
              <a:t>is</a:t>
            </a:r>
            <a:r>
              <a:rPr dirty="0" sz="3200" spc="335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dirty="0" sz="3200" spc="215">
                <a:solidFill>
                  <a:srgbClr val="292E3A"/>
                </a:solidFill>
                <a:latin typeface="Trebuchet MS"/>
                <a:cs typeface="Trebuchet MS"/>
              </a:rPr>
              <a:t>a</a:t>
            </a:r>
            <a:r>
              <a:rPr dirty="0" sz="3200" spc="34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dirty="0" sz="3200" spc="245">
                <a:solidFill>
                  <a:srgbClr val="292E3A"/>
                </a:solidFill>
                <a:latin typeface="Trebuchet MS"/>
                <a:cs typeface="Trebuchet MS"/>
              </a:rPr>
              <a:t>demonstration</a:t>
            </a:r>
            <a:r>
              <a:rPr dirty="0" sz="3200" spc="335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dirty="0" sz="3200" spc="180">
                <a:solidFill>
                  <a:srgbClr val="292E3A"/>
                </a:solidFill>
                <a:latin typeface="Trebuchet MS"/>
                <a:cs typeface="Trebuchet MS"/>
              </a:rPr>
              <a:t>website</a:t>
            </a:r>
            <a:r>
              <a:rPr dirty="0" sz="3200" spc="34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dirty="0" sz="3200" spc="260">
                <a:solidFill>
                  <a:srgbClr val="292E3A"/>
                </a:solidFill>
                <a:latin typeface="Trebuchet MS"/>
                <a:cs typeface="Trebuchet MS"/>
              </a:rPr>
              <a:t>used</a:t>
            </a:r>
            <a:r>
              <a:rPr dirty="0" sz="3200" spc="335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dirty="0" sz="3200" spc="210">
                <a:solidFill>
                  <a:srgbClr val="292E3A"/>
                </a:solidFill>
                <a:latin typeface="Trebuchet MS"/>
                <a:cs typeface="Trebuchet MS"/>
              </a:rPr>
              <a:t>for</a:t>
            </a:r>
            <a:r>
              <a:rPr dirty="0" sz="3200" spc="34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dirty="0" sz="3200" spc="195">
                <a:solidFill>
                  <a:srgbClr val="292E3A"/>
                </a:solidFill>
                <a:latin typeface="Trebuchet MS"/>
                <a:cs typeface="Trebuchet MS"/>
              </a:rPr>
              <a:t>educational</a:t>
            </a:r>
            <a:r>
              <a:rPr dirty="0" sz="3200" spc="335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dirty="0" sz="3200" spc="185">
                <a:solidFill>
                  <a:srgbClr val="292E3A"/>
                </a:solidFill>
                <a:latin typeface="Trebuchet MS"/>
                <a:cs typeface="Trebuchet MS"/>
              </a:rPr>
              <a:t>purposes, </a:t>
            </a:r>
            <a:r>
              <a:rPr dirty="0" sz="3200" spc="130">
                <a:solidFill>
                  <a:srgbClr val="292E3A"/>
                </a:solidFill>
                <a:latin typeface="Trebuchet MS"/>
                <a:cs typeface="Trebuchet MS"/>
              </a:rPr>
              <a:t>particularly</a:t>
            </a:r>
            <a:r>
              <a:rPr dirty="0" sz="3200" spc="-2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dirty="0" sz="3200" spc="135">
                <a:solidFill>
                  <a:srgbClr val="292E3A"/>
                </a:solidFill>
                <a:latin typeface="Trebuchet MS"/>
                <a:cs typeface="Trebuchet MS"/>
              </a:rPr>
              <a:t>in</a:t>
            </a:r>
            <a:r>
              <a:rPr dirty="0" sz="3200" spc="-2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dirty="0" sz="3200" spc="215">
                <a:solidFill>
                  <a:srgbClr val="292E3A"/>
                </a:solidFill>
                <a:latin typeface="Trebuchet MS"/>
                <a:cs typeface="Trebuchet MS"/>
              </a:rPr>
              <a:t>software</a:t>
            </a:r>
            <a:r>
              <a:rPr dirty="0" sz="3200" spc="-15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dirty="0" sz="3200" spc="175">
                <a:solidFill>
                  <a:srgbClr val="292E3A"/>
                </a:solidFill>
                <a:latin typeface="Trebuchet MS"/>
                <a:cs typeface="Trebuchet MS"/>
              </a:rPr>
              <a:t>testing</a:t>
            </a:r>
            <a:r>
              <a:rPr dirty="0" sz="3200" spc="-2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dirty="0" sz="3200" spc="290">
                <a:solidFill>
                  <a:srgbClr val="292E3A"/>
                </a:solidFill>
                <a:latin typeface="Trebuchet MS"/>
                <a:cs typeface="Trebuchet MS"/>
              </a:rPr>
              <a:t>and</a:t>
            </a:r>
            <a:r>
              <a:rPr dirty="0" sz="3200" spc="-2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dirty="0" sz="3200" spc="135">
                <a:solidFill>
                  <a:srgbClr val="292E3A"/>
                </a:solidFill>
                <a:latin typeface="Trebuchet MS"/>
                <a:cs typeface="Trebuchet MS"/>
              </a:rPr>
              <a:t>quality</a:t>
            </a:r>
            <a:r>
              <a:rPr dirty="0" sz="3200" spc="-15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dirty="0" sz="3200" spc="220">
                <a:solidFill>
                  <a:srgbClr val="292E3A"/>
                </a:solidFill>
                <a:latin typeface="Trebuchet MS"/>
                <a:cs typeface="Trebuchet MS"/>
              </a:rPr>
              <a:t>assurance</a:t>
            </a:r>
            <a:r>
              <a:rPr dirty="0" sz="3200" spc="-2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dirty="0" sz="3200" spc="105">
                <a:solidFill>
                  <a:srgbClr val="292E3A"/>
                </a:solidFill>
                <a:latin typeface="Trebuchet MS"/>
                <a:cs typeface="Trebuchet MS"/>
              </a:rPr>
              <a:t>training.</a:t>
            </a:r>
            <a:r>
              <a:rPr dirty="0" sz="3200" spc="-15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dirty="0" sz="3200" spc="55">
                <a:solidFill>
                  <a:srgbClr val="292E3A"/>
                </a:solidFill>
                <a:latin typeface="Trebuchet MS"/>
                <a:cs typeface="Trebuchet MS"/>
              </a:rPr>
              <a:t>It</a:t>
            </a:r>
            <a:r>
              <a:rPr dirty="0" sz="3200" spc="-2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dirty="0" sz="3200" spc="180">
                <a:solidFill>
                  <a:srgbClr val="292E3A"/>
                </a:solidFill>
                <a:latin typeface="Trebuchet MS"/>
                <a:cs typeface="Trebuchet MS"/>
              </a:rPr>
              <a:t>offers</a:t>
            </a:r>
            <a:r>
              <a:rPr dirty="0" sz="3200" spc="-2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dirty="0" sz="3200" spc="165">
                <a:solidFill>
                  <a:srgbClr val="292E3A"/>
                </a:solidFill>
                <a:latin typeface="Trebuchet MS"/>
                <a:cs typeface="Trebuchet MS"/>
              </a:rPr>
              <a:t>a </a:t>
            </a:r>
            <a:r>
              <a:rPr dirty="0" sz="3200" spc="180">
                <a:solidFill>
                  <a:srgbClr val="292E3A"/>
                </a:solidFill>
                <a:latin typeface="Trebuchet MS"/>
                <a:cs typeface="Trebuchet MS"/>
              </a:rPr>
              <a:t>simulated</a:t>
            </a:r>
            <a:r>
              <a:rPr dirty="0" sz="3200" spc="29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235">
                <a:solidFill>
                  <a:srgbClr val="292E3A"/>
                </a:solidFill>
                <a:latin typeface="Trebuchet MS"/>
                <a:cs typeface="Trebuchet MS"/>
              </a:rPr>
              <a:t>environment</a:t>
            </a:r>
            <a:r>
              <a:rPr dirty="0" sz="3200" spc="29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210">
                <a:solidFill>
                  <a:srgbClr val="292E3A"/>
                </a:solidFill>
                <a:latin typeface="Trebuchet MS"/>
                <a:cs typeface="Trebuchet MS"/>
              </a:rPr>
              <a:t>for</a:t>
            </a:r>
            <a:r>
              <a:rPr dirty="0" sz="3200" spc="29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175">
                <a:solidFill>
                  <a:srgbClr val="292E3A"/>
                </a:solidFill>
                <a:latin typeface="Trebuchet MS"/>
                <a:cs typeface="Trebuchet MS"/>
              </a:rPr>
              <a:t>testing</a:t>
            </a:r>
            <a:r>
              <a:rPr dirty="0" sz="3200" spc="29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210">
                <a:solidFill>
                  <a:srgbClr val="292E3A"/>
                </a:solidFill>
                <a:latin typeface="Trebuchet MS"/>
                <a:cs typeface="Trebuchet MS"/>
              </a:rPr>
              <a:t>various</a:t>
            </a:r>
            <a:r>
              <a:rPr dirty="0" sz="3200" spc="29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114">
                <a:solidFill>
                  <a:srgbClr val="292E3A"/>
                </a:solidFill>
                <a:latin typeface="Trebuchet MS"/>
                <a:cs typeface="Trebuchet MS"/>
              </a:rPr>
              <a:t>functionalities,</a:t>
            </a:r>
            <a:r>
              <a:rPr dirty="0" sz="3200" spc="29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260">
                <a:solidFill>
                  <a:srgbClr val="292E3A"/>
                </a:solidFill>
                <a:latin typeface="Trebuchet MS"/>
                <a:cs typeface="Trebuchet MS"/>
              </a:rPr>
              <a:t>such</a:t>
            </a:r>
            <a:r>
              <a:rPr dirty="0" sz="3200" spc="29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210">
                <a:solidFill>
                  <a:srgbClr val="292E3A"/>
                </a:solidFill>
                <a:latin typeface="Trebuchet MS"/>
                <a:cs typeface="Trebuchet MS"/>
              </a:rPr>
              <a:t>as</a:t>
            </a:r>
            <a:r>
              <a:rPr dirty="0" sz="3200" spc="29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204">
                <a:solidFill>
                  <a:srgbClr val="292E3A"/>
                </a:solidFill>
                <a:latin typeface="Trebuchet MS"/>
                <a:cs typeface="Trebuchet MS"/>
              </a:rPr>
              <a:t>user</a:t>
            </a:r>
            <a:r>
              <a:rPr dirty="0" sz="3200" spc="29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80">
                <a:solidFill>
                  <a:srgbClr val="292E3A"/>
                </a:solidFill>
                <a:latin typeface="Trebuchet MS"/>
                <a:cs typeface="Trebuchet MS"/>
              </a:rPr>
              <a:t>login, </a:t>
            </a:r>
            <a:r>
              <a:rPr dirty="0" sz="3200" spc="270">
                <a:solidFill>
                  <a:srgbClr val="292E3A"/>
                </a:solidFill>
                <a:latin typeface="Trebuchet MS"/>
                <a:cs typeface="Trebuchet MS"/>
              </a:rPr>
              <a:t>product</a:t>
            </a:r>
            <a:r>
              <a:rPr dirty="0" sz="3200" spc="-6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180">
                <a:solidFill>
                  <a:srgbClr val="292E3A"/>
                </a:solidFill>
                <a:latin typeface="Trebuchet MS"/>
                <a:cs typeface="Trebuchet MS"/>
              </a:rPr>
              <a:t>browsing,</a:t>
            </a:r>
            <a:r>
              <a:rPr dirty="0" sz="3200" spc="-5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290">
                <a:solidFill>
                  <a:srgbClr val="292E3A"/>
                </a:solidFill>
                <a:latin typeface="Trebuchet MS"/>
                <a:cs typeface="Trebuchet MS"/>
              </a:rPr>
              <a:t>and</a:t>
            </a:r>
            <a:r>
              <a:rPr dirty="0" sz="3200" spc="-5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229">
                <a:solidFill>
                  <a:srgbClr val="292E3A"/>
                </a:solidFill>
                <a:latin typeface="Trebuchet MS"/>
                <a:cs typeface="Trebuchet MS"/>
              </a:rPr>
              <a:t>purchasing</a:t>
            </a:r>
            <a:r>
              <a:rPr dirty="0" sz="3200" spc="-5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155">
                <a:solidFill>
                  <a:srgbClr val="292E3A"/>
                </a:solidFill>
                <a:latin typeface="Trebuchet MS"/>
                <a:cs typeface="Trebuchet MS"/>
              </a:rPr>
              <a:t>processes.</a:t>
            </a:r>
            <a:endParaRPr sz="3200">
              <a:latin typeface="Trebuchet MS"/>
              <a:cs typeface="Trebuchet MS"/>
            </a:endParaRPr>
          </a:p>
          <a:p>
            <a:pPr algn="just" marL="12700" marR="5080">
              <a:lnSpc>
                <a:spcPct val="107400"/>
              </a:lnSpc>
            </a:pPr>
            <a:r>
              <a:rPr dirty="0" sz="3200" spc="90">
                <a:solidFill>
                  <a:srgbClr val="292E3A"/>
                </a:solidFill>
                <a:latin typeface="Trebuchet MS"/>
                <a:cs typeface="Trebuchet MS"/>
              </a:rPr>
              <a:t>This</a:t>
            </a:r>
            <a:r>
              <a:rPr dirty="0" sz="3200" spc="78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180">
                <a:solidFill>
                  <a:srgbClr val="292E3A"/>
                </a:solidFill>
                <a:latin typeface="Trebuchet MS"/>
                <a:cs typeface="Trebuchet MS"/>
              </a:rPr>
              <a:t>website</a:t>
            </a:r>
            <a:r>
              <a:rPr dirty="0" sz="3200" spc="78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70">
                <a:solidFill>
                  <a:srgbClr val="292E3A"/>
                </a:solidFill>
                <a:latin typeface="Trebuchet MS"/>
                <a:cs typeface="Trebuchet MS"/>
              </a:rPr>
              <a:t>is</a:t>
            </a:r>
            <a:r>
              <a:rPr dirty="0" sz="3200" spc="78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260">
                <a:solidFill>
                  <a:srgbClr val="292E3A"/>
                </a:solidFill>
                <a:latin typeface="Trebuchet MS"/>
                <a:cs typeface="Trebuchet MS"/>
              </a:rPr>
              <a:t>used</a:t>
            </a:r>
            <a:r>
              <a:rPr dirty="0" sz="3200" spc="78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290">
                <a:solidFill>
                  <a:srgbClr val="292E3A"/>
                </a:solidFill>
                <a:latin typeface="Trebuchet MS"/>
                <a:cs typeface="Trebuchet MS"/>
              </a:rPr>
              <a:t>to</a:t>
            </a:r>
            <a:r>
              <a:rPr dirty="0" sz="3200" spc="78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165">
                <a:solidFill>
                  <a:srgbClr val="292E3A"/>
                </a:solidFill>
                <a:latin typeface="Trebuchet MS"/>
                <a:cs typeface="Trebuchet MS"/>
              </a:rPr>
              <a:t>create</a:t>
            </a:r>
            <a:r>
              <a:rPr dirty="0" sz="3200" spc="78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290">
                <a:solidFill>
                  <a:srgbClr val="292E3A"/>
                </a:solidFill>
                <a:latin typeface="Trebuchet MS"/>
                <a:cs typeface="Trebuchet MS"/>
              </a:rPr>
              <a:t>and</a:t>
            </a:r>
            <a:r>
              <a:rPr dirty="0" sz="3200" spc="78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200">
                <a:solidFill>
                  <a:srgbClr val="292E3A"/>
                </a:solidFill>
                <a:latin typeface="Trebuchet MS"/>
                <a:cs typeface="Trebuchet MS"/>
              </a:rPr>
              <a:t>execute</a:t>
            </a:r>
            <a:r>
              <a:rPr dirty="0" sz="3200" spc="78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160">
                <a:solidFill>
                  <a:srgbClr val="292E3A"/>
                </a:solidFill>
                <a:latin typeface="Trebuchet MS"/>
                <a:cs typeface="Trebuchet MS"/>
              </a:rPr>
              <a:t>test</a:t>
            </a:r>
            <a:r>
              <a:rPr dirty="0" sz="3200" spc="780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95">
                <a:solidFill>
                  <a:srgbClr val="292E3A"/>
                </a:solidFill>
                <a:latin typeface="Trebuchet MS"/>
                <a:cs typeface="Trebuchet MS"/>
              </a:rPr>
              <a:t>cases,</a:t>
            </a:r>
            <a:r>
              <a:rPr dirty="0" sz="3200" spc="78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140">
                <a:solidFill>
                  <a:srgbClr val="292E3A"/>
                </a:solidFill>
                <a:latin typeface="Trebuchet MS"/>
                <a:cs typeface="Trebuchet MS"/>
              </a:rPr>
              <a:t>validate</a:t>
            </a:r>
            <a:r>
              <a:rPr dirty="0" sz="3200" spc="78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175">
                <a:solidFill>
                  <a:srgbClr val="292E3A"/>
                </a:solidFill>
                <a:latin typeface="Trebuchet MS"/>
                <a:cs typeface="Trebuchet MS"/>
              </a:rPr>
              <a:t>functional </a:t>
            </a:r>
            <a:r>
              <a:rPr dirty="0" sz="3200" spc="155">
                <a:solidFill>
                  <a:srgbClr val="292E3A"/>
                </a:solidFill>
                <a:latin typeface="Trebuchet MS"/>
                <a:cs typeface="Trebuchet MS"/>
              </a:rPr>
              <a:t>requirements,</a:t>
            </a:r>
            <a:r>
              <a:rPr dirty="0" sz="3200" spc="-55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dirty="0" sz="3200" spc="290">
                <a:solidFill>
                  <a:srgbClr val="292E3A"/>
                </a:solidFill>
                <a:latin typeface="Trebuchet MS"/>
                <a:cs typeface="Trebuchet MS"/>
              </a:rPr>
              <a:t>and</a:t>
            </a:r>
            <a:r>
              <a:rPr dirty="0" sz="3200" spc="-55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dirty="0" sz="3200" spc="220">
                <a:solidFill>
                  <a:srgbClr val="292E3A"/>
                </a:solidFill>
                <a:latin typeface="Trebuchet MS"/>
                <a:cs typeface="Trebuchet MS"/>
              </a:rPr>
              <a:t>ensure</a:t>
            </a:r>
            <a:r>
              <a:rPr dirty="0" sz="3200" spc="-55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dirty="0" sz="3200" spc="200">
                <a:solidFill>
                  <a:srgbClr val="292E3A"/>
                </a:solidFill>
                <a:latin typeface="Trebuchet MS"/>
                <a:cs typeface="Trebuchet MS"/>
              </a:rPr>
              <a:t>that</a:t>
            </a:r>
            <a:r>
              <a:rPr dirty="0" sz="3200" spc="-55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dirty="0" sz="3200">
                <a:solidFill>
                  <a:srgbClr val="292E3A"/>
                </a:solidFill>
                <a:latin typeface="Trebuchet MS"/>
                <a:cs typeface="Trebuchet MS"/>
              </a:rPr>
              <a:t>all</a:t>
            </a:r>
            <a:r>
              <a:rPr dirty="0" sz="3200" spc="-55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dirty="0" sz="3200" spc="185">
                <a:solidFill>
                  <a:srgbClr val="292E3A"/>
                </a:solidFill>
                <a:latin typeface="Trebuchet MS"/>
                <a:cs typeface="Trebuchet MS"/>
              </a:rPr>
              <a:t>elements</a:t>
            </a:r>
            <a:r>
              <a:rPr dirty="0" sz="3200" spc="-50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dirty="0" sz="3200" spc="254">
                <a:solidFill>
                  <a:srgbClr val="292E3A"/>
                </a:solidFill>
                <a:latin typeface="Trebuchet MS"/>
                <a:cs typeface="Trebuchet MS"/>
              </a:rPr>
              <a:t>of</a:t>
            </a:r>
            <a:r>
              <a:rPr dirty="0" sz="3200" spc="-55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dirty="0" sz="3200" spc="210">
                <a:solidFill>
                  <a:srgbClr val="292E3A"/>
                </a:solidFill>
                <a:latin typeface="Trebuchet MS"/>
                <a:cs typeface="Trebuchet MS"/>
              </a:rPr>
              <a:t>the</a:t>
            </a:r>
            <a:r>
              <a:rPr dirty="0" sz="3200" spc="-55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dirty="0" sz="3200" spc="-20">
                <a:solidFill>
                  <a:srgbClr val="292E3A"/>
                </a:solidFill>
                <a:latin typeface="Trebuchet MS"/>
                <a:cs typeface="Trebuchet MS"/>
              </a:rPr>
              <a:t>e-</a:t>
            </a:r>
            <a:r>
              <a:rPr dirty="0" sz="3200" spc="265">
                <a:solidFill>
                  <a:srgbClr val="292E3A"/>
                </a:solidFill>
                <a:latin typeface="Trebuchet MS"/>
                <a:cs typeface="Trebuchet MS"/>
              </a:rPr>
              <a:t>commerce</a:t>
            </a:r>
            <a:r>
              <a:rPr dirty="0" sz="3200" spc="-55">
                <a:solidFill>
                  <a:srgbClr val="292E3A"/>
                </a:solidFill>
                <a:latin typeface="Trebuchet MS"/>
                <a:cs typeface="Trebuchet MS"/>
              </a:rPr>
              <a:t>  </a:t>
            </a:r>
            <a:r>
              <a:rPr dirty="0" sz="3200" spc="215">
                <a:solidFill>
                  <a:srgbClr val="292E3A"/>
                </a:solidFill>
                <a:latin typeface="Trebuchet MS"/>
                <a:cs typeface="Trebuchet MS"/>
              </a:rPr>
              <a:t>processes </a:t>
            </a:r>
            <a:r>
              <a:rPr dirty="0" sz="3200" spc="310">
                <a:solidFill>
                  <a:srgbClr val="292E3A"/>
                </a:solidFill>
                <a:latin typeface="Trebuchet MS"/>
                <a:cs typeface="Trebuchet MS"/>
              </a:rPr>
              <a:t>work</a:t>
            </a:r>
            <a:r>
              <a:rPr dirty="0" sz="3200" spc="-85">
                <a:solidFill>
                  <a:srgbClr val="292E3A"/>
                </a:solidFill>
                <a:latin typeface="Trebuchet MS"/>
                <a:cs typeface="Trebuchet MS"/>
              </a:rPr>
              <a:t> </a:t>
            </a:r>
            <a:r>
              <a:rPr dirty="0" sz="3200" spc="95">
                <a:solidFill>
                  <a:srgbClr val="292E3A"/>
                </a:solidFill>
                <a:latin typeface="Trebuchet MS"/>
                <a:cs typeface="Trebuchet MS"/>
              </a:rPr>
              <a:t>correctly.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340491"/>
            <a:ext cx="18288000" cy="7947025"/>
          </a:xfrm>
          <a:custGeom>
            <a:avLst/>
            <a:gdLst/>
            <a:ahLst/>
            <a:cxnLst/>
            <a:rect l="l" t="t" r="r" b="b"/>
            <a:pathLst>
              <a:path w="18288000" h="7947025">
                <a:moveTo>
                  <a:pt x="0" y="7946507"/>
                </a:moveTo>
                <a:lnTo>
                  <a:pt x="18287998" y="7946507"/>
                </a:lnTo>
                <a:lnTo>
                  <a:pt x="18287998" y="0"/>
                </a:lnTo>
                <a:lnTo>
                  <a:pt x="0" y="0"/>
                </a:lnTo>
                <a:lnTo>
                  <a:pt x="0" y="7946507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23431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25644" y="3482874"/>
            <a:ext cx="467550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5">
                <a:solidFill>
                  <a:srgbClr val="708BAB"/>
                </a:solidFill>
              </a:rPr>
              <a:t>OBJECTIVE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325644" y="5315830"/>
            <a:ext cx="15561310" cy="3825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783080">
              <a:lnSpc>
                <a:spcPct val="114900"/>
              </a:lnSpc>
              <a:spcBef>
                <a:spcPts val="100"/>
              </a:spcBef>
            </a:pPr>
            <a:r>
              <a:rPr dirty="0" sz="3100" spc="120">
                <a:latin typeface="Trebuchet MS"/>
                <a:cs typeface="Trebuchet MS"/>
              </a:rPr>
              <a:t>The</a:t>
            </a:r>
            <a:r>
              <a:rPr dirty="0" sz="3100" spc="-55">
                <a:latin typeface="Trebuchet MS"/>
                <a:cs typeface="Trebuchet MS"/>
              </a:rPr>
              <a:t> </a:t>
            </a:r>
            <a:r>
              <a:rPr dirty="0" sz="3100" spc="145">
                <a:latin typeface="Trebuchet MS"/>
                <a:cs typeface="Trebuchet MS"/>
              </a:rPr>
              <a:t>central</a:t>
            </a:r>
            <a:r>
              <a:rPr dirty="0" sz="3100" spc="-50">
                <a:latin typeface="Trebuchet MS"/>
                <a:cs typeface="Trebuchet MS"/>
              </a:rPr>
              <a:t> </a:t>
            </a:r>
            <a:r>
              <a:rPr dirty="0" sz="3100" spc="190">
                <a:latin typeface="Trebuchet MS"/>
                <a:cs typeface="Trebuchet MS"/>
              </a:rPr>
              <a:t>aim</a:t>
            </a:r>
            <a:r>
              <a:rPr dirty="0" sz="3100" spc="-55">
                <a:latin typeface="Trebuchet MS"/>
                <a:cs typeface="Trebuchet MS"/>
              </a:rPr>
              <a:t> </a:t>
            </a:r>
            <a:r>
              <a:rPr dirty="0" sz="3100" spc="245">
                <a:latin typeface="Trebuchet MS"/>
                <a:cs typeface="Trebuchet MS"/>
              </a:rPr>
              <a:t>of</a:t>
            </a:r>
            <a:r>
              <a:rPr dirty="0" sz="3100" spc="-50">
                <a:latin typeface="Trebuchet MS"/>
                <a:cs typeface="Trebuchet MS"/>
              </a:rPr>
              <a:t> </a:t>
            </a:r>
            <a:r>
              <a:rPr dirty="0" sz="3100" spc="145">
                <a:latin typeface="Trebuchet MS"/>
                <a:cs typeface="Trebuchet MS"/>
              </a:rPr>
              <a:t>this</a:t>
            </a:r>
            <a:r>
              <a:rPr dirty="0" sz="3100" spc="-50">
                <a:latin typeface="Trebuchet MS"/>
                <a:cs typeface="Trebuchet MS"/>
              </a:rPr>
              <a:t> </a:t>
            </a:r>
            <a:r>
              <a:rPr dirty="0" sz="3100" spc="240">
                <a:latin typeface="Trebuchet MS"/>
                <a:cs typeface="Trebuchet MS"/>
              </a:rPr>
              <a:t>capstone</a:t>
            </a:r>
            <a:r>
              <a:rPr dirty="0" sz="3100" spc="-55">
                <a:latin typeface="Trebuchet MS"/>
                <a:cs typeface="Trebuchet MS"/>
              </a:rPr>
              <a:t> </a:t>
            </a:r>
            <a:r>
              <a:rPr dirty="0" sz="3100" spc="150">
                <a:latin typeface="Trebuchet MS"/>
                <a:cs typeface="Trebuchet MS"/>
              </a:rPr>
              <a:t>project</a:t>
            </a:r>
            <a:r>
              <a:rPr dirty="0" sz="3100" spc="-50">
                <a:latin typeface="Trebuchet MS"/>
                <a:cs typeface="Trebuchet MS"/>
              </a:rPr>
              <a:t> </a:t>
            </a:r>
            <a:r>
              <a:rPr dirty="0" sz="3100" spc="75">
                <a:latin typeface="Trebuchet MS"/>
                <a:cs typeface="Trebuchet MS"/>
              </a:rPr>
              <a:t>is</a:t>
            </a:r>
            <a:r>
              <a:rPr dirty="0" sz="3100" spc="-50">
                <a:latin typeface="Trebuchet MS"/>
                <a:cs typeface="Trebuchet MS"/>
              </a:rPr>
              <a:t> </a:t>
            </a:r>
            <a:r>
              <a:rPr dirty="0" sz="3100" spc="285">
                <a:latin typeface="Trebuchet MS"/>
                <a:cs typeface="Trebuchet MS"/>
              </a:rPr>
              <a:t>to</a:t>
            </a:r>
            <a:r>
              <a:rPr dirty="0" sz="3100" spc="-55">
                <a:latin typeface="Trebuchet MS"/>
                <a:cs typeface="Trebuchet MS"/>
              </a:rPr>
              <a:t> </a:t>
            </a:r>
            <a:r>
              <a:rPr dirty="0" sz="3100" spc="220">
                <a:latin typeface="Trebuchet MS"/>
                <a:cs typeface="Trebuchet MS"/>
              </a:rPr>
              <a:t>construct</a:t>
            </a:r>
            <a:r>
              <a:rPr dirty="0" sz="3100" spc="-50">
                <a:latin typeface="Trebuchet MS"/>
                <a:cs typeface="Trebuchet MS"/>
              </a:rPr>
              <a:t> </a:t>
            </a:r>
            <a:r>
              <a:rPr dirty="0" sz="3100" spc="210">
                <a:latin typeface="Trebuchet MS"/>
                <a:cs typeface="Trebuchet MS"/>
              </a:rPr>
              <a:t>a</a:t>
            </a:r>
            <a:r>
              <a:rPr dirty="0" sz="3100" spc="-50">
                <a:latin typeface="Trebuchet MS"/>
                <a:cs typeface="Trebuchet MS"/>
              </a:rPr>
              <a:t> </a:t>
            </a:r>
            <a:r>
              <a:rPr dirty="0" sz="3100" spc="190">
                <a:latin typeface="Trebuchet MS"/>
                <a:cs typeface="Trebuchet MS"/>
              </a:rPr>
              <a:t>durable</a:t>
            </a:r>
            <a:r>
              <a:rPr dirty="0" sz="3100" spc="-55">
                <a:latin typeface="Trebuchet MS"/>
                <a:cs typeface="Trebuchet MS"/>
              </a:rPr>
              <a:t> </a:t>
            </a:r>
            <a:r>
              <a:rPr dirty="0" sz="3100" spc="254">
                <a:latin typeface="Trebuchet MS"/>
                <a:cs typeface="Trebuchet MS"/>
              </a:rPr>
              <a:t>and </a:t>
            </a:r>
            <a:r>
              <a:rPr dirty="0" sz="3100" spc="175">
                <a:latin typeface="Trebuchet MS"/>
                <a:cs typeface="Trebuchet MS"/>
              </a:rPr>
              <a:t>streamlined</a:t>
            </a:r>
            <a:r>
              <a:rPr dirty="0" sz="3100" spc="-55">
                <a:latin typeface="Trebuchet MS"/>
                <a:cs typeface="Trebuchet MS"/>
              </a:rPr>
              <a:t> </a:t>
            </a:r>
            <a:r>
              <a:rPr dirty="0" sz="3100" spc="165">
                <a:latin typeface="Trebuchet MS"/>
                <a:cs typeface="Trebuchet MS"/>
              </a:rPr>
              <a:t>test</a:t>
            </a:r>
            <a:r>
              <a:rPr dirty="0" sz="3100" spc="-50">
                <a:latin typeface="Trebuchet MS"/>
                <a:cs typeface="Trebuchet MS"/>
              </a:rPr>
              <a:t> </a:t>
            </a:r>
            <a:r>
              <a:rPr dirty="0" sz="3100" spc="250">
                <a:latin typeface="Trebuchet MS"/>
                <a:cs typeface="Trebuchet MS"/>
              </a:rPr>
              <a:t>automation</a:t>
            </a:r>
            <a:r>
              <a:rPr dirty="0" sz="3100" spc="-50">
                <a:latin typeface="Trebuchet MS"/>
                <a:cs typeface="Trebuchet MS"/>
              </a:rPr>
              <a:t> </a:t>
            </a:r>
            <a:r>
              <a:rPr dirty="0" sz="3100" spc="245">
                <a:latin typeface="Trebuchet MS"/>
                <a:cs typeface="Trebuchet MS"/>
              </a:rPr>
              <a:t>framework</a:t>
            </a:r>
            <a:r>
              <a:rPr dirty="0" sz="3100" spc="-50">
                <a:latin typeface="Trebuchet MS"/>
                <a:cs typeface="Trebuchet MS"/>
              </a:rPr>
              <a:t> </a:t>
            </a:r>
            <a:r>
              <a:rPr dirty="0" sz="3100" spc="210">
                <a:latin typeface="Trebuchet MS"/>
                <a:cs typeface="Trebuchet MS"/>
              </a:rPr>
              <a:t>for</a:t>
            </a:r>
            <a:r>
              <a:rPr dirty="0" sz="3100" spc="-50">
                <a:latin typeface="Trebuchet MS"/>
                <a:cs typeface="Trebuchet MS"/>
              </a:rPr>
              <a:t> </a:t>
            </a:r>
            <a:r>
              <a:rPr dirty="0" sz="3100" spc="170">
                <a:latin typeface="Trebuchet MS"/>
                <a:cs typeface="Trebuchet MS"/>
              </a:rPr>
              <a:t>evaluating</a:t>
            </a:r>
            <a:r>
              <a:rPr dirty="0" sz="3100" spc="-50">
                <a:latin typeface="Trebuchet MS"/>
                <a:cs typeface="Trebuchet MS"/>
              </a:rPr>
              <a:t> </a:t>
            </a:r>
            <a:r>
              <a:rPr dirty="0" sz="3100" spc="175">
                <a:latin typeface="Trebuchet MS"/>
                <a:cs typeface="Trebuchet MS"/>
              </a:rPr>
              <a:t>the</a:t>
            </a:r>
            <a:endParaRPr sz="3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3100" spc="155">
                <a:latin typeface="Trebuchet MS"/>
                <a:cs typeface="Trebuchet MS"/>
              </a:rPr>
              <a:t>Learning</a:t>
            </a:r>
            <a:r>
              <a:rPr dirty="0" sz="3100" spc="-60">
                <a:latin typeface="Trebuchet MS"/>
                <a:cs typeface="Trebuchet MS"/>
              </a:rPr>
              <a:t> </a:t>
            </a:r>
            <a:r>
              <a:rPr dirty="0" sz="3100" spc="215">
                <a:latin typeface="Trebuchet MS"/>
                <a:cs typeface="Trebuchet MS"/>
              </a:rPr>
              <a:t>store</a:t>
            </a:r>
            <a:r>
              <a:rPr dirty="0" sz="3100" spc="-55">
                <a:latin typeface="Trebuchet MS"/>
                <a:cs typeface="Trebuchet MS"/>
              </a:rPr>
              <a:t> </a:t>
            </a:r>
            <a:r>
              <a:rPr dirty="0" sz="3100" spc="85">
                <a:latin typeface="Trebuchet MS"/>
                <a:cs typeface="Trebuchet MS"/>
              </a:rPr>
              <a:t>(</a:t>
            </a:r>
            <a:r>
              <a:rPr dirty="0" sz="3100" spc="85" b="1">
                <a:solidFill>
                  <a:srgbClr val="708BAB"/>
                </a:solidFill>
                <a:latin typeface="Trebuchet MS"/>
                <a:cs typeface="Trebuchet MS"/>
              </a:rPr>
              <a:t>https://demo.itlearn360.com/</a:t>
            </a:r>
            <a:r>
              <a:rPr dirty="0" sz="3100" spc="85">
                <a:latin typeface="Trebuchet MS"/>
                <a:cs typeface="Trebuchet MS"/>
              </a:rPr>
              <a:t>).</a:t>
            </a:r>
            <a:endParaRPr sz="3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3100">
              <a:latin typeface="Trebuchet MS"/>
              <a:cs typeface="Trebuchet MS"/>
            </a:endParaRPr>
          </a:p>
          <a:p>
            <a:pPr marL="12700" marR="5080">
              <a:lnSpc>
                <a:spcPct val="114900"/>
              </a:lnSpc>
            </a:pPr>
            <a:r>
              <a:rPr dirty="0" sz="3100" spc="120">
                <a:latin typeface="Trebuchet MS"/>
                <a:cs typeface="Trebuchet MS"/>
              </a:rPr>
              <a:t>The</a:t>
            </a:r>
            <a:r>
              <a:rPr dirty="0" sz="3100" spc="-70">
                <a:latin typeface="Trebuchet MS"/>
                <a:cs typeface="Trebuchet MS"/>
              </a:rPr>
              <a:t> </a:t>
            </a:r>
            <a:r>
              <a:rPr dirty="0" sz="3100" spc="245">
                <a:latin typeface="Trebuchet MS"/>
                <a:cs typeface="Trebuchet MS"/>
              </a:rPr>
              <a:t>framework</a:t>
            </a:r>
            <a:r>
              <a:rPr dirty="0" sz="3100" spc="-65">
                <a:latin typeface="Trebuchet MS"/>
                <a:cs typeface="Trebuchet MS"/>
              </a:rPr>
              <a:t> </a:t>
            </a:r>
            <a:r>
              <a:rPr dirty="0" sz="3100" spc="170">
                <a:latin typeface="Trebuchet MS"/>
                <a:cs typeface="Trebuchet MS"/>
              </a:rPr>
              <a:t>integrates</a:t>
            </a:r>
            <a:r>
              <a:rPr dirty="0" sz="3100" spc="-70">
                <a:latin typeface="Trebuchet MS"/>
                <a:cs typeface="Trebuchet MS"/>
              </a:rPr>
              <a:t> </a:t>
            </a:r>
            <a:r>
              <a:rPr dirty="0" sz="3100" spc="55" b="1">
                <a:solidFill>
                  <a:srgbClr val="004AAC"/>
                </a:solidFill>
                <a:latin typeface="Trebuchet MS"/>
                <a:cs typeface="Trebuchet MS"/>
              </a:rPr>
              <a:t>Selenium,</a:t>
            </a:r>
            <a:r>
              <a:rPr dirty="0" sz="3100" spc="-70" b="1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dirty="0" sz="3100" spc="85" b="1">
                <a:solidFill>
                  <a:srgbClr val="004AAC"/>
                </a:solidFill>
                <a:latin typeface="Trebuchet MS"/>
                <a:cs typeface="Trebuchet MS"/>
              </a:rPr>
              <a:t>TestNG,</a:t>
            </a:r>
            <a:r>
              <a:rPr dirty="0" sz="3100" spc="-75" b="1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dirty="0" sz="3100" spc="-10" b="1">
                <a:solidFill>
                  <a:srgbClr val="004AAC"/>
                </a:solidFill>
                <a:latin typeface="Trebuchet MS"/>
                <a:cs typeface="Trebuchet MS"/>
              </a:rPr>
              <a:t>JUnit,</a:t>
            </a:r>
            <a:r>
              <a:rPr dirty="0" sz="3100" spc="-70" b="1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dirty="0" sz="3100" spc="80" b="1">
                <a:solidFill>
                  <a:srgbClr val="004AAC"/>
                </a:solidFill>
                <a:latin typeface="Trebuchet MS"/>
                <a:cs typeface="Trebuchet MS"/>
              </a:rPr>
              <a:t>BDD-</a:t>
            </a:r>
            <a:r>
              <a:rPr dirty="0" sz="3100" spc="90" b="1">
                <a:solidFill>
                  <a:srgbClr val="004AAC"/>
                </a:solidFill>
                <a:latin typeface="Trebuchet MS"/>
                <a:cs typeface="Trebuchet MS"/>
              </a:rPr>
              <a:t>Cucumber,</a:t>
            </a:r>
            <a:r>
              <a:rPr dirty="0" sz="3100" spc="-75" b="1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dirty="0" sz="3100" spc="135" b="1">
                <a:solidFill>
                  <a:srgbClr val="004AAC"/>
                </a:solidFill>
                <a:latin typeface="Trebuchet MS"/>
                <a:cs typeface="Trebuchet MS"/>
              </a:rPr>
              <a:t>API</a:t>
            </a:r>
            <a:r>
              <a:rPr dirty="0" sz="3100" spc="-70" b="1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dirty="0" sz="3100" spc="90" b="1">
                <a:solidFill>
                  <a:srgbClr val="004AAC"/>
                </a:solidFill>
                <a:latin typeface="Trebuchet MS"/>
                <a:cs typeface="Trebuchet MS"/>
              </a:rPr>
              <a:t>Testing </a:t>
            </a:r>
            <a:r>
              <a:rPr dirty="0" sz="3100" spc="140" b="1">
                <a:solidFill>
                  <a:srgbClr val="004AAC"/>
                </a:solidFill>
                <a:latin typeface="Trebuchet MS"/>
                <a:cs typeface="Trebuchet MS"/>
              </a:rPr>
              <a:t>using</a:t>
            </a:r>
            <a:r>
              <a:rPr dirty="0" sz="3100" spc="-65" b="1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dirty="0" sz="3100" spc="190" b="1">
                <a:solidFill>
                  <a:srgbClr val="004AAC"/>
                </a:solidFill>
                <a:latin typeface="Trebuchet MS"/>
                <a:cs typeface="Trebuchet MS"/>
              </a:rPr>
              <a:t>Postman</a:t>
            </a:r>
            <a:r>
              <a:rPr dirty="0" sz="3100" spc="-65" b="1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dirty="0" sz="3100" spc="195" b="1">
                <a:solidFill>
                  <a:srgbClr val="004AAC"/>
                </a:solidFill>
                <a:latin typeface="Trebuchet MS"/>
                <a:cs typeface="Trebuchet MS"/>
              </a:rPr>
              <a:t>and</a:t>
            </a:r>
            <a:r>
              <a:rPr dirty="0" sz="3100" spc="-60" b="1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dirty="0" sz="3100" spc="114" b="1">
                <a:solidFill>
                  <a:srgbClr val="004AAC"/>
                </a:solidFill>
                <a:latin typeface="Trebuchet MS"/>
                <a:cs typeface="Trebuchet MS"/>
              </a:rPr>
              <a:t>Rest</a:t>
            </a:r>
            <a:r>
              <a:rPr dirty="0" sz="3100" spc="-65" b="1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dirty="0" sz="3100" spc="165" b="1">
                <a:solidFill>
                  <a:srgbClr val="004AAC"/>
                </a:solidFill>
                <a:latin typeface="Trebuchet MS"/>
                <a:cs typeface="Trebuchet MS"/>
              </a:rPr>
              <a:t>Assured</a:t>
            </a:r>
            <a:r>
              <a:rPr dirty="0" sz="3100" spc="-55" b="1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dirty="0" sz="3100" spc="-190">
                <a:latin typeface="Trebuchet MS"/>
                <a:cs typeface="Trebuchet MS"/>
              </a:rPr>
              <a:t>-</a:t>
            </a:r>
            <a:r>
              <a:rPr dirty="0" sz="3100" spc="-60">
                <a:latin typeface="Trebuchet MS"/>
                <a:cs typeface="Trebuchet MS"/>
              </a:rPr>
              <a:t> </a:t>
            </a:r>
            <a:r>
              <a:rPr dirty="0" sz="3100" spc="490">
                <a:latin typeface="Trebuchet MS"/>
                <a:cs typeface="Trebuchet MS"/>
              </a:rPr>
              <a:t>A</a:t>
            </a:r>
            <a:r>
              <a:rPr dirty="0" sz="3100" spc="-55">
                <a:latin typeface="Trebuchet MS"/>
                <a:cs typeface="Trebuchet MS"/>
              </a:rPr>
              <a:t> </a:t>
            </a:r>
            <a:r>
              <a:rPr dirty="0" sz="3100" spc="195">
                <a:latin typeface="Trebuchet MS"/>
                <a:cs typeface="Trebuchet MS"/>
              </a:rPr>
              <a:t>Hybrid</a:t>
            </a:r>
            <a:r>
              <a:rPr dirty="0" sz="3100" spc="-60">
                <a:latin typeface="Trebuchet MS"/>
                <a:cs typeface="Trebuchet MS"/>
              </a:rPr>
              <a:t> </a:t>
            </a:r>
            <a:r>
              <a:rPr dirty="0" sz="3100" spc="229">
                <a:latin typeface="Trebuchet MS"/>
                <a:cs typeface="Trebuchet MS"/>
              </a:rPr>
              <a:t>Framework</a:t>
            </a:r>
            <a:r>
              <a:rPr dirty="0" sz="3100" spc="-55">
                <a:latin typeface="Trebuchet MS"/>
                <a:cs typeface="Trebuchet MS"/>
              </a:rPr>
              <a:t> </a:t>
            </a:r>
            <a:r>
              <a:rPr dirty="0" sz="3100" spc="215">
                <a:latin typeface="Trebuchet MS"/>
                <a:cs typeface="Trebuchet MS"/>
              </a:rPr>
              <a:t>which</a:t>
            </a:r>
            <a:r>
              <a:rPr dirty="0" sz="3100" spc="-60">
                <a:latin typeface="Trebuchet MS"/>
                <a:cs typeface="Trebuchet MS"/>
              </a:rPr>
              <a:t> </a:t>
            </a:r>
            <a:r>
              <a:rPr dirty="0" sz="3100" spc="160">
                <a:latin typeface="Trebuchet MS"/>
                <a:cs typeface="Trebuchet MS"/>
              </a:rPr>
              <a:t>uses/generates </a:t>
            </a:r>
            <a:r>
              <a:rPr dirty="0" sz="3100" spc="145">
                <a:latin typeface="Trebuchet MS"/>
                <a:cs typeface="Trebuchet MS"/>
              </a:rPr>
              <a:t>different</a:t>
            </a:r>
            <a:r>
              <a:rPr dirty="0" sz="3100" spc="-55">
                <a:latin typeface="Trebuchet MS"/>
                <a:cs typeface="Trebuchet MS"/>
              </a:rPr>
              <a:t> </a:t>
            </a:r>
            <a:r>
              <a:rPr dirty="0" sz="3100" spc="245">
                <a:latin typeface="Trebuchet MS"/>
                <a:cs typeface="Trebuchet MS"/>
              </a:rPr>
              <a:t>approaches</a:t>
            </a:r>
            <a:r>
              <a:rPr dirty="0" sz="3100" spc="-55">
                <a:latin typeface="Trebuchet MS"/>
                <a:cs typeface="Trebuchet MS"/>
              </a:rPr>
              <a:t> </a:t>
            </a:r>
            <a:r>
              <a:rPr dirty="0" sz="3100" spc="285">
                <a:latin typeface="Trebuchet MS"/>
                <a:cs typeface="Trebuchet MS"/>
              </a:rPr>
              <a:t>to</a:t>
            </a:r>
            <a:r>
              <a:rPr dirty="0" sz="3100" spc="-50">
                <a:latin typeface="Trebuchet MS"/>
                <a:cs typeface="Trebuchet MS"/>
              </a:rPr>
              <a:t> </a:t>
            </a:r>
            <a:r>
              <a:rPr dirty="0" sz="3100" spc="215">
                <a:latin typeface="Trebuchet MS"/>
                <a:cs typeface="Trebuchet MS"/>
              </a:rPr>
              <a:t>obtain</a:t>
            </a:r>
            <a:r>
              <a:rPr dirty="0" sz="3100" spc="-55">
                <a:latin typeface="Trebuchet MS"/>
                <a:cs typeface="Trebuchet MS"/>
              </a:rPr>
              <a:t> </a:t>
            </a:r>
            <a:r>
              <a:rPr dirty="0" sz="3100" spc="85" b="1">
                <a:latin typeface="Trebuchet MS"/>
                <a:cs typeface="Trebuchet MS"/>
              </a:rPr>
              <a:t>Reports.</a:t>
            </a:r>
            <a:endParaRPr sz="3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46481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4645342"/>
              <a:ext cx="18288000" cy="5641975"/>
            </a:xfrm>
            <a:custGeom>
              <a:avLst/>
              <a:gdLst/>
              <a:ahLst/>
              <a:cxnLst/>
              <a:rect l="l" t="t" r="r" b="b"/>
              <a:pathLst>
                <a:path w="18288000" h="5641975">
                  <a:moveTo>
                    <a:pt x="18287379" y="5641657"/>
                  </a:moveTo>
                  <a:lnTo>
                    <a:pt x="0" y="5641657"/>
                  </a:lnTo>
                  <a:lnTo>
                    <a:pt x="0" y="0"/>
                  </a:lnTo>
                  <a:lnTo>
                    <a:pt x="18287379" y="0"/>
                  </a:lnTo>
                  <a:lnTo>
                    <a:pt x="18287379" y="5641657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9847" y="0"/>
              <a:ext cx="1168192" cy="489312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06161" y="9844001"/>
              <a:ext cx="1075563" cy="442997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1494" y="4946151"/>
              <a:ext cx="11525249" cy="4571673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1288448" y="2014678"/>
            <a:ext cx="12858115" cy="20828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09800"/>
              </a:lnSpc>
              <a:spcBef>
                <a:spcPts val="90"/>
              </a:spcBef>
            </a:pPr>
            <a:r>
              <a:rPr dirty="0" sz="2050" spc="10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050" spc="114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2050" spc="125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dirty="0" sz="2050" spc="114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2050" spc="160">
                <a:solidFill>
                  <a:srgbClr val="FFFFFF"/>
                </a:solidFill>
                <a:latin typeface="Trebuchet MS"/>
                <a:cs typeface="Trebuchet MS"/>
              </a:rPr>
              <a:t>store</a:t>
            </a:r>
            <a:r>
              <a:rPr dirty="0" sz="2050" spc="114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2050" spc="85">
                <a:solidFill>
                  <a:srgbClr val="FFFFFF"/>
                </a:solidFill>
                <a:latin typeface="Trebuchet MS"/>
                <a:cs typeface="Trebuchet MS"/>
              </a:rPr>
              <a:t>portal,</a:t>
            </a:r>
            <a:r>
              <a:rPr dirty="0" sz="2050" spc="360">
                <a:solidFill>
                  <a:srgbClr val="FFFFFF"/>
                </a:solidFill>
                <a:latin typeface="Trebuchet MS"/>
                <a:cs typeface="Trebuchet MS"/>
              </a:rPr>
              <a:t>   </a:t>
            </a:r>
            <a:r>
              <a:rPr dirty="0" sz="2050" spc="155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dirty="0" sz="2050" spc="114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2050" spc="175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dirty="0" sz="2050" spc="12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2050" spc="75">
                <a:solidFill>
                  <a:srgbClr val="FFFFFF"/>
                </a:solidFill>
                <a:latin typeface="Trebuchet MS"/>
                <a:cs typeface="Trebuchet MS"/>
              </a:rPr>
              <a:t>login,</a:t>
            </a:r>
            <a:r>
              <a:rPr dirty="0" sz="2050" spc="114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2050" spc="100">
                <a:solidFill>
                  <a:srgbClr val="FFFFFF"/>
                </a:solidFill>
                <a:latin typeface="Trebuchet MS"/>
                <a:cs typeface="Trebuchet MS"/>
              </a:rPr>
              <a:t>search,</a:t>
            </a:r>
            <a:r>
              <a:rPr dirty="0" sz="2050" spc="114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2050" spc="275">
                <a:solidFill>
                  <a:srgbClr val="FFFFFF"/>
                </a:solidFill>
                <a:latin typeface="Trebuchet MS"/>
                <a:cs typeface="Trebuchet MS"/>
              </a:rPr>
              <a:t>do</a:t>
            </a:r>
            <a:r>
              <a:rPr dirty="0" sz="2050" spc="114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2050" spc="185">
                <a:solidFill>
                  <a:srgbClr val="FFFFFF"/>
                </a:solidFill>
                <a:latin typeface="Trebuchet MS"/>
                <a:cs typeface="Trebuchet MS"/>
              </a:rPr>
              <a:t>payment</a:t>
            </a:r>
            <a:r>
              <a:rPr dirty="0" sz="2050" spc="12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2050" spc="2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50" spc="114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2050" spc="150">
                <a:solidFill>
                  <a:srgbClr val="FFFFFF"/>
                </a:solidFill>
                <a:latin typeface="Trebuchet MS"/>
                <a:cs typeface="Trebuchet MS"/>
              </a:rPr>
              <a:t>explore</a:t>
            </a:r>
            <a:r>
              <a:rPr dirty="0" sz="2050" spc="114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2050" spc="135">
                <a:solidFill>
                  <a:srgbClr val="FFFFFF"/>
                </a:solidFill>
                <a:latin typeface="Trebuchet MS"/>
                <a:cs typeface="Trebuchet MS"/>
              </a:rPr>
              <a:t>features</a:t>
            </a:r>
            <a:r>
              <a:rPr dirty="0" sz="2050" spc="114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dirty="0" sz="2050" spc="24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dirty="0" sz="2050" spc="155">
                <a:solidFill>
                  <a:srgbClr val="FFFFFF"/>
                </a:solidFill>
                <a:latin typeface="Trebuchet MS"/>
                <a:cs typeface="Trebuchet MS"/>
              </a:rPr>
              <a:t>dashboard.</a:t>
            </a:r>
            <a:r>
              <a:rPr dirty="0" sz="205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155">
                <a:solidFill>
                  <a:srgbClr val="FFFFFF"/>
                </a:solidFill>
                <a:latin typeface="Trebuchet MS"/>
                <a:cs typeface="Trebuchet MS"/>
              </a:rPr>
              <a:t>Users</a:t>
            </a:r>
            <a:r>
              <a:rPr dirty="0" sz="205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175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dirty="0" sz="205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155">
                <a:solidFill>
                  <a:srgbClr val="FFFFFF"/>
                </a:solidFill>
                <a:latin typeface="Trebuchet MS"/>
                <a:cs typeface="Trebuchet MS"/>
              </a:rPr>
              <a:t>search</a:t>
            </a:r>
            <a:r>
              <a:rPr dirty="0" sz="205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15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05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15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5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180">
                <a:solidFill>
                  <a:srgbClr val="FFFFFF"/>
                </a:solidFill>
                <a:latin typeface="Trebuchet MS"/>
                <a:cs typeface="Trebuchet MS"/>
              </a:rPr>
              <a:t>course</a:t>
            </a:r>
            <a:r>
              <a:rPr dirty="0" sz="205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2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5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100">
                <a:solidFill>
                  <a:srgbClr val="FFFFFF"/>
                </a:solidFill>
                <a:latin typeface="Trebuchet MS"/>
                <a:cs typeface="Trebuchet MS"/>
              </a:rPr>
              <a:t>subscribe.</a:t>
            </a:r>
            <a:endParaRPr sz="2050">
              <a:latin typeface="Trebuchet MS"/>
              <a:cs typeface="Trebuchet MS"/>
            </a:endParaRPr>
          </a:p>
          <a:p>
            <a:pPr algn="just" marL="12700" marR="5080">
              <a:lnSpc>
                <a:spcPts val="2700"/>
              </a:lnSpc>
              <a:spcBef>
                <a:spcPts val="105"/>
              </a:spcBef>
            </a:pPr>
            <a:r>
              <a:rPr dirty="0" sz="2050" spc="155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dirty="0" sz="205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175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dirty="0" sz="205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185">
                <a:solidFill>
                  <a:srgbClr val="FFFFFF"/>
                </a:solidFill>
                <a:latin typeface="Trebuchet MS"/>
                <a:cs typeface="Trebuchet MS"/>
              </a:rPr>
              <a:t>update</a:t>
            </a:r>
            <a:r>
              <a:rPr dirty="0" sz="205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15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5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125">
                <a:solidFill>
                  <a:srgbClr val="FFFFFF"/>
                </a:solidFill>
                <a:latin typeface="Trebuchet MS"/>
                <a:cs typeface="Trebuchet MS"/>
              </a:rPr>
              <a:t>cart</a:t>
            </a:r>
            <a:r>
              <a:rPr dirty="0" sz="205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14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05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180">
                <a:solidFill>
                  <a:srgbClr val="FFFFFF"/>
                </a:solidFill>
                <a:latin typeface="Trebuchet MS"/>
                <a:cs typeface="Trebuchet MS"/>
              </a:rPr>
              <a:t>another</a:t>
            </a:r>
            <a:r>
              <a:rPr dirty="0" sz="205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180">
                <a:solidFill>
                  <a:srgbClr val="FFFFFF"/>
                </a:solidFill>
                <a:latin typeface="Trebuchet MS"/>
                <a:cs typeface="Trebuchet MS"/>
              </a:rPr>
              <a:t>course</a:t>
            </a:r>
            <a:r>
              <a:rPr dirty="0" sz="205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dirty="0" sz="205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140">
                <a:solidFill>
                  <a:srgbClr val="FFFFFF"/>
                </a:solidFill>
                <a:latin typeface="Trebuchet MS"/>
                <a:cs typeface="Trebuchet MS"/>
              </a:rPr>
              <a:t>required</a:t>
            </a:r>
            <a:r>
              <a:rPr dirty="0" sz="205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2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5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200">
                <a:solidFill>
                  <a:srgbClr val="FFFFFF"/>
                </a:solidFill>
                <a:latin typeface="Trebuchet MS"/>
                <a:cs typeface="Trebuchet MS"/>
              </a:rPr>
              <a:t>make</a:t>
            </a:r>
            <a:r>
              <a:rPr dirty="0" sz="205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15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5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135">
                <a:solidFill>
                  <a:srgbClr val="FFFFFF"/>
                </a:solidFill>
                <a:latin typeface="Trebuchet MS"/>
                <a:cs typeface="Trebuchet MS"/>
              </a:rPr>
              <a:t>payment.</a:t>
            </a:r>
            <a:r>
              <a:rPr dirty="0" sz="205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120">
                <a:solidFill>
                  <a:srgbClr val="FFFFFF"/>
                </a:solidFill>
                <a:latin typeface="Trebuchet MS"/>
                <a:cs typeface="Trebuchet MS"/>
              </a:rPr>
              <a:t>Objective</a:t>
            </a:r>
            <a:r>
              <a:rPr dirty="0" sz="205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6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205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17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2050" spc="210">
                <a:solidFill>
                  <a:srgbClr val="FFFFFF"/>
                </a:solidFill>
                <a:latin typeface="Trebuchet MS"/>
                <a:cs typeface="Trebuchet MS"/>
              </a:rPr>
              <a:t>Automate</a:t>
            </a:r>
            <a:r>
              <a:rPr dirty="0" sz="2050" spc="3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155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dirty="0" sz="2050" spc="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175">
                <a:solidFill>
                  <a:srgbClr val="FFFFFF"/>
                </a:solidFill>
                <a:latin typeface="Trebuchet MS"/>
                <a:cs typeface="Trebuchet MS"/>
              </a:rPr>
              <a:t>workflows</a:t>
            </a:r>
            <a:r>
              <a:rPr dirty="0" sz="2050" spc="3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165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sz="2050" spc="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140">
                <a:solidFill>
                  <a:srgbClr val="FFFFFF"/>
                </a:solidFill>
                <a:latin typeface="Trebuchet MS"/>
                <a:cs typeface="Trebuchet MS"/>
              </a:rPr>
              <a:t>Selenium</a:t>
            </a:r>
            <a:r>
              <a:rPr dirty="0" sz="2050" spc="3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14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050" spc="3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100">
                <a:solidFill>
                  <a:srgbClr val="FFFFFF"/>
                </a:solidFill>
                <a:latin typeface="Trebuchet MS"/>
                <a:cs typeface="Trebuchet MS"/>
              </a:rPr>
              <a:t>TestNG,</a:t>
            </a:r>
            <a:r>
              <a:rPr dirty="0" sz="2050" spc="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135">
                <a:solidFill>
                  <a:srgbClr val="FFFFFF"/>
                </a:solidFill>
                <a:latin typeface="Trebuchet MS"/>
                <a:cs typeface="Trebuchet MS"/>
              </a:rPr>
              <a:t>Page</a:t>
            </a:r>
            <a:r>
              <a:rPr dirty="0" sz="2050" spc="3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135">
                <a:solidFill>
                  <a:srgbClr val="FFFFFF"/>
                </a:solidFill>
                <a:latin typeface="Trebuchet MS"/>
                <a:cs typeface="Trebuchet MS"/>
              </a:rPr>
              <a:t>Object</a:t>
            </a:r>
            <a:r>
              <a:rPr dirty="0" sz="2050" spc="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25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dirty="0" sz="2050" spc="3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2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50" spc="3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145">
                <a:solidFill>
                  <a:srgbClr val="FFFFFF"/>
                </a:solidFill>
                <a:latin typeface="Trebuchet MS"/>
                <a:cs typeface="Trebuchet MS"/>
              </a:rPr>
              <a:t>getting</a:t>
            </a:r>
            <a:r>
              <a:rPr dirty="0" sz="2050" spc="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13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2050" spc="16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50" spc="3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195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2050" spc="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16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50" spc="3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155">
                <a:solidFill>
                  <a:srgbClr val="FFFFFF"/>
                </a:solidFill>
                <a:latin typeface="Trebuchet MS"/>
                <a:cs typeface="Trebuchet MS"/>
              </a:rPr>
              <a:t>sheet</a:t>
            </a:r>
            <a:r>
              <a:rPr dirty="0" sz="2050" spc="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2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50" spc="3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150">
                <a:solidFill>
                  <a:srgbClr val="FFFFFF"/>
                </a:solidFill>
                <a:latin typeface="Trebuchet MS"/>
                <a:cs typeface="Trebuchet MS"/>
              </a:rPr>
              <a:t>properties</a:t>
            </a:r>
            <a:r>
              <a:rPr dirty="0" sz="2050" spc="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>
                <a:solidFill>
                  <a:srgbClr val="FFFFFF"/>
                </a:solidFill>
                <a:latin typeface="Trebuchet MS"/>
                <a:cs typeface="Trebuchet MS"/>
              </a:rPr>
              <a:t>file.</a:t>
            </a:r>
            <a:r>
              <a:rPr dirty="0" sz="2050" spc="3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80">
                <a:solidFill>
                  <a:srgbClr val="FFFFFF"/>
                </a:solidFill>
                <a:latin typeface="Trebuchet MS"/>
                <a:cs typeface="Trebuchet MS"/>
              </a:rPr>
              <a:t>Thereby,</a:t>
            </a:r>
            <a:r>
              <a:rPr dirty="0" sz="2050" spc="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204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dirty="0" sz="2050" spc="3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13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2050" spc="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130">
                <a:solidFill>
                  <a:srgbClr val="FFFFFF"/>
                </a:solidFill>
                <a:latin typeface="Trebuchet MS"/>
                <a:cs typeface="Trebuchet MS"/>
              </a:rPr>
              <a:t>testing</a:t>
            </a:r>
            <a:r>
              <a:rPr dirty="0" sz="2050" spc="3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114">
                <a:solidFill>
                  <a:srgbClr val="FFFFFF"/>
                </a:solidFill>
                <a:latin typeface="Trebuchet MS"/>
                <a:cs typeface="Trebuchet MS"/>
              </a:rPr>
              <a:t>faster</a:t>
            </a:r>
            <a:r>
              <a:rPr dirty="0" sz="2050" spc="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2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50" spc="3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145">
                <a:solidFill>
                  <a:srgbClr val="FFFFFF"/>
                </a:solidFill>
                <a:latin typeface="Trebuchet MS"/>
                <a:cs typeface="Trebuchet MS"/>
              </a:rPr>
              <a:t>accurate</a:t>
            </a:r>
            <a:r>
              <a:rPr dirty="0" sz="2050" spc="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155">
                <a:solidFill>
                  <a:srgbClr val="FFFFFF"/>
                </a:solidFill>
                <a:latin typeface="Trebuchet MS"/>
                <a:cs typeface="Trebuchet MS"/>
              </a:rPr>
              <a:t>using </a:t>
            </a:r>
            <a:r>
              <a:rPr dirty="0" sz="2050" spc="185">
                <a:solidFill>
                  <a:srgbClr val="FFFFFF"/>
                </a:solidFill>
                <a:latin typeface="Trebuchet MS"/>
                <a:cs typeface="Trebuchet MS"/>
              </a:rPr>
              <a:t>automation</a:t>
            </a:r>
            <a:r>
              <a:rPr dirty="0" sz="205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50" spc="105">
                <a:solidFill>
                  <a:srgbClr val="FFFFFF"/>
                </a:solidFill>
                <a:latin typeface="Trebuchet MS"/>
                <a:cs typeface="Trebuchet MS"/>
              </a:rPr>
              <a:t>technique.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40283" y="654121"/>
            <a:ext cx="975550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25"/>
              <a:t>PROBLEM</a:t>
            </a:r>
            <a:r>
              <a:rPr dirty="0" spc="-135"/>
              <a:t> </a:t>
            </a:r>
            <a:r>
              <a:rPr dirty="0" spc="275"/>
              <a:t>STATEMENT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538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8898255" cy="6885940"/>
          </a:xfrm>
          <a:custGeom>
            <a:avLst/>
            <a:gdLst/>
            <a:ahLst/>
            <a:cxnLst/>
            <a:rect l="l" t="t" r="r" b="b"/>
            <a:pathLst>
              <a:path w="8898255" h="6885940">
                <a:moveTo>
                  <a:pt x="8897995" y="6885466"/>
                </a:moveTo>
                <a:lnTo>
                  <a:pt x="0" y="6885466"/>
                </a:lnTo>
                <a:lnTo>
                  <a:pt x="0" y="0"/>
                </a:lnTo>
                <a:lnTo>
                  <a:pt x="8897995" y="0"/>
                </a:lnTo>
                <a:lnTo>
                  <a:pt x="8897995" y="68854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6744950" y="8743950"/>
            <a:ext cx="1543050" cy="1543050"/>
          </a:xfrm>
          <a:custGeom>
            <a:avLst/>
            <a:gdLst/>
            <a:ahLst/>
            <a:cxnLst/>
            <a:rect l="l" t="t" r="r" b="b"/>
            <a:pathLst>
              <a:path w="1543050" h="1543050">
                <a:moveTo>
                  <a:pt x="1543049" y="1543049"/>
                </a:moveTo>
                <a:lnTo>
                  <a:pt x="0" y="1543049"/>
                </a:lnTo>
                <a:lnTo>
                  <a:pt x="0" y="0"/>
                </a:lnTo>
                <a:lnTo>
                  <a:pt x="1543049" y="0"/>
                </a:lnTo>
                <a:lnTo>
                  <a:pt x="1543049" y="154304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4416976" y="5410845"/>
            <a:ext cx="9454515" cy="4153535"/>
            <a:chOff x="4416976" y="5410845"/>
            <a:chExt cx="9454515" cy="415353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6031" y="5469900"/>
              <a:ext cx="9335939" cy="4035056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464601" y="5458470"/>
              <a:ext cx="9359265" cy="4058285"/>
            </a:xfrm>
            <a:custGeom>
              <a:avLst/>
              <a:gdLst/>
              <a:ahLst/>
              <a:cxnLst/>
              <a:rect l="l" t="t" r="r" b="b"/>
              <a:pathLst>
                <a:path w="9359265" h="4058284">
                  <a:moveTo>
                    <a:pt x="0" y="0"/>
                  </a:moveTo>
                  <a:lnTo>
                    <a:pt x="0" y="4057798"/>
                  </a:lnTo>
                  <a:lnTo>
                    <a:pt x="9358758" y="4057798"/>
                  </a:lnTo>
                  <a:lnTo>
                    <a:pt x="9358758" y="0"/>
                  </a:lnTo>
                  <a:lnTo>
                    <a:pt x="0" y="0"/>
                  </a:lnTo>
                </a:path>
              </a:pathLst>
            </a:custGeom>
            <a:ln w="95249">
              <a:solidFill>
                <a:srgbClr val="9DCFF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05896" y="371465"/>
            <a:ext cx="4336415" cy="1327785"/>
          </a:xfrm>
          <a:prstGeom prst="rect"/>
        </p:spPr>
        <p:txBody>
          <a:bodyPr wrap="square" lIns="0" tIns="149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u="heavy" sz="4350" spc="-10">
                <a:solidFill>
                  <a:srgbClr val="292E3A"/>
                </a:solidFill>
                <a:uFill>
                  <a:solidFill>
                    <a:srgbClr val="292E3A"/>
                  </a:solidFill>
                </a:uFill>
              </a:rPr>
              <a:t>ITlearn360</a:t>
            </a:r>
            <a:endParaRPr sz="4350"/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2700" spc="190" b="0">
                <a:solidFill>
                  <a:srgbClr val="004AAC"/>
                </a:solidFill>
                <a:latin typeface="Trebuchet MS"/>
                <a:cs typeface="Trebuchet MS"/>
              </a:rPr>
              <a:t>Online</a:t>
            </a:r>
            <a:r>
              <a:rPr dirty="0" sz="2700" spc="-40" b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dirty="0" sz="2700" spc="155" b="0">
                <a:solidFill>
                  <a:srgbClr val="004AAC"/>
                </a:solidFill>
                <a:latin typeface="Trebuchet MS"/>
                <a:cs typeface="Trebuchet MS"/>
              </a:rPr>
              <a:t>learning</a:t>
            </a:r>
            <a:r>
              <a:rPr dirty="0" sz="2700" spc="-40" b="0">
                <a:solidFill>
                  <a:srgbClr val="004AAC"/>
                </a:solidFill>
                <a:latin typeface="Trebuchet MS"/>
                <a:cs typeface="Trebuchet MS"/>
              </a:rPr>
              <a:t> </a:t>
            </a:r>
            <a:r>
              <a:rPr dirty="0" sz="2700" spc="185" b="0">
                <a:solidFill>
                  <a:srgbClr val="004AAC"/>
                </a:solidFill>
                <a:latin typeface="Trebuchet MS"/>
                <a:cs typeface="Trebuchet MS"/>
              </a:rPr>
              <a:t>platform</a:t>
            </a:r>
            <a:endParaRPr sz="270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3396" y="2445628"/>
            <a:ext cx="114300" cy="11429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3396" y="3902953"/>
            <a:ext cx="114300" cy="11429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3396" y="4874503"/>
            <a:ext cx="114300" cy="114299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896148" y="2178516"/>
            <a:ext cx="5016500" cy="29400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97155">
              <a:lnSpc>
                <a:spcPct val="118100"/>
              </a:lnSpc>
              <a:spcBef>
                <a:spcPts val="90"/>
              </a:spcBef>
            </a:pPr>
            <a:r>
              <a:rPr dirty="0" sz="2700">
                <a:solidFill>
                  <a:srgbClr val="292E3A"/>
                </a:solidFill>
                <a:latin typeface="Tahoma"/>
                <a:cs typeface="Tahoma"/>
              </a:rPr>
              <a:t>Offers</a:t>
            </a:r>
            <a:r>
              <a:rPr dirty="0" sz="2700" spc="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700" spc="110">
                <a:solidFill>
                  <a:srgbClr val="292E3A"/>
                </a:solidFill>
                <a:latin typeface="Tahoma"/>
                <a:cs typeface="Tahoma"/>
              </a:rPr>
              <a:t>a</a:t>
            </a:r>
            <a:r>
              <a:rPr dirty="0" sz="2700" spc="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700">
                <a:solidFill>
                  <a:srgbClr val="292E3A"/>
                </a:solidFill>
                <a:latin typeface="Tahoma"/>
                <a:cs typeface="Tahoma"/>
              </a:rPr>
              <a:t>wide</a:t>
            </a:r>
            <a:r>
              <a:rPr dirty="0" sz="2700" spc="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700">
                <a:solidFill>
                  <a:srgbClr val="292E3A"/>
                </a:solidFill>
                <a:latin typeface="Tahoma"/>
                <a:cs typeface="Tahoma"/>
              </a:rPr>
              <a:t>range</a:t>
            </a:r>
            <a:r>
              <a:rPr dirty="0" sz="2700" spc="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700">
                <a:solidFill>
                  <a:srgbClr val="292E3A"/>
                </a:solidFill>
                <a:latin typeface="Tahoma"/>
                <a:cs typeface="Tahoma"/>
              </a:rPr>
              <a:t>of</a:t>
            </a:r>
            <a:r>
              <a:rPr dirty="0" sz="2700" spc="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700" spc="65">
                <a:solidFill>
                  <a:srgbClr val="292E3A"/>
                </a:solidFill>
                <a:latin typeface="Tahoma"/>
                <a:cs typeface="Tahoma"/>
              </a:rPr>
              <a:t>courses </a:t>
            </a:r>
            <a:r>
              <a:rPr dirty="0" sz="2700" spc="55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dirty="0" sz="2700" spc="-1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700">
                <a:solidFill>
                  <a:srgbClr val="292E3A"/>
                </a:solidFill>
                <a:latin typeface="Tahoma"/>
                <a:cs typeface="Tahoma"/>
              </a:rPr>
              <a:t>training</a:t>
            </a:r>
            <a:r>
              <a:rPr dirty="0" sz="2700" spc="-1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700">
                <a:solidFill>
                  <a:srgbClr val="292E3A"/>
                </a:solidFill>
                <a:latin typeface="Tahoma"/>
                <a:cs typeface="Tahoma"/>
              </a:rPr>
              <a:t>programs</a:t>
            </a:r>
            <a:r>
              <a:rPr dirty="0" sz="2700" spc="-1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700">
                <a:solidFill>
                  <a:srgbClr val="292E3A"/>
                </a:solidFill>
                <a:latin typeface="Tahoma"/>
                <a:cs typeface="Tahoma"/>
              </a:rPr>
              <a:t>in</a:t>
            </a:r>
            <a:r>
              <a:rPr dirty="0" sz="2700" spc="-1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700" spc="-10">
                <a:solidFill>
                  <a:srgbClr val="292E3A"/>
                </a:solidFill>
                <a:latin typeface="Tahoma"/>
                <a:cs typeface="Tahoma"/>
              </a:rPr>
              <a:t>various </a:t>
            </a:r>
            <a:r>
              <a:rPr dirty="0" sz="2700" spc="-110">
                <a:solidFill>
                  <a:srgbClr val="292E3A"/>
                </a:solidFill>
                <a:latin typeface="Tahoma"/>
                <a:cs typeface="Tahoma"/>
              </a:rPr>
              <a:t>IT</a:t>
            </a:r>
            <a:r>
              <a:rPr dirty="0" sz="2700" spc="-10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700" spc="-10">
                <a:solidFill>
                  <a:srgbClr val="292E3A"/>
                </a:solidFill>
                <a:latin typeface="Tahoma"/>
                <a:cs typeface="Tahoma"/>
              </a:rPr>
              <a:t>fields</a:t>
            </a:r>
            <a:endParaRPr sz="2700">
              <a:latin typeface="Tahoma"/>
              <a:cs typeface="Tahoma"/>
            </a:endParaRPr>
          </a:p>
          <a:p>
            <a:pPr marL="12700" marR="47625">
              <a:lnSpc>
                <a:spcPts val="3829"/>
              </a:lnSpc>
              <a:spcBef>
                <a:spcPts val="220"/>
              </a:spcBef>
            </a:pPr>
            <a:r>
              <a:rPr dirty="0" sz="2700" spc="55">
                <a:solidFill>
                  <a:srgbClr val="292E3A"/>
                </a:solidFill>
                <a:latin typeface="Tahoma"/>
                <a:cs typeface="Tahoma"/>
              </a:rPr>
              <a:t>Explore</a:t>
            </a:r>
            <a:r>
              <a:rPr dirty="0" sz="2700" spc="-4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700" spc="55">
                <a:solidFill>
                  <a:srgbClr val="292E3A"/>
                </a:solidFill>
                <a:latin typeface="Tahoma"/>
                <a:cs typeface="Tahoma"/>
              </a:rPr>
              <a:t>and</a:t>
            </a:r>
            <a:r>
              <a:rPr dirty="0" sz="2700" spc="-3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700" spc="75">
                <a:solidFill>
                  <a:srgbClr val="292E3A"/>
                </a:solidFill>
                <a:latin typeface="Tahoma"/>
                <a:cs typeface="Tahoma"/>
              </a:rPr>
              <a:t>check</a:t>
            </a:r>
            <a:r>
              <a:rPr dirty="0" sz="2700" spc="-4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700">
                <a:solidFill>
                  <a:srgbClr val="292E3A"/>
                </a:solidFill>
                <a:latin typeface="Tahoma"/>
                <a:cs typeface="Tahoma"/>
              </a:rPr>
              <a:t>the</a:t>
            </a:r>
            <a:r>
              <a:rPr dirty="0" sz="2700" spc="-35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700">
                <a:solidFill>
                  <a:srgbClr val="292E3A"/>
                </a:solidFill>
                <a:latin typeface="Tahoma"/>
                <a:cs typeface="Tahoma"/>
              </a:rPr>
              <a:t>details</a:t>
            </a:r>
            <a:r>
              <a:rPr dirty="0" sz="2700" spc="-4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700" spc="-25">
                <a:solidFill>
                  <a:srgbClr val="292E3A"/>
                </a:solidFill>
                <a:latin typeface="Tahoma"/>
                <a:cs typeface="Tahoma"/>
              </a:rPr>
              <a:t>of </a:t>
            </a:r>
            <a:r>
              <a:rPr dirty="0" sz="2700" spc="75">
                <a:solidFill>
                  <a:srgbClr val="292E3A"/>
                </a:solidFill>
                <a:latin typeface="Tahoma"/>
                <a:cs typeface="Tahoma"/>
              </a:rPr>
              <a:t>courses</a:t>
            </a:r>
            <a:r>
              <a:rPr dirty="0" sz="2700" spc="-50">
                <a:solidFill>
                  <a:srgbClr val="292E3A"/>
                </a:solidFill>
                <a:latin typeface="Tahoma"/>
                <a:cs typeface="Tahoma"/>
              </a:rPr>
              <a:t> </a:t>
            </a:r>
            <a:r>
              <a:rPr dirty="0" sz="2700" spc="-10">
                <a:solidFill>
                  <a:srgbClr val="292E3A"/>
                </a:solidFill>
                <a:latin typeface="Tahoma"/>
                <a:cs typeface="Tahoma"/>
              </a:rPr>
              <a:t>offered</a:t>
            </a:r>
            <a:endParaRPr sz="2700">
              <a:latin typeface="Tahoma"/>
              <a:cs typeface="Tahoma"/>
            </a:endParaRPr>
          </a:p>
          <a:p>
            <a:pPr marL="109855">
              <a:lnSpc>
                <a:spcPct val="100000"/>
              </a:lnSpc>
              <a:spcBef>
                <a:spcPts val="355"/>
              </a:spcBef>
            </a:pPr>
            <a:r>
              <a:rPr dirty="0" sz="2700">
                <a:solidFill>
                  <a:srgbClr val="292E3A"/>
                </a:solidFill>
                <a:latin typeface="Tahoma"/>
                <a:cs typeface="Tahoma"/>
              </a:rPr>
              <a:t>Virtual </a:t>
            </a:r>
            <a:r>
              <a:rPr dirty="0" sz="2700" spc="90">
                <a:solidFill>
                  <a:srgbClr val="292E3A"/>
                </a:solidFill>
                <a:latin typeface="Tahoma"/>
                <a:cs typeface="Tahoma"/>
              </a:rPr>
              <a:t>Purchases</a:t>
            </a:r>
            <a:endParaRPr sz="2700">
              <a:latin typeface="Tahoma"/>
              <a:cs typeface="Tahoma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26857" y="2081398"/>
            <a:ext cx="95250" cy="9524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26857" y="2938648"/>
            <a:ext cx="95250" cy="95249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26857" y="3795898"/>
            <a:ext cx="95250" cy="95249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11128407" y="687478"/>
            <a:ext cx="5544185" cy="3745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50" spc="185" b="1">
                <a:solidFill>
                  <a:srgbClr val="F4F4F4"/>
                </a:solidFill>
                <a:latin typeface="Trebuchet MS"/>
                <a:cs typeface="Trebuchet MS"/>
              </a:rPr>
              <a:t>SIGNIFICANCE</a:t>
            </a:r>
            <a:endParaRPr sz="4350">
              <a:latin typeface="Trebuchet MS"/>
              <a:cs typeface="Trebuchet MS"/>
            </a:endParaRPr>
          </a:p>
          <a:p>
            <a:pPr marL="541655" marR="5080">
              <a:lnSpc>
                <a:spcPct val="114799"/>
              </a:lnSpc>
              <a:spcBef>
                <a:spcPts val="3820"/>
              </a:spcBef>
            </a:pPr>
            <a:r>
              <a:rPr dirty="0" sz="2450" spc="75">
                <a:solidFill>
                  <a:srgbClr val="F4F4F4"/>
                </a:solidFill>
                <a:latin typeface="Trebuchet MS"/>
                <a:cs typeface="Trebuchet MS"/>
              </a:rPr>
              <a:t>Practical</a:t>
            </a:r>
            <a:r>
              <a:rPr dirty="0" sz="2450" spc="-4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450" spc="225">
                <a:solidFill>
                  <a:srgbClr val="F4F4F4"/>
                </a:solidFill>
                <a:latin typeface="Trebuchet MS"/>
                <a:cs typeface="Trebuchet MS"/>
              </a:rPr>
              <a:t>and</a:t>
            </a:r>
            <a:r>
              <a:rPr dirty="0" sz="2450" spc="-4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450" spc="160">
                <a:solidFill>
                  <a:srgbClr val="F4F4F4"/>
                </a:solidFill>
                <a:latin typeface="Trebuchet MS"/>
                <a:cs typeface="Trebuchet MS"/>
              </a:rPr>
              <a:t>Controlled</a:t>
            </a:r>
            <a:r>
              <a:rPr dirty="0" sz="2450" spc="-4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450" spc="100">
                <a:solidFill>
                  <a:srgbClr val="F4F4F4"/>
                </a:solidFill>
                <a:latin typeface="Trebuchet MS"/>
                <a:cs typeface="Trebuchet MS"/>
              </a:rPr>
              <a:t>Testing </a:t>
            </a:r>
            <a:r>
              <a:rPr dirty="0" sz="2450" spc="160">
                <a:solidFill>
                  <a:srgbClr val="F4F4F4"/>
                </a:solidFill>
                <a:latin typeface="Trebuchet MS"/>
                <a:cs typeface="Trebuchet MS"/>
              </a:rPr>
              <a:t>Environment</a:t>
            </a:r>
            <a:endParaRPr sz="2450">
              <a:latin typeface="Trebuchet MS"/>
              <a:cs typeface="Trebuchet MS"/>
            </a:endParaRPr>
          </a:p>
          <a:p>
            <a:pPr marL="541655" marR="647065">
              <a:lnSpc>
                <a:spcPct val="114799"/>
              </a:lnSpc>
            </a:pPr>
            <a:r>
              <a:rPr dirty="0" sz="2450" spc="180">
                <a:solidFill>
                  <a:srgbClr val="F4F4F4"/>
                </a:solidFill>
                <a:latin typeface="Trebuchet MS"/>
                <a:cs typeface="Trebuchet MS"/>
              </a:rPr>
              <a:t>Demonstrate</a:t>
            </a:r>
            <a:r>
              <a:rPr dirty="0" sz="2450" spc="-3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450" spc="204">
                <a:solidFill>
                  <a:srgbClr val="F4F4F4"/>
                </a:solidFill>
                <a:latin typeface="Trebuchet MS"/>
                <a:cs typeface="Trebuchet MS"/>
              </a:rPr>
              <a:t>Automation </a:t>
            </a:r>
            <a:r>
              <a:rPr dirty="0" sz="2450" spc="80">
                <a:solidFill>
                  <a:srgbClr val="F4F4F4"/>
                </a:solidFill>
                <a:latin typeface="Trebuchet MS"/>
                <a:cs typeface="Trebuchet MS"/>
              </a:rPr>
              <a:t>Efficiency</a:t>
            </a:r>
            <a:r>
              <a:rPr dirty="0" sz="2450" spc="-4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450" spc="225">
                <a:solidFill>
                  <a:srgbClr val="F4F4F4"/>
                </a:solidFill>
                <a:latin typeface="Trebuchet MS"/>
                <a:cs typeface="Trebuchet MS"/>
              </a:rPr>
              <a:t>and</a:t>
            </a:r>
            <a:r>
              <a:rPr dirty="0" sz="2450" spc="-4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450" spc="170">
                <a:solidFill>
                  <a:srgbClr val="F4F4F4"/>
                </a:solidFill>
                <a:latin typeface="Trebuchet MS"/>
                <a:cs typeface="Trebuchet MS"/>
              </a:rPr>
              <a:t>Accuracy </a:t>
            </a:r>
            <a:r>
              <a:rPr dirty="0" sz="2450" spc="60">
                <a:solidFill>
                  <a:srgbClr val="F4F4F4"/>
                </a:solidFill>
                <a:latin typeface="Trebuchet MS"/>
                <a:cs typeface="Trebuchet MS"/>
              </a:rPr>
              <a:t>Real</a:t>
            </a:r>
            <a:r>
              <a:rPr dirty="0" sz="2450" spc="-4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450" spc="-145">
                <a:solidFill>
                  <a:srgbClr val="F4F4F4"/>
                </a:solidFill>
                <a:latin typeface="Trebuchet MS"/>
                <a:cs typeface="Trebuchet MS"/>
              </a:rPr>
              <a:t>-</a:t>
            </a:r>
            <a:r>
              <a:rPr dirty="0" sz="2450" spc="-4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450" spc="235">
                <a:solidFill>
                  <a:srgbClr val="F4F4F4"/>
                </a:solidFill>
                <a:latin typeface="Trebuchet MS"/>
                <a:cs typeface="Trebuchet MS"/>
              </a:rPr>
              <a:t>World</a:t>
            </a:r>
            <a:r>
              <a:rPr dirty="0" sz="2450" spc="-45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450" spc="140">
                <a:solidFill>
                  <a:srgbClr val="F4F4F4"/>
                </a:solidFill>
                <a:latin typeface="Trebuchet MS"/>
                <a:cs typeface="Trebuchet MS"/>
              </a:rPr>
              <a:t>Challenges</a:t>
            </a:r>
            <a:r>
              <a:rPr dirty="0" sz="2450" spc="-4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dirty="0" sz="2450" spc="200">
                <a:solidFill>
                  <a:srgbClr val="F4F4F4"/>
                </a:solidFill>
                <a:latin typeface="Trebuchet MS"/>
                <a:cs typeface="Trebuchet MS"/>
              </a:rPr>
              <a:t>and </a:t>
            </a:r>
            <a:r>
              <a:rPr dirty="0" sz="2450" spc="150">
                <a:solidFill>
                  <a:srgbClr val="F4F4F4"/>
                </a:solidFill>
                <a:latin typeface="Trebuchet MS"/>
                <a:cs typeface="Trebuchet MS"/>
              </a:rPr>
              <a:t>Solutions</a:t>
            </a:r>
            <a:endParaRPr sz="2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7051675" cy="10287000"/>
          </a:xfrm>
          <a:custGeom>
            <a:avLst/>
            <a:gdLst/>
            <a:ahLst/>
            <a:cxnLst/>
            <a:rect l="l" t="t" r="r" b="b"/>
            <a:pathLst>
              <a:path w="7051675" h="10287000">
                <a:moveTo>
                  <a:pt x="705138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7051389" y="0"/>
                </a:lnTo>
                <a:lnTo>
                  <a:pt x="7051389" y="10286999"/>
                </a:lnTo>
                <a:close/>
              </a:path>
            </a:pathLst>
          </a:custGeom>
          <a:solidFill>
            <a:srgbClr val="15386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3206" y="2192319"/>
            <a:ext cx="4193145" cy="85261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63206" y="1028699"/>
            <a:ext cx="4193145" cy="85261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376118" y="1104963"/>
            <a:ext cx="1568450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220"/>
              <a:t>LOGIN</a:t>
            </a:r>
            <a:endParaRPr sz="3800"/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63206" y="3461894"/>
            <a:ext cx="4193145" cy="85261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63206" y="4780167"/>
            <a:ext cx="4193145" cy="85261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63206" y="6099509"/>
            <a:ext cx="4193145" cy="85261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63206" y="7442301"/>
            <a:ext cx="4193145" cy="852616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849137" y="8780693"/>
            <a:ext cx="4622295" cy="87937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1141088" y="2268583"/>
            <a:ext cx="4038600" cy="7202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800" spc="265" b="1">
                <a:solidFill>
                  <a:srgbClr val="FFFFFF"/>
                </a:solidFill>
                <a:latin typeface="Trebuchet MS"/>
                <a:cs typeface="Trebuchet MS"/>
              </a:rPr>
              <a:t>DASHBOARD</a:t>
            </a:r>
            <a:endParaRPr sz="3800">
              <a:latin typeface="Trebuchet MS"/>
              <a:cs typeface="Trebuchet MS"/>
            </a:endParaRPr>
          </a:p>
          <a:p>
            <a:pPr algn="ctr" marL="821690" marR="814069" indent="-635">
              <a:lnSpc>
                <a:spcPts val="10380"/>
              </a:lnSpc>
              <a:spcBef>
                <a:spcPts val="930"/>
              </a:spcBef>
            </a:pPr>
            <a:r>
              <a:rPr dirty="0" sz="3800" spc="150" b="1">
                <a:solidFill>
                  <a:srgbClr val="FFFFFF"/>
                </a:solidFill>
                <a:latin typeface="Trebuchet MS"/>
                <a:cs typeface="Trebuchet MS"/>
              </a:rPr>
              <a:t>SEARCH </a:t>
            </a:r>
            <a:r>
              <a:rPr dirty="0" sz="3800" spc="265" b="1">
                <a:solidFill>
                  <a:srgbClr val="FFFFFF"/>
                </a:solidFill>
                <a:latin typeface="Trebuchet MS"/>
                <a:cs typeface="Trebuchet MS"/>
              </a:rPr>
              <a:t>PAYMENT</a:t>
            </a:r>
            <a:endParaRPr sz="3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3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3800" spc="295" b="1">
                <a:solidFill>
                  <a:srgbClr val="FFFFFF"/>
                </a:solidFill>
                <a:latin typeface="Trebuchet MS"/>
                <a:cs typeface="Trebuchet MS"/>
              </a:rPr>
              <a:t>LOGO</a:t>
            </a:r>
            <a:r>
              <a:rPr dirty="0" sz="3800" spc="-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0" b="1">
                <a:solidFill>
                  <a:srgbClr val="FFFFFF"/>
                </a:solidFill>
                <a:latin typeface="Trebuchet MS"/>
                <a:cs typeface="Trebuchet MS"/>
              </a:rPr>
              <a:t>TEST</a:t>
            </a:r>
            <a:endParaRPr sz="3800">
              <a:latin typeface="Trebuchet MS"/>
              <a:cs typeface="Trebuchet MS"/>
            </a:endParaRPr>
          </a:p>
          <a:p>
            <a:pPr algn="ctr" marL="12065" marR="5080">
              <a:lnSpc>
                <a:spcPts val="10610"/>
              </a:lnSpc>
              <a:spcBef>
                <a:spcPts val="1125"/>
              </a:spcBef>
            </a:pPr>
            <a:r>
              <a:rPr dirty="0" sz="3800" spc="-100" b="1">
                <a:solidFill>
                  <a:srgbClr val="FFFFFF"/>
                </a:solidFill>
                <a:latin typeface="Trebuchet MS"/>
                <a:cs typeface="Trebuchet MS"/>
              </a:rPr>
              <a:t>TITLE</a:t>
            </a:r>
            <a:r>
              <a:rPr dirty="0" sz="3800" spc="-1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0" b="1">
                <a:solidFill>
                  <a:srgbClr val="FFFFFF"/>
                </a:solidFill>
                <a:latin typeface="Trebuchet MS"/>
                <a:cs typeface="Trebuchet MS"/>
              </a:rPr>
              <a:t>TEST </a:t>
            </a:r>
            <a:r>
              <a:rPr dirty="0" sz="3800" spc="150" b="1">
                <a:solidFill>
                  <a:srgbClr val="FFFFFF"/>
                </a:solidFill>
                <a:latin typeface="Trebuchet MS"/>
                <a:cs typeface="Trebuchet MS"/>
              </a:rPr>
              <a:t>CHECK</a:t>
            </a:r>
            <a:r>
              <a:rPr dirty="0" sz="3800" spc="-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340" b="1">
                <a:solidFill>
                  <a:srgbClr val="FFFFFF"/>
                </a:solidFill>
                <a:latin typeface="Trebuchet MS"/>
                <a:cs typeface="Trebuchet MS"/>
              </a:rPr>
              <a:t>BOX</a:t>
            </a:r>
            <a:r>
              <a:rPr dirty="0" sz="3800" spc="-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30" b="1">
                <a:solidFill>
                  <a:srgbClr val="FFFFFF"/>
                </a:solidFill>
                <a:latin typeface="Trebuchet MS"/>
                <a:cs typeface="Trebuchet MS"/>
              </a:rPr>
              <a:t>TEST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64059" y="3577528"/>
            <a:ext cx="4918075" cy="2254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100"/>
              </a:spcBef>
            </a:pPr>
            <a:r>
              <a:rPr dirty="0" sz="6800" spc="-20" b="1">
                <a:solidFill>
                  <a:srgbClr val="F4F4F4"/>
                </a:solidFill>
                <a:latin typeface="Trebuchet MS"/>
                <a:cs typeface="Trebuchet MS"/>
              </a:rPr>
              <a:t>TEST </a:t>
            </a:r>
            <a:r>
              <a:rPr dirty="0" sz="6800" spc="395" b="1">
                <a:solidFill>
                  <a:srgbClr val="F4F4F4"/>
                </a:solidFill>
                <a:latin typeface="Trebuchet MS"/>
                <a:cs typeface="Trebuchet MS"/>
              </a:rPr>
              <a:t>SCENARIOS</a:t>
            </a:r>
            <a:endParaRPr sz="6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8288000" cy="3975735"/>
            </a:xfrm>
            <a:custGeom>
              <a:avLst/>
              <a:gdLst/>
              <a:ahLst/>
              <a:cxnLst/>
              <a:rect l="l" t="t" r="r" b="b"/>
              <a:pathLst>
                <a:path w="18288000" h="3975735">
                  <a:moveTo>
                    <a:pt x="0" y="3975658"/>
                  </a:moveTo>
                  <a:lnTo>
                    <a:pt x="18287998" y="3975658"/>
                  </a:lnTo>
                  <a:lnTo>
                    <a:pt x="18287998" y="0"/>
                  </a:lnTo>
                  <a:lnTo>
                    <a:pt x="0" y="0"/>
                  </a:lnTo>
                  <a:lnTo>
                    <a:pt x="0" y="3975658"/>
                  </a:lnTo>
                  <a:close/>
                </a:path>
              </a:pathLst>
            </a:custGeom>
            <a:solidFill>
              <a:srgbClr val="1538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4" y="0"/>
              <a:ext cx="18278474" cy="377189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3975658"/>
              <a:ext cx="18288000" cy="6311900"/>
            </a:xfrm>
            <a:custGeom>
              <a:avLst/>
              <a:gdLst/>
              <a:ahLst/>
              <a:cxnLst/>
              <a:rect l="l" t="t" r="r" b="b"/>
              <a:pathLst>
                <a:path w="18288000" h="6311900">
                  <a:moveTo>
                    <a:pt x="18288000" y="6311341"/>
                  </a:moveTo>
                  <a:lnTo>
                    <a:pt x="0" y="6311341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6311341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9847" y="0"/>
              <a:ext cx="1168192" cy="48931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63286" y="9701126"/>
              <a:ext cx="1361313" cy="58587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01483" rIns="0" bIns="0" rtlCol="0" vert="horz">
            <a:spAutoFit/>
          </a:bodyPr>
          <a:lstStyle/>
          <a:p>
            <a:pPr marL="6014085">
              <a:lnSpc>
                <a:spcPct val="100000"/>
              </a:lnSpc>
              <a:spcBef>
                <a:spcPts val="100"/>
              </a:spcBef>
            </a:pPr>
            <a:r>
              <a:rPr dirty="0" sz="7600" spc="-10"/>
              <a:t>TEST</a:t>
            </a:r>
            <a:r>
              <a:rPr dirty="0" sz="7600" spc="-540"/>
              <a:t> </a:t>
            </a:r>
            <a:r>
              <a:rPr dirty="0" sz="7600" spc="420"/>
              <a:t>FLOW</a:t>
            </a:r>
            <a:endParaRPr sz="7600"/>
          </a:p>
        </p:txBody>
      </p:sp>
      <p:sp>
        <p:nvSpPr>
          <p:cNvPr id="9" name="object 9" descr=""/>
          <p:cNvSpPr/>
          <p:nvPr/>
        </p:nvSpPr>
        <p:spPr>
          <a:xfrm>
            <a:off x="12808225" y="4578982"/>
            <a:ext cx="4986020" cy="1021080"/>
          </a:xfrm>
          <a:custGeom>
            <a:avLst/>
            <a:gdLst/>
            <a:ahLst/>
            <a:cxnLst/>
            <a:rect l="l" t="t" r="r" b="b"/>
            <a:pathLst>
              <a:path w="4986019" h="1021079">
                <a:moveTo>
                  <a:pt x="4500174" y="1020603"/>
                </a:moveTo>
                <a:lnTo>
                  <a:pt x="485774" y="1020603"/>
                </a:lnTo>
                <a:lnTo>
                  <a:pt x="437761" y="1018226"/>
                </a:lnTo>
                <a:lnTo>
                  <a:pt x="390562" y="1011183"/>
                </a:lnTo>
                <a:lnTo>
                  <a:pt x="344494" y="999606"/>
                </a:lnTo>
                <a:lnTo>
                  <a:pt x="299876" y="983626"/>
                </a:lnTo>
                <a:lnTo>
                  <a:pt x="257027" y="963376"/>
                </a:lnTo>
                <a:lnTo>
                  <a:pt x="216266" y="938987"/>
                </a:lnTo>
                <a:lnTo>
                  <a:pt x="177910" y="910592"/>
                </a:lnTo>
                <a:lnTo>
                  <a:pt x="142279" y="878323"/>
                </a:lnTo>
                <a:lnTo>
                  <a:pt x="110010" y="842692"/>
                </a:lnTo>
                <a:lnTo>
                  <a:pt x="81615" y="804336"/>
                </a:lnTo>
                <a:lnTo>
                  <a:pt x="57227" y="763575"/>
                </a:lnTo>
                <a:lnTo>
                  <a:pt x="36977" y="720726"/>
                </a:lnTo>
                <a:lnTo>
                  <a:pt x="20997" y="676109"/>
                </a:lnTo>
                <a:lnTo>
                  <a:pt x="9420" y="630041"/>
                </a:lnTo>
                <a:lnTo>
                  <a:pt x="2377" y="582841"/>
                </a:lnTo>
                <a:lnTo>
                  <a:pt x="0" y="534828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0"/>
                </a:lnTo>
                <a:lnTo>
                  <a:pt x="216266" y="81615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4500174" y="0"/>
                </a:lnTo>
                <a:lnTo>
                  <a:pt x="4548187" y="2377"/>
                </a:lnTo>
                <a:lnTo>
                  <a:pt x="4595386" y="9420"/>
                </a:lnTo>
                <a:lnTo>
                  <a:pt x="4641454" y="20997"/>
                </a:lnTo>
                <a:lnTo>
                  <a:pt x="4686072" y="36977"/>
                </a:lnTo>
                <a:lnTo>
                  <a:pt x="4728921" y="57227"/>
                </a:lnTo>
                <a:lnTo>
                  <a:pt x="4769682" y="81615"/>
                </a:lnTo>
                <a:lnTo>
                  <a:pt x="4808038" y="110010"/>
                </a:lnTo>
                <a:lnTo>
                  <a:pt x="4843669" y="142280"/>
                </a:lnTo>
                <a:lnTo>
                  <a:pt x="4875938" y="177911"/>
                </a:lnTo>
                <a:lnTo>
                  <a:pt x="4904333" y="216266"/>
                </a:lnTo>
                <a:lnTo>
                  <a:pt x="4928722" y="257028"/>
                </a:lnTo>
                <a:lnTo>
                  <a:pt x="4948972" y="299876"/>
                </a:lnTo>
                <a:lnTo>
                  <a:pt x="4964951" y="344494"/>
                </a:lnTo>
                <a:lnTo>
                  <a:pt x="4976529" y="390562"/>
                </a:lnTo>
                <a:lnTo>
                  <a:pt x="4983572" y="437762"/>
                </a:lnTo>
                <a:lnTo>
                  <a:pt x="4985949" y="485774"/>
                </a:lnTo>
                <a:lnTo>
                  <a:pt x="4985949" y="534828"/>
                </a:lnTo>
                <a:lnTo>
                  <a:pt x="4983572" y="582841"/>
                </a:lnTo>
                <a:lnTo>
                  <a:pt x="4976529" y="630041"/>
                </a:lnTo>
                <a:lnTo>
                  <a:pt x="4964951" y="676109"/>
                </a:lnTo>
                <a:lnTo>
                  <a:pt x="4948972" y="720726"/>
                </a:lnTo>
                <a:lnTo>
                  <a:pt x="4928722" y="763575"/>
                </a:lnTo>
                <a:lnTo>
                  <a:pt x="4904333" y="804336"/>
                </a:lnTo>
                <a:lnTo>
                  <a:pt x="4875938" y="842692"/>
                </a:lnTo>
                <a:lnTo>
                  <a:pt x="4843669" y="878323"/>
                </a:lnTo>
                <a:lnTo>
                  <a:pt x="4808038" y="910592"/>
                </a:lnTo>
                <a:lnTo>
                  <a:pt x="4769682" y="938987"/>
                </a:lnTo>
                <a:lnTo>
                  <a:pt x="4728921" y="963376"/>
                </a:lnTo>
                <a:lnTo>
                  <a:pt x="4686072" y="983626"/>
                </a:lnTo>
                <a:lnTo>
                  <a:pt x="4641454" y="999606"/>
                </a:lnTo>
                <a:lnTo>
                  <a:pt x="4595386" y="1011183"/>
                </a:lnTo>
                <a:lnTo>
                  <a:pt x="4548187" y="1018226"/>
                </a:lnTo>
                <a:lnTo>
                  <a:pt x="4500174" y="1020603"/>
                </a:lnTo>
                <a:close/>
              </a:path>
            </a:pathLst>
          </a:custGeom>
          <a:solidFill>
            <a:srgbClr val="7B8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3069965" y="4817171"/>
            <a:ext cx="446278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29">
                <a:solidFill>
                  <a:srgbClr val="FFFFFF"/>
                </a:solidFill>
                <a:latin typeface="Tahoma"/>
                <a:cs typeface="Tahoma"/>
              </a:rPr>
              <a:t>ENTER</a:t>
            </a:r>
            <a:r>
              <a:rPr dirty="0" sz="32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254">
                <a:solidFill>
                  <a:srgbClr val="FFFFFF"/>
                </a:solidFill>
                <a:latin typeface="Tahoma"/>
                <a:cs typeface="Tahoma"/>
              </a:rPr>
              <a:t>CARD</a:t>
            </a:r>
            <a:r>
              <a:rPr dirty="0" sz="32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105">
                <a:solidFill>
                  <a:srgbClr val="FFFFFF"/>
                </a:solidFill>
                <a:latin typeface="Tahoma"/>
                <a:cs typeface="Tahoma"/>
              </a:rPr>
              <a:t>DETAILS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1028700" y="4578982"/>
            <a:ext cx="4986020" cy="1021080"/>
          </a:xfrm>
          <a:custGeom>
            <a:avLst/>
            <a:gdLst/>
            <a:ahLst/>
            <a:cxnLst/>
            <a:rect l="l" t="t" r="r" b="b"/>
            <a:pathLst>
              <a:path w="4986020" h="1021079">
                <a:moveTo>
                  <a:pt x="4500174" y="1020603"/>
                </a:moveTo>
                <a:lnTo>
                  <a:pt x="485774" y="1020603"/>
                </a:lnTo>
                <a:lnTo>
                  <a:pt x="437762" y="1018226"/>
                </a:lnTo>
                <a:lnTo>
                  <a:pt x="390562" y="1011183"/>
                </a:lnTo>
                <a:lnTo>
                  <a:pt x="344494" y="999606"/>
                </a:lnTo>
                <a:lnTo>
                  <a:pt x="299876" y="983626"/>
                </a:lnTo>
                <a:lnTo>
                  <a:pt x="257028" y="963376"/>
                </a:lnTo>
                <a:lnTo>
                  <a:pt x="216266" y="938987"/>
                </a:lnTo>
                <a:lnTo>
                  <a:pt x="177911" y="910592"/>
                </a:lnTo>
                <a:lnTo>
                  <a:pt x="142280" y="878323"/>
                </a:lnTo>
                <a:lnTo>
                  <a:pt x="110010" y="842692"/>
                </a:lnTo>
                <a:lnTo>
                  <a:pt x="81615" y="804336"/>
                </a:lnTo>
                <a:lnTo>
                  <a:pt x="57227" y="763575"/>
                </a:lnTo>
                <a:lnTo>
                  <a:pt x="36977" y="720726"/>
                </a:lnTo>
                <a:lnTo>
                  <a:pt x="20997" y="676109"/>
                </a:lnTo>
                <a:lnTo>
                  <a:pt x="9420" y="630041"/>
                </a:lnTo>
                <a:lnTo>
                  <a:pt x="2377" y="582841"/>
                </a:lnTo>
                <a:lnTo>
                  <a:pt x="0" y="534828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4" y="0"/>
                </a:lnTo>
                <a:lnTo>
                  <a:pt x="4500174" y="0"/>
                </a:lnTo>
                <a:lnTo>
                  <a:pt x="4548187" y="2377"/>
                </a:lnTo>
                <a:lnTo>
                  <a:pt x="4595386" y="9420"/>
                </a:lnTo>
                <a:lnTo>
                  <a:pt x="4641454" y="20997"/>
                </a:lnTo>
                <a:lnTo>
                  <a:pt x="4686072" y="36977"/>
                </a:lnTo>
                <a:lnTo>
                  <a:pt x="4728920" y="57227"/>
                </a:lnTo>
                <a:lnTo>
                  <a:pt x="4769682" y="81615"/>
                </a:lnTo>
                <a:lnTo>
                  <a:pt x="4808037" y="110010"/>
                </a:lnTo>
                <a:lnTo>
                  <a:pt x="4843668" y="142280"/>
                </a:lnTo>
                <a:lnTo>
                  <a:pt x="4875938" y="177911"/>
                </a:lnTo>
                <a:lnTo>
                  <a:pt x="4904333" y="216266"/>
                </a:lnTo>
                <a:lnTo>
                  <a:pt x="4928721" y="257028"/>
                </a:lnTo>
                <a:lnTo>
                  <a:pt x="4948971" y="299876"/>
                </a:lnTo>
                <a:lnTo>
                  <a:pt x="4964951" y="344494"/>
                </a:lnTo>
                <a:lnTo>
                  <a:pt x="4976528" y="390562"/>
                </a:lnTo>
                <a:lnTo>
                  <a:pt x="4983572" y="437762"/>
                </a:lnTo>
                <a:lnTo>
                  <a:pt x="4985949" y="485774"/>
                </a:lnTo>
                <a:lnTo>
                  <a:pt x="4985949" y="534828"/>
                </a:lnTo>
                <a:lnTo>
                  <a:pt x="4983572" y="582841"/>
                </a:lnTo>
                <a:lnTo>
                  <a:pt x="4976528" y="630041"/>
                </a:lnTo>
                <a:lnTo>
                  <a:pt x="4964951" y="676109"/>
                </a:lnTo>
                <a:lnTo>
                  <a:pt x="4948971" y="720726"/>
                </a:lnTo>
                <a:lnTo>
                  <a:pt x="4928721" y="763575"/>
                </a:lnTo>
                <a:lnTo>
                  <a:pt x="4904333" y="804336"/>
                </a:lnTo>
                <a:lnTo>
                  <a:pt x="4875938" y="842692"/>
                </a:lnTo>
                <a:lnTo>
                  <a:pt x="4843668" y="878323"/>
                </a:lnTo>
                <a:lnTo>
                  <a:pt x="4808037" y="910592"/>
                </a:lnTo>
                <a:lnTo>
                  <a:pt x="4769682" y="938987"/>
                </a:lnTo>
                <a:lnTo>
                  <a:pt x="4728920" y="963376"/>
                </a:lnTo>
                <a:lnTo>
                  <a:pt x="4686072" y="983626"/>
                </a:lnTo>
                <a:lnTo>
                  <a:pt x="4641454" y="999606"/>
                </a:lnTo>
                <a:lnTo>
                  <a:pt x="4595386" y="1011183"/>
                </a:lnTo>
                <a:lnTo>
                  <a:pt x="4548187" y="1018226"/>
                </a:lnTo>
                <a:lnTo>
                  <a:pt x="4500174" y="1020603"/>
                </a:lnTo>
                <a:close/>
              </a:path>
            </a:pathLst>
          </a:custGeom>
          <a:solidFill>
            <a:srgbClr val="7B8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2878137" y="4817171"/>
            <a:ext cx="128714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95">
                <a:solidFill>
                  <a:srgbClr val="FFFFFF"/>
                </a:solidFill>
                <a:latin typeface="Tahoma"/>
                <a:cs typeface="Tahoma"/>
              </a:rPr>
              <a:t>LOGIN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207858" y="6405454"/>
            <a:ext cx="4986020" cy="1021080"/>
          </a:xfrm>
          <a:custGeom>
            <a:avLst/>
            <a:gdLst/>
            <a:ahLst/>
            <a:cxnLst/>
            <a:rect l="l" t="t" r="r" b="b"/>
            <a:pathLst>
              <a:path w="4986020" h="1021079">
                <a:moveTo>
                  <a:pt x="4500174" y="1020603"/>
                </a:moveTo>
                <a:lnTo>
                  <a:pt x="485775" y="1020603"/>
                </a:lnTo>
                <a:lnTo>
                  <a:pt x="437762" y="1018226"/>
                </a:lnTo>
                <a:lnTo>
                  <a:pt x="390562" y="1011183"/>
                </a:lnTo>
                <a:lnTo>
                  <a:pt x="344494" y="999606"/>
                </a:lnTo>
                <a:lnTo>
                  <a:pt x="299876" y="983626"/>
                </a:lnTo>
                <a:lnTo>
                  <a:pt x="257028" y="963376"/>
                </a:lnTo>
                <a:lnTo>
                  <a:pt x="216266" y="938987"/>
                </a:lnTo>
                <a:lnTo>
                  <a:pt x="177911" y="910592"/>
                </a:lnTo>
                <a:lnTo>
                  <a:pt x="142280" y="878323"/>
                </a:lnTo>
                <a:lnTo>
                  <a:pt x="110010" y="842692"/>
                </a:lnTo>
                <a:lnTo>
                  <a:pt x="81615" y="804336"/>
                </a:lnTo>
                <a:lnTo>
                  <a:pt x="57227" y="763575"/>
                </a:lnTo>
                <a:lnTo>
                  <a:pt x="36977" y="720726"/>
                </a:lnTo>
                <a:lnTo>
                  <a:pt x="20997" y="676109"/>
                </a:lnTo>
                <a:lnTo>
                  <a:pt x="9420" y="630041"/>
                </a:lnTo>
                <a:lnTo>
                  <a:pt x="2377" y="582841"/>
                </a:lnTo>
                <a:lnTo>
                  <a:pt x="0" y="534828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7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1"/>
                </a:lnTo>
                <a:lnTo>
                  <a:pt x="216266" y="81616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5" y="0"/>
                </a:lnTo>
                <a:lnTo>
                  <a:pt x="4500174" y="0"/>
                </a:lnTo>
                <a:lnTo>
                  <a:pt x="4548187" y="2377"/>
                </a:lnTo>
                <a:lnTo>
                  <a:pt x="4595386" y="9420"/>
                </a:lnTo>
                <a:lnTo>
                  <a:pt x="4641454" y="20997"/>
                </a:lnTo>
                <a:lnTo>
                  <a:pt x="4686072" y="36977"/>
                </a:lnTo>
                <a:lnTo>
                  <a:pt x="4728920" y="57227"/>
                </a:lnTo>
                <a:lnTo>
                  <a:pt x="4769682" y="81616"/>
                </a:lnTo>
                <a:lnTo>
                  <a:pt x="4808037" y="110011"/>
                </a:lnTo>
                <a:lnTo>
                  <a:pt x="4843669" y="142280"/>
                </a:lnTo>
                <a:lnTo>
                  <a:pt x="4875938" y="177911"/>
                </a:lnTo>
                <a:lnTo>
                  <a:pt x="4904333" y="216266"/>
                </a:lnTo>
                <a:lnTo>
                  <a:pt x="4928721" y="257028"/>
                </a:lnTo>
                <a:lnTo>
                  <a:pt x="4948971" y="299877"/>
                </a:lnTo>
                <a:lnTo>
                  <a:pt x="4964951" y="344494"/>
                </a:lnTo>
                <a:lnTo>
                  <a:pt x="4976528" y="390562"/>
                </a:lnTo>
                <a:lnTo>
                  <a:pt x="4983572" y="437762"/>
                </a:lnTo>
                <a:lnTo>
                  <a:pt x="4985949" y="485774"/>
                </a:lnTo>
                <a:lnTo>
                  <a:pt x="4985949" y="534828"/>
                </a:lnTo>
                <a:lnTo>
                  <a:pt x="4983572" y="582841"/>
                </a:lnTo>
                <a:lnTo>
                  <a:pt x="4976528" y="630041"/>
                </a:lnTo>
                <a:lnTo>
                  <a:pt x="4964951" y="676109"/>
                </a:lnTo>
                <a:lnTo>
                  <a:pt x="4948971" y="720726"/>
                </a:lnTo>
                <a:lnTo>
                  <a:pt x="4928721" y="763575"/>
                </a:lnTo>
                <a:lnTo>
                  <a:pt x="4904333" y="804336"/>
                </a:lnTo>
                <a:lnTo>
                  <a:pt x="4875938" y="842692"/>
                </a:lnTo>
                <a:lnTo>
                  <a:pt x="4843669" y="878323"/>
                </a:lnTo>
                <a:lnTo>
                  <a:pt x="4808037" y="910592"/>
                </a:lnTo>
                <a:lnTo>
                  <a:pt x="4769682" y="938987"/>
                </a:lnTo>
                <a:lnTo>
                  <a:pt x="4728920" y="963376"/>
                </a:lnTo>
                <a:lnTo>
                  <a:pt x="4686072" y="983626"/>
                </a:lnTo>
                <a:lnTo>
                  <a:pt x="4641454" y="999606"/>
                </a:lnTo>
                <a:lnTo>
                  <a:pt x="4595386" y="1011183"/>
                </a:lnTo>
                <a:lnTo>
                  <a:pt x="4548187" y="1018226"/>
                </a:lnTo>
                <a:lnTo>
                  <a:pt x="4500174" y="1020603"/>
                </a:lnTo>
                <a:close/>
              </a:path>
            </a:pathLst>
          </a:custGeom>
          <a:solidFill>
            <a:srgbClr val="7B8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2394564" y="6643643"/>
            <a:ext cx="261239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04">
                <a:solidFill>
                  <a:srgbClr val="FFFFFF"/>
                </a:solidFill>
                <a:latin typeface="Tahoma"/>
                <a:cs typeface="Tahoma"/>
              </a:rPr>
              <a:t>DASHBOARD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1207858" y="8237696"/>
            <a:ext cx="4986020" cy="1021080"/>
          </a:xfrm>
          <a:custGeom>
            <a:avLst/>
            <a:gdLst/>
            <a:ahLst/>
            <a:cxnLst/>
            <a:rect l="l" t="t" r="r" b="b"/>
            <a:pathLst>
              <a:path w="4986020" h="1021079">
                <a:moveTo>
                  <a:pt x="4500174" y="1020603"/>
                </a:moveTo>
                <a:lnTo>
                  <a:pt x="485775" y="1020603"/>
                </a:lnTo>
                <a:lnTo>
                  <a:pt x="437762" y="1018226"/>
                </a:lnTo>
                <a:lnTo>
                  <a:pt x="390562" y="1011183"/>
                </a:lnTo>
                <a:lnTo>
                  <a:pt x="344494" y="999605"/>
                </a:lnTo>
                <a:lnTo>
                  <a:pt x="299876" y="983626"/>
                </a:lnTo>
                <a:lnTo>
                  <a:pt x="257028" y="963376"/>
                </a:lnTo>
                <a:lnTo>
                  <a:pt x="216266" y="938987"/>
                </a:lnTo>
                <a:lnTo>
                  <a:pt x="177911" y="910592"/>
                </a:lnTo>
                <a:lnTo>
                  <a:pt x="142280" y="878323"/>
                </a:lnTo>
                <a:lnTo>
                  <a:pt x="110010" y="842692"/>
                </a:lnTo>
                <a:lnTo>
                  <a:pt x="81615" y="804336"/>
                </a:lnTo>
                <a:lnTo>
                  <a:pt x="57227" y="763575"/>
                </a:lnTo>
                <a:lnTo>
                  <a:pt x="36977" y="720726"/>
                </a:lnTo>
                <a:lnTo>
                  <a:pt x="20997" y="676108"/>
                </a:lnTo>
                <a:lnTo>
                  <a:pt x="9420" y="630040"/>
                </a:lnTo>
                <a:lnTo>
                  <a:pt x="2377" y="582841"/>
                </a:lnTo>
                <a:lnTo>
                  <a:pt x="0" y="534828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5" y="0"/>
                </a:lnTo>
                <a:lnTo>
                  <a:pt x="4500174" y="0"/>
                </a:lnTo>
                <a:lnTo>
                  <a:pt x="4548187" y="2377"/>
                </a:lnTo>
                <a:lnTo>
                  <a:pt x="4595386" y="9420"/>
                </a:lnTo>
                <a:lnTo>
                  <a:pt x="4641454" y="20997"/>
                </a:lnTo>
                <a:lnTo>
                  <a:pt x="4686072" y="36977"/>
                </a:lnTo>
                <a:lnTo>
                  <a:pt x="4728920" y="57227"/>
                </a:lnTo>
                <a:lnTo>
                  <a:pt x="4769682" y="81615"/>
                </a:lnTo>
                <a:lnTo>
                  <a:pt x="4808037" y="110010"/>
                </a:lnTo>
                <a:lnTo>
                  <a:pt x="4843669" y="142280"/>
                </a:lnTo>
                <a:lnTo>
                  <a:pt x="4875938" y="177911"/>
                </a:lnTo>
                <a:lnTo>
                  <a:pt x="4904333" y="216266"/>
                </a:lnTo>
                <a:lnTo>
                  <a:pt x="4928721" y="257028"/>
                </a:lnTo>
                <a:lnTo>
                  <a:pt x="4948971" y="299876"/>
                </a:lnTo>
                <a:lnTo>
                  <a:pt x="4964951" y="344494"/>
                </a:lnTo>
                <a:lnTo>
                  <a:pt x="4976528" y="390562"/>
                </a:lnTo>
                <a:lnTo>
                  <a:pt x="4983572" y="437762"/>
                </a:lnTo>
                <a:lnTo>
                  <a:pt x="4985949" y="485774"/>
                </a:lnTo>
                <a:lnTo>
                  <a:pt x="4985949" y="534828"/>
                </a:lnTo>
                <a:lnTo>
                  <a:pt x="4983572" y="582841"/>
                </a:lnTo>
                <a:lnTo>
                  <a:pt x="4976528" y="630040"/>
                </a:lnTo>
                <a:lnTo>
                  <a:pt x="4964951" y="676108"/>
                </a:lnTo>
                <a:lnTo>
                  <a:pt x="4948971" y="720726"/>
                </a:lnTo>
                <a:lnTo>
                  <a:pt x="4928721" y="763575"/>
                </a:lnTo>
                <a:lnTo>
                  <a:pt x="4904333" y="804336"/>
                </a:lnTo>
                <a:lnTo>
                  <a:pt x="4875938" y="842692"/>
                </a:lnTo>
                <a:lnTo>
                  <a:pt x="4843669" y="878323"/>
                </a:lnTo>
                <a:lnTo>
                  <a:pt x="4808037" y="910592"/>
                </a:lnTo>
                <a:lnTo>
                  <a:pt x="4769682" y="938987"/>
                </a:lnTo>
                <a:lnTo>
                  <a:pt x="4728920" y="963376"/>
                </a:lnTo>
                <a:lnTo>
                  <a:pt x="4686072" y="983626"/>
                </a:lnTo>
                <a:lnTo>
                  <a:pt x="4641454" y="999605"/>
                </a:lnTo>
                <a:lnTo>
                  <a:pt x="4595386" y="1011183"/>
                </a:lnTo>
                <a:lnTo>
                  <a:pt x="4548187" y="1018226"/>
                </a:lnTo>
                <a:lnTo>
                  <a:pt x="4500174" y="1020603"/>
                </a:lnTo>
                <a:close/>
              </a:path>
            </a:pathLst>
          </a:custGeom>
          <a:solidFill>
            <a:srgbClr val="7B8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1456500" y="8475884"/>
            <a:ext cx="448881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50">
                <a:solidFill>
                  <a:srgbClr val="FFFFFF"/>
                </a:solidFill>
                <a:latin typeface="Tahoma"/>
                <a:cs typeface="Tahoma"/>
              </a:rPr>
              <a:t>OFFERED</a:t>
            </a:r>
            <a:r>
              <a:rPr dirty="0" sz="32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190">
                <a:solidFill>
                  <a:srgbClr val="FFFFFF"/>
                </a:solidFill>
                <a:latin typeface="Tahoma"/>
                <a:cs typeface="Tahoma"/>
              </a:rPr>
              <a:t>ACADEMICS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7004859" y="8237696"/>
            <a:ext cx="4986020" cy="1021080"/>
          </a:xfrm>
          <a:custGeom>
            <a:avLst/>
            <a:gdLst/>
            <a:ahLst/>
            <a:cxnLst/>
            <a:rect l="l" t="t" r="r" b="b"/>
            <a:pathLst>
              <a:path w="4986020" h="1021079">
                <a:moveTo>
                  <a:pt x="4500174" y="1020603"/>
                </a:moveTo>
                <a:lnTo>
                  <a:pt x="485774" y="1020603"/>
                </a:lnTo>
                <a:lnTo>
                  <a:pt x="437762" y="1018226"/>
                </a:lnTo>
                <a:lnTo>
                  <a:pt x="390562" y="1011183"/>
                </a:lnTo>
                <a:lnTo>
                  <a:pt x="344494" y="999605"/>
                </a:lnTo>
                <a:lnTo>
                  <a:pt x="299876" y="983626"/>
                </a:lnTo>
                <a:lnTo>
                  <a:pt x="257028" y="963376"/>
                </a:lnTo>
                <a:lnTo>
                  <a:pt x="216266" y="938987"/>
                </a:lnTo>
                <a:lnTo>
                  <a:pt x="177911" y="910592"/>
                </a:lnTo>
                <a:lnTo>
                  <a:pt x="142280" y="878323"/>
                </a:lnTo>
                <a:lnTo>
                  <a:pt x="110010" y="842692"/>
                </a:lnTo>
                <a:lnTo>
                  <a:pt x="81615" y="804336"/>
                </a:lnTo>
                <a:lnTo>
                  <a:pt x="57227" y="763575"/>
                </a:lnTo>
                <a:lnTo>
                  <a:pt x="36977" y="720726"/>
                </a:lnTo>
                <a:lnTo>
                  <a:pt x="20997" y="676108"/>
                </a:lnTo>
                <a:lnTo>
                  <a:pt x="9420" y="630040"/>
                </a:lnTo>
                <a:lnTo>
                  <a:pt x="2377" y="582841"/>
                </a:lnTo>
                <a:lnTo>
                  <a:pt x="0" y="534828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4" y="0"/>
                </a:lnTo>
                <a:lnTo>
                  <a:pt x="4500174" y="0"/>
                </a:lnTo>
                <a:lnTo>
                  <a:pt x="4548187" y="2377"/>
                </a:lnTo>
                <a:lnTo>
                  <a:pt x="4595386" y="9420"/>
                </a:lnTo>
                <a:lnTo>
                  <a:pt x="4641454" y="20997"/>
                </a:lnTo>
                <a:lnTo>
                  <a:pt x="4686071" y="36977"/>
                </a:lnTo>
                <a:lnTo>
                  <a:pt x="4728920" y="57227"/>
                </a:lnTo>
                <a:lnTo>
                  <a:pt x="4769681" y="81615"/>
                </a:lnTo>
                <a:lnTo>
                  <a:pt x="4808037" y="110010"/>
                </a:lnTo>
                <a:lnTo>
                  <a:pt x="4843668" y="142280"/>
                </a:lnTo>
                <a:lnTo>
                  <a:pt x="4875938" y="177911"/>
                </a:lnTo>
                <a:lnTo>
                  <a:pt x="4904332" y="216266"/>
                </a:lnTo>
                <a:lnTo>
                  <a:pt x="4928721" y="257028"/>
                </a:lnTo>
                <a:lnTo>
                  <a:pt x="4948971" y="299876"/>
                </a:lnTo>
                <a:lnTo>
                  <a:pt x="4964951" y="344494"/>
                </a:lnTo>
                <a:lnTo>
                  <a:pt x="4976528" y="390562"/>
                </a:lnTo>
                <a:lnTo>
                  <a:pt x="4983571" y="437762"/>
                </a:lnTo>
                <a:lnTo>
                  <a:pt x="4985948" y="485774"/>
                </a:lnTo>
                <a:lnTo>
                  <a:pt x="4985948" y="534828"/>
                </a:lnTo>
                <a:lnTo>
                  <a:pt x="4983571" y="582841"/>
                </a:lnTo>
                <a:lnTo>
                  <a:pt x="4976528" y="630040"/>
                </a:lnTo>
                <a:lnTo>
                  <a:pt x="4964951" y="676108"/>
                </a:lnTo>
                <a:lnTo>
                  <a:pt x="4948971" y="720726"/>
                </a:lnTo>
                <a:lnTo>
                  <a:pt x="4928721" y="763575"/>
                </a:lnTo>
                <a:lnTo>
                  <a:pt x="4904332" y="804336"/>
                </a:lnTo>
                <a:lnTo>
                  <a:pt x="4875938" y="842692"/>
                </a:lnTo>
                <a:lnTo>
                  <a:pt x="4843668" y="878323"/>
                </a:lnTo>
                <a:lnTo>
                  <a:pt x="4808037" y="910592"/>
                </a:lnTo>
                <a:lnTo>
                  <a:pt x="4769681" y="938987"/>
                </a:lnTo>
                <a:lnTo>
                  <a:pt x="4728920" y="963376"/>
                </a:lnTo>
                <a:lnTo>
                  <a:pt x="4686071" y="983626"/>
                </a:lnTo>
                <a:lnTo>
                  <a:pt x="4641454" y="999605"/>
                </a:lnTo>
                <a:lnTo>
                  <a:pt x="4595386" y="1011183"/>
                </a:lnTo>
                <a:lnTo>
                  <a:pt x="4548187" y="1018226"/>
                </a:lnTo>
                <a:lnTo>
                  <a:pt x="4500174" y="1020603"/>
                </a:lnTo>
                <a:close/>
              </a:path>
            </a:pathLst>
          </a:custGeom>
          <a:solidFill>
            <a:srgbClr val="7B8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7764279" y="8475884"/>
            <a:ext cx="346710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70">
                <a:solidFill>
                  <a:srgbClr val="FFFFFF"/>
                </a:solidFill>
                <a:latin typeface="Tahoma"/>
                <a:cs typeface="Tahoma"/>
              </a:rPr>
              <a:t>SELECT</a:t>
            </a:r>
            <a:r>
              <a:rPr dirty="0" sz="32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290">
                <a:solidFill>
                  <a:srgbClr val="FFFFFF"/>
                </a:solidFill>
                <a:latin typeface="Tahoma"/>
                <a:cs typeface="Tahoma"/>
              </a:rPr>
              <a:t>COURSE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7006983" y="6405454"/>
            <a:ext cx="4986020" cy="1021080"/>
          </a:xfrm>
          <a:custGeom>
            <a:avLst/>
            <a:gdLst/>
            <a:ahLst/>
            <a:cxnLst/>
            <a:rect l="l" t="t" r="r" b="b"/>
            <a:pathLst>
              <a:path w="4986020" h="1021079">
                <a:moveTo>
                  <a:pt x="4500174" y="1020603"/>
                </a:moveTo>
                <a:lnTo>
                  <a:pt x="485774" y="1020603"/>
                </a:lnTo>
                <a:lnTo>
                  <a:pt x="437762" y="1018226"/>
                </a:lnTo>
                <a:lnTo>
                  <a:pt x="390562" y="1011183"/>
                </a:lnTo>
                <a:lnTo>
                  <a:pt x="344494" y="999606"/>
                </a:lnTo>
                <a:lnTo>
                  <a:pt x="299876" y="983626"/>
                </a:lnTo>
                <a:lnTo>
                  <a:pt x="257028" y="963376"/>
                </a:lnTo>
                <a:lnTo>
                  <a:pt x="216266" y="938987"/>
                </a:lnTo>
                <a:lnTo>
                  <a:pt x="177911" y="910592"/>
                </a:lnTo>
                <a:lnTo>
                  <a:pt x="142280" y="878323"/>
                </a:lnTo>
                <a:lnTo>
                  <a:pt x="110010" y="842692"/>
                </a:lnTo>
                <a:lnTo>
                  <a:pt x="81615" y="804336"/>
                </a:lnTo>
                <a:lnTo>
                  <a:pt x="57227" y="763575"/>
                </a:lnTo>
                <a:lnTo>
                  <a:pt x="36977" y="720726"/>
                </a:lnTo>
                <a:lnTo>
                  <a:pt x="20997" y="676109"/>
                </a:lnTo>
                <a:lnTo>
                  <a:pt x="9420" y="630041"/>
                </a:lnTo>
                <a:lnTo>
                  <a:pt x="2377" y="582841"/>
                </a:lnTo>
                <a:lnTo>
                  <a:pt x="0" y="534828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7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1"/>
                </a:lnTo>
                <a:lnTo>
                  <a:pt x="216266" y="81616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4" y="0"/>
                </a:lnTo>
                <a:lnTo>
                  <a:pt x="4500174" y="0"/>
                </a:lnTo>
                <a:lnTo>
                  <a:pt x="4548187" y="2377"/>
                </a:lnTo>
                <a:lnTo>
                  <a:pt x="4595386" y="9420"/>
                </a:lnTo>
                <a:lnTo>
                  <a:pt x="4641454" y="20997"/>
                </a:lnTo>
                <a:lnTo>
                  <a:pt x="4686071" y="36977"/>
                </a:lnTo>
                <a:lnTo>
                  <a:pt x="4728920" y="57227"/>
                </a:lnTo>
                <a:lnTo>
                  <a:pt x="4769681" y="81616"/>
                </a:lnTo>
                <a:lnTo>
                  <a:pt x="4808037" y="110011"/>
                </a:lnTo>
                <a:lnTo>
                  <a:pt x="4843668" y="142280"/>
                </a:lnTo>
                <a:lnTo>
                  <a:pt x="4875938" y="177911"/>
                </a:lnTo>
                <a:lnTo>
                  <a:pt x="4904332" y="216266"/>
                </a:lnTo>
                <a:lnTo>
                  <a:pt x="4928721" y="257028"/>
                </a:lnTo>
                <a:lnTo>
                  <a:pt x="4948971" y="299877"/>
                </a:lnTo>
                <a:lnTo>
                  <a:pt x="4964951" y="344494"/>
                </a:lnTo>
                <a:lnTo>
                  <a:pt x="4976528" y="390562"/>
                </a:lnTo>
                <a:lnTo>
                  <a:pt x="4983571" y="437762"/>
                </a:lnTo>
                <a:lnTo>
                  <a:pt x="4985948" y="485774"/>
                </a:lnTo>
                <a:lnTo>
                  <a:pt x="4985948" y="534828"/>
                </a:lnTo>
                <a:lnTo>
                  <a:pt x="4983571" y="582841"/>
                </a:lnTo>
                <a:lnTo>
                  <a:pt x="4976528" y="630041"/>
                </a:lnTo>
                <a:lnTo>
                  <a:pt x="4964951" y="676109"/>
                </a:lnTo>
                <a:lnTo>
                  <a:pt x="4948971" y="720726"/>
                </a:lnTo>
                <a:lnTo>
                  <a:pt x="4928721" y="763575"/>
                </a:lnTo>
                <a:lnTo>
                  <a:pt x="4904332" y="804336"/>
                </a:lnTo>
                <a:lnTo>
                  <a:pt x="4875938" y="842692"/>
                </a:lnTo>
                <a:lnTo>
                  <a:pt x="4843668" y="878323"/>
                </a:lnTo>
                <a:lnTo>
                  <a:pt x="4808037" y="910592"/>
                </a:lnTo>
                <a:lnTo>
                  <a:pt x="4769681" y="938987"/>
                </a:lnTo>
                <a:lnTo>
                  <a:pt x="4728920" y="963376"/>
                </a:lnTo>
                <a:lnTo>
                  <a:pt x="4686071" y="983626"/>
                </a:lnTo>
                <a:lnTo>
                  <a:pt x="4641454" y="999606"/>
                </a:lnTo>
                <a:lnTo>
                  <a:pt x="4595386" y="1011183"/>
                </a:lnTo>
                <a:lnTo>
                  <a:pt x="4548187" y="1018226"/>
                </a:lnTo>
                <a:lnTo>
                  <a:pt x="4500174" y="1020603"/>
                </a:lnTo>
                <a:close/>
              </a:path>
            </a:pathLst>
          </a:custGeom>
          <a:solidFill>
            <a:srgbClr val="7B8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7755686" y="6643643"/>
            <a:ext cx="348869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20">
                <a:solidFill>
                  <a:srgbClr val="FFFFFF"/>
                </a:solidFill>
                <a:latin typeface="Tahoma"/>
                <a:cs typeface="Tahoma"/>
              </a:rPr>
              <a:t>SUBSCRIBE</a:t>
            </a:r>
            <a:r>
              <a:rPr dirty="0" sz="3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165">
                <a:solidFill>
                  <a:srgbClr val="FFFFFF"/>
                </a:solidFill>
                <a:latin typeface="Tahoma"/>
                <a:cs typeface="Tahoma"/>
              </a:rPr>
              <a:t>NOW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6917402" y="4573213"/>
            <a:ext cx="4986020" cy="1021080"/>
          </a:xfrm>
          <a:custGeom>
            <a:avLst/>
            <a:gdLst/>
            <a:ahLst/>
            <a:cxnLst/>
            <a:rect l="l" t="t" r="r" b="b"/>
            <a:pathLst>
              <a:path w="4986020" h="1021079">
                <a:moveTo>
                  <a:pt x="4500174" y="1020603"/>
                </a:moveTo>
                <a:lnTo>
                  <a:pt x="485774" y="1020603"/>
                </a:lnTo>
                <a:lnTo>
                  <a:pt x="437762" y="1018226"/>
                </a:lnTo>
                <a:lnTo>
                  <a:pt x="390562" y="1011183"/>
                </a:lnTo>
                <a:lnTo>
                  <a:pt x="344494" y="999606"/>
                </a:lnTo>
                <a:lnTo>
                  <a:pt x="299876" y="983626"/>
                </a:lnTo>
                <a:lnTo>
                  <a:pt x="257028" y="963376"/>
                </a:lnTo>
                <a:lnTo>
                  <a:pt x="216266" y="938987"/>
                </a:lnTo>
                <a:lnTo>
                  <a:pt x="177911" y="910593"/>
                </a:lnTo>
                <a:lnTo>
                  <a:pt x="142280" y="878323"/>
                </a:lnTo>
                <a:lnTo>
                  <a:pt x="110010" y="842692"/>
                </a:lnTo>
                <a:lnTo>
                  <a:pt x="81616" y="804337"/>
                </a:lnTo>
                <a:lnTo>
                  <a:pt x="57227" y="763575"/>
                </a:lnTo>
                <a:lnTo>
                  <a:pt x="36977" y="720726"/>
                </a:lnTo>
                <a:lnTo>
                  <a:pt x="20997" y="676109"/>
                </a:lnTo>
                <a:lnTo>
                  <a:pt x="9420" y="630041"/>
                </a:lnTo>
                <a:lnTo>
                  <a:pt x="2377" y="582841"/>
                </a:lnTo>
                <a:lnTo>
                  <a:pt x="0" y="534828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6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4" y="0"/>
                </a:lnTo>
                <a:lnTo>
                  <a:pt x="4500174" y="0"/>
                </a:lnTo>
                <a:lnTo>
                  <a:pt x="4548187" y="2377"/>
                </a:lnTo>
                <a:lnTo>
                  <a:pt x="4595386" y="9420"/>
                </a:lnTo>
                <a:lnTo>
                  <a:pt x="4641454" y="20997"/>
                </a:lnTo>
                <a:lnTo>
                  <a:pt x="4686071" y="36977"/>
                </a:lnTo>
                <a:lnTo>
                  <a:pt x="4728920" y="57227"/>
                </a:lnTo>
                <a:lnTo>
                  <a:pt x="4769682" y="81615"/>
                </a:lnTo>
                <a:lnTo>
                  <a:pt x="4808037" y="110010"/>
                </a:lnTo>
                <a:lnTo>
                  <a:pt x="4843668" y="142280"/>
                </a:lnTo>
                <a:lnTo>
                  <a:pt x="4875938" y="177911"/>
                </a:lnTo>
                <a:lnTo>
                  <a:pt x="4904333" y="216266"/>
                </a:lnTo>
                <a:lnTo>
                  <a:pt x="4928721" y="257028"/>
                </a:lnTo>
                <a:lnTo>
                  <a:pt x="4948971" y="299876"/>
                </a:lnTo>
                <a:lnTo>
                  <a:pt x="4964951" y="344494"/>
                </a:lnTo>
                <a:lnTo>
                  <a:pt x="4976528" y="390562"/>
                </a:lnTo>
                <a:lnTo>
                  <a:pt x="4983572" y="437762"/>
                </a:lnTo>
                <a:lnTo>
                  <a:pt x="4985949" y="485774"/>
                </a:lnTo>
                <a:lnTo>
                  <a:pt x="4985949" y="534828"/>
                </a:lnTo>
                <a:lnTo>
                  <a:pt x="4983572" y="582841"/>
                </a:lnTo>
                <a:lnTo>
                  <a:pt x="4976528" y="630041"/>
                </a:lnTo>
                <a:lnTo>
                  <a:pt x="4964951" y="676109"/>
                </a:lnTo>
                <a:lnTo>
                  <a:pt x="4948971" y="720726"/>
                </a:lnTo>
                <a:lnTo>
                  <a:pt x="4928721" y="763575"/>
                </a:lnTo>
                <a:lnTo>
                  <a:pt x="4904333" y="804337"/>
                </a:lnTo>
                <a:lnTo>
                  <a:pt x="4875938" y="842692"/>
                </a:lnTo>
                <a:lnTo>
                  <a:pt x="4843668" y="878323"/>
                </a:lnTo>
                <a:lnTo>
                  <a:pt x="4808037" y="910593"/>
                </a:lnTo>
                <a:lnTo>
                  <a:pt x="4769682" y="938987"/>
                </a:lnTo>
                <a:lnTo>
                  <a:pt x="4728920" y="963376"/>
                </a:lnTo>
                <a:lnTo>
                  <a:pt x="4686071" y="983626"/>
                </a:lnTo>
                <a:lnTo>
                  <a:pt x="4641454" y="999606"/>
                </a:lnTo>
                <a:lnTo>
                  <a:pt x="4595386" y="1011183"/>
                </a:lnTo>
                <a:lnTo>
                  <a:pt x="4548187" y="1018226"/>
                </a:lnTo>
                <a:lnTo>
                  <a:pt x="4500174" y="1020603"/>
                </a:lnTo>
                <a:close/>
              </a:path>
            </a:pathLst>
          </a:custGeom>
          <a:solidFill>
            <a:srgbClr val="7B8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7941140" y="4811402"/>
            <a:ext cx="293878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90">
                <a:solidFill>
                  <a:srgbClr val="FFFFFF"/>
                </a:solidFill>
                <a:latin typeface="Tahoma"/>
                <a:cs typeface="Tahoma"/>
              </a:rPr>
              <a:t>PLACE</a:t>
            </a:r>
            <a:r>
              <a:rPr dirty="0" sz="32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229">
                <a:solidFill>
                  <a:srgbClr val="FFFFFF"/>
                </a:solidFill>
                <a:latin typeface="Tahoma"/>
                <a:cs typeface="Tahoma"/>
              </a:rPr>
              <a:t>ORDER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12806105" y="6405454"/>
            <a:ext cx="4986020" cy="1021080"/>
          </a:xfrm>
          <a:custGeom>
            <a:avLst/>
            <a:gdLst/>
            <a:ahLst/>
            <a:cxnLst/>
            <a:rect l="l" t="t" r="r" b="b"/>
            <a:pathLst>
              <a:path w="4986019" h="1021079">
                <a:moveTo>
                  <a:pt x="4500174" y="1020603"/>
                </a:moveTo>
                <a:lnTo>
                  <a:pt x="485774" y="1020603"/>
                </a:lnTo>
                <a:lnTo>
                  <a:pt x="437761" y="1018226"/>
                </a:lnTo>
                <a:lnTo>
                  <a:pt x="390562" y="1011183"/>
                </a:lnTo>
                <a:lnTo>
                  <a:pt x="344494" y="999606"/>
                </a:lnTo>
                <a:lnTo>
                  <a:pt x="299876" y="983626"/>
                </a:lnTo>
                <a:lnTo>
                  <a:pt x="257027" y="963376"/>
                </a:lnTo>
                <a:lnTo>
                  <a:pt x="216266" y="938987"/>
                </a:lnTo>
                <a:lnTo>
                  <a:pt x="177910" y="910592"/>
                </a:lnTo>
                <a:lnTo>
                  <a:pt x="142279" y="878323"/>
                </a:lnTo>
                <a:lnTo>
                  <a:pt x="110010" y="842692"/>
                </a:lnTo>
                <a:lnTo>
                  <a:pt x="81615" y="804336"/>
                </a:lnTo>
                <a:lnTo>
                  <a:pt x="57227" y="763575"/>
                </a:lnTo>
                <a:lnTo>
                  <a:pt x="36977" y="720726"/>
                </a:lnTo>
                <a:lnTo>
                  <a:pt x="20997" y="676109"/>
                </a:lnTo>
                <a:lnTo>
                  <a:pt x="9420" y="630041"/>
                </a:lnTo>
                <a:lnTo>
                  <a:pt x="2377" y="582841"/>
                </a:lnTo>
                <a:lnTo>
                  <a:pt x="0" y="534828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7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79" y="142280"/>
                </a:lnTo>
                <a:lnTo>
                  <a:pt x="177910" y="110011"/>
                </a:lnTo>
                <a:lnTo>
                  <a:pt x="216266" y="81616"/>
                </a:lnTo>
                <a:lnTo>
                  <a:pt x="257027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1" y="2377"/>
                </a:lnTo>
                <a:lnTo>
                  <a:pt x="485774" y="0"/>
                </a:lnTo>
                <a:lnTo>
                  <a:pt x="4500174" y="0"/>
                </a:lnTo>
                <a:lnTo>
                  <a:pt x="4548187" y="2377"/>
                </a:lnTo>
                <a:lnTo>
                  <a:pt x="4595386" y="9420"/>
                </a:lnTo>
                <a:lnTo>
                  <a:pt x="4641454" y="20997"/>
                </a:lnTo>
                <a:lnTo>
                  <a:pt x="4686072" y="36977"/>
                </a:lnTo>
                <a:lnTo>
                  <a:pt x="4728921" y="57227"/>
                </a:lnTo>
                <a:lnTo>
                  <a:pt x="4769682" y="81616"/>
                </a:lnTo>
                <a:lnTo>
                  <a:pt x="4808038" y="110011"/>
                </a:lnTo>
                <a:lnTo>
                  <a:pt x="4843669" y="142280"/>
                </a:lnTo>
                <a:lnTo>
                  <a:pt x="4875938" y="177911"/>
                </a:lnTo>
                <a:lnTo>
                  <a:pt x="4904333" y="216266"/>
                </a:lnTo>
                <a:lnTo>
                  <a:pt x="4928722" y="257028"/>
                </a:lnTo>
                <a:lnTo>
                  <a:pt x="4948972" y="299877"/>
                </a:lnTo>
                <a:lnTo>
                  <a:pt x="4964951" y="344494"/>
                </a:lnTo>
                <a:lnTo>
                  <a:pt x="4976529" y="390562"/>
                </a:lnTo>
                <a:lnTo>
                  <a:pt x="4983572" y="437762"/>
                </a:lnTo>
                <a:lnTo>
                  <a:pt x="4985949" y="485774"/>
                </a:lnTo>
                <a:lnTo>
                  <a:pt x="4985949" y="534828"/>
                </a:lnTo>
                <a:lnTo>
                  <a:pt x="4983572" y="582841"/>
                </a:lnTo>
                <a:lnTo>
                  <a:pt x="4976529" y="630041"/>
                </a:lnTo>
                <a:lnTo>
                  <a:pt x="4964951" y="676109"/>
                </a:lnTo>
                <a:lnTo>
                  <a:pt x="4948972" y="720726"/>
                </a:lnTo>
                <a:lnTo>
                  <a:pt x="4928722" y="763575"/>
                </a:lnTo>
                <a:lnTo>
                  <a:pt x="4904333" y="804336"/>
                </a:lnTo>
                <a:lnTo>
                  <a:pt x="4875938" y="842692"/>
                </a:lnTo>
                <a:lnTo>
                  <a:pt x="4843669" y="878323"/>
                </a:lnTo>
                <a:lnTo>
                  <a:pt x="4808038" y="910592"/>
                </a:lnTo>
                <a:lnTo>
                  <a:pt x="4769682" y="938987"/>
                </a:lnTo>
                <a:lnTo>
                  <a:pt x="4728921" y="963376"/>
                </a:lnTo>
                <a:lnTo>
                  <a:pt x="4686072" y="983626"/>
                </a:lnTo>
                <a:lnTo>
                  <a:pt x="4641454" y="999606"/>
                </a:lnTo>
                <a:lnTo>
                  <a:pt x="4595386" y="1011183"/>
                </a:lnTo>
                <a:lnTo>
                  <a:pt x="4548187" y="1018226"/>
                </a:lnTo>
                <a:lnTo>
                  <a:pt x="4500174" y="1020603"/>
                </a:lnTo>
                <a:close/>
              </a:path>
            </a:pathLst>
          </a:custGeom>
          <a:solidFill>
            <a:srgbClr val="7B8FA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14318891" y="6643643"/>
            <a:ext cx="196024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85">
                <a:solidFill>
                  <a:srgbClr val="FFFFFF"/>
                </a:solidFill>
                <a:latin typeface="Tahoma"/>
                <a:cs typeface="Tahoma"/>
              </a:rPr>
              <a:t>PAY</a:t>
            </a:r>
            <a:r>
              <a:rPr dirty="0" sz="32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165">
                <a:solidFill>
                  <a:srgbClr val="FFFFFF"/>
                </a:solidFill>
                <a:latin typeface="Tahoma"/>
                <a:cs typeface="Tahoma"/>
              </a:rPr>
              <a:t>NOW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7259300" cy="10287000"/>
            <a:chOff x="0" y="0"/>
            <a:chExt cx="172593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946414" cy="10286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5299" y="2628724"/>
              <a:ext cx="9143999" cy="49910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8951" y="962875"/>
            <a:ext cx="6805295" cy="34829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100"/>
              </a:spcBef>
            </a:pPr>
            <a:r>
              <a:rPr dirty="0" spc="625"/>
              <a:t>AUTOMATION </a:t>
            </a:r>
            <a:r>
              <a:rPr dirty="0" spc="450"/>
              <a:t>OVER</a:t>
            </a:r>
            <a:r>
              <a:rPr dirty="0" spc="-150"/>
              <a:t> </a:t>
            </a:r>
            <a:r>
              <a:rPr dirty="0" spc="720"/>
              <a:t>MANUAL </a:t>
            </a:r>
            <a:r>
              <a:rPr dirty="0" spc="145"/>
              <a:t>TESTING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738826" y="5095403"/>
            <a:ext cx="95250" cy="3448050"/>
            <a:chOff x="738826" y="5095403"/>
            <a:chExt cx="95250" cy="3448050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826" y="5095403"/>
              <a:ext cx="95250" cy="9524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826" y="5514503"/>
              <a:ext cx="95250" cy="9524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826" y="5933603"/>
              <a:ext cx="95250" cy="9524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826" y="6352703"/>
              <a:ext cx="95250" cy="9524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826" y="6771803"/>
              <a:ext cx="95250" cy="9524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826" y="7190903"/>
              <a:ext cx="95250" cy="9524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826" y="7610003"/>
              <a:ext cx="95250" cy="9524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826" y="8029103"/>
              <a:ext cx="95250" cy="9524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826" y="8448202"/>
              <a:ext cx="95250" cy="95249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987022" y="4867438"/>
            <a:ext cx="5335270" cy="421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435860">
              <a:lnSpc>
                <a:spcPct val="114599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Tahoma"/>
                <a:cs typeface="Tahoma"/>
              </a:rPr>
              <a:t>Efficiency</a:t>
            </a:r>
            <a:r>
              <a:rPr dirty="0" sz="2400" spc="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400" spc="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ahoma"/>
                <a:cs typeface="Tahoma"/>
              </a:rPr>
              <a:t>Speed </a:t>
            </a:r>
            <a:r>
              <a:rPr dirty="0" sz="2400" spc="50">
                <a:solidFill>
                  <a:srgbClr val="FFFFFF"/>
                </a:solidFill>
                <a:latin typeface="Tahoma"/>
                <a:cs typeface="Tahoma"/>
              </a:rPr>
              <a:t>Cost-</a:t>
            </a:r>
            <a:r>
              <a:rPr dirty="0" sz="2400" spc="-10">
                <a:solidFill>
                  <a:srgbClr val="FFFFFF"/>
                </a:solidFill>
                <a:latin typeface="Tahoma"/>
                <a:cs typeface="Tahoma"/>
              </a:rPr>
              <a:t>Effectiveness</a:t>
            </a:r>
            <a:endParaRPr sz="2400">
              <a:latin typeface="Tahoma"/>
              <a:cs typeface="Tahoma"/>
            </a:endParaRPr>
          </a:p>
          <a:p>
            <a:pPr marL="12700" marR="1192530">
              <a:lnSpc>
                <a:spcPct val="114599"/>
              </a:lnSpc>
            </a:pPr>
            <a:r>
              <a:rPr dirty="0" sz="2400" spc="55">
                <a:solidFill>
                  <a:srgbClr val="FFFFFF"/>
                </a:solidFill>
                <a:latin typeface="Tahoma"/>
                <a:cs typeface="Tahoma"/>
              </a:rPr>
              <a:t>Consistency</a:t>
            </a:r>
            <a:r>
              <a:rPr dirty="0" sz="24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4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ahoma"/>
                <a:cs typeface="Tahoma"/>
              </a:rPr>
              <a:t>Repeatability </a:t>
            </a:r>
            <a:r>
              <a:rPr dirty="0" sz="2400">
                <a:solidFill>
                  <a:srgbClr val="FFFFFF"/>
                </a:solidFill>
                <a:latin typeface="Tahoma"/>
                <a:cs typeface="Tahoma"/>
              </a:rPr>
              <a:t>Comprehensive</a:t>
            </a:r>
            <a:r>
              <a:rPr dirty="0" sz="2400" spc="4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ahoma"/>
                <a:cs typeface="Tahoma"/>
              </a:rPr>
              <a:t>Testing Scalability</a:t>
            </a:r>
            <a:endParaRPr sz="2400">
              <a:latin typeface="Tahoma"/>
              <a:cs typeface="Tahoma"/>
            </a:endParaRPr>
          </a:p>
          <a:p>
            <a:pPr marL="12700" marR="960119">
              <a:lnSpc>
                <a:spcPct val="114599"/>
              </a:lnSpc>
            </a:pPr>
            <a:r>
              <a:rPr dirty="0" sz="2400">
                <a:solidFill>
                  <a:srgbClr val="FFFFFF"/>
                </a:solidFill>
                <a:latin typeface="Tahoma"/>
                <a:cs typeface="Tahoma"/>
              </a:rPr>
              <a:t>Performance</a:t>
            </a:r>
            <a:r>
              <a:rPr dirty="0" sz="2400" spc="2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ahoma"/>
                <a:cs typeface="Tahoma"/>
              </a:rPr>
              <a:t>Testing</a:t>
            </a:r>
            <a:r>
              <a:rPr dirty="0" sz="2400" spc="6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FFFFFF"/>
                </a:solidFill>
                <a:latin typeface="Tahoma"/>
                <a:cs typeface="Tahoma"/>
              </a:rPr>
              <a:t>Reusability</a:t>
            </a:r>
            <a:r>
              <a:rPr dirty="0" sz="2400" spc="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400" spc="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ahoma"/>
                <a:cs typeface="Tahoma"/>
              </a:rPr>
              <a:t>Maintenance </a:t>
            </a:r>
            <a:r>
              <a:rPr dirty="0" sz="2400">
                <a:solidFill>
                  <a:srgbClr val="FFFFFF"/>
                </a:solidFill>
                <a:latin typeface="Tahoma"/>
                <a:cs typeface="Tahoma"/>
              </a:rPr>
              <a:t>Detailed</a:t>
            </a:r>
            <a:r>
              <a:rPr dirty="0" sz="24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FFFFFF"/>
                </a:solidFill>
                <a:latin typeface="Tahoma"/>
                <a:cs typeface="Tahoma"/>
              </a:rPr>
              <a:t>Reporting</a:t>
            </a:r>
            <a:r>
              <a:rPr dirty="0" sz="24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4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45">
                <a:solidFill>
                  <a:srgbClr val="FFFFFF"/>
                </a:solidFill>
                <a:latin typeface="Tahoma"/>
                <a:cs typeface="Tahoma"/>
              </a:rPr>
              <a:t>Analysis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14599"/>
              </a:lnSpc>
            </a:pPr>
            <a:r>
              <a:rPr dirty="0" sz="2400">
                <a:solidFill>
                  <a:srgbClr val="FFFFFF"/>
                </a:solidFill>
                <a:latin typeface="Tahoma"/>
                <a:cs typeface="Tahoma"/>
              </a:rPr>
              <a:t>Continuous</a:t>
            </a:r>
            <a:r>
              <a:rPr dirty="0" sz="2400" spc="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Tahoma"/>
                <a:cs typeface="Tahoma"/>
              </a:rPr>
              <a:t>Integration</a:t>
            </a:r>
            <a:r>
              <a:rPr dirty="0" sz="2400" spc="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40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ahoma"/>
                <a:cs typeface="Tahoma"/>
              </a:rPr>
              <a:t>Continuous </a:t>
            </a:r>
            <a:r>
              <a:rPr dirty="0" sz="2400">
                <a:solidFill>
                  <a:srgbClr val="FFFFFF"/>
                </a:solidFill>
                <a:latin typeface="Tahoma"/>
                <a:cs typeface="Tahoma"/>
              </a:rPr>
              <a:t>Deployment</a:t>
            </a:r>
            <a:r>
              <a:rPr dirty="0" sz="24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ahoma"/>
                <a:cs typeface="Tahoma"/>
              </a:rPr>
              <a:t>(CI/CD)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2" y="0"/>
            <a:ext cx="18265773" cy="360867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9278" y="4319492"/>
            <a:ext cx="3332366" cy="93725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8277" y="4181691"/>
            <a:ext cx="2562329" cy="2743199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7347918" y="4283774"/>
            <a:ext cx="4565015" cy="5642610"/>
            <a:chOff x="7347918" y="4283774"/>
            <a:chExt cx="4565015" cy="5642610"/>
          </a:xfrm>
        </p:grpSpPr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47918" y="4283774"/>
              <a:ext cx="3086099" cy="308609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55317" y="7268599"/>
              <a:ext cx="2657474" cy="2657474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569079" y="7268599"/>
            <a:ext cx="4438649" cy="203834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61466" y="5658326"/>
            <a:ext cx="3876674" cy="228599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64771" y="8250888"/>
            <a:ext cx="5543549" cy="166687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46760" marR="5080">
              <a:lnSpc>
                <a:spcPct val="108000"/>
              </a:lnSpc>
              <a:spcBef>
                <a:spcPts val="100"/>
              </a:spcBef>
            </a:pPr>
            <a:r>
              <a:rPr dirty="0" spc="509"/>
              <a:t>OUR</a:t>
            </a:r>
            <a:r>
              <a:rPr dirty="0" spc="-155"/>
              <a:t> </a:t>
            </a:r>
            <a:r>
              <a:rPr dirty="0" spc="250"/>
              <a:t>JOURNEY</a:t>
            </a:r>
            <a:r>
              <a:rPr dirty="0" spc="-155"/>
              <a:t> </a:t>
            </a:r>
            <a:r>
              <a:rPr dirty="0" spc="400"/>
              <a:t>WITH </a:t>
            </a:r>
            <a:r>
              <a:rPr dirty="0" spc="625"/>
              <a:t>AUTOMATION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Madhurima Mukherjee</dc:creator>
  <cp:keywords>DAGM3YovN2s,BAENa42-oOE</cp:keywords>
  <dc:title>Non Text Magic Studio Magic Design for Presentations L&amp;P</dc:title>
  <dcterms:created xsi:type="dcterms:W3CDTF">2024-08-05T07:43:59Z</dcterms:created>
  <dcterms:modified xsi:type="dcterms:W3CDTF">2024-08-05T07:43:59Z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2024-08-04T00:00:00Z</vt:filetime>
  </property>
  <property fmtid="{D5CDD505-2E9C-101B-9397-08002B2CF9AE}" pid="3" name="Creator">
    <vt:lpwstr>Canva</vt:lpwstr>
  </property>
  <property fmtid="{D5CDD505-2E9C-101B-9397-08002B2CF9AE}" pid="4" name="LastSaved">
    <vt:filetime>2024-08-05T00:00:00Z</vt:filetime>
  </property>
  <property fmtid="{D5CDD505-2E9C-101B-9397-08002B2CF9AE}" pid="5" name="Producer">
    <vt:lpwstr>Canva</vt:lpwstr>
  </property>
</Properties>
</file>