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A0EF9-A67C-C93C-B823-D5F6AE21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4" y="2065696"/>
            <a:ext cx="5797883" cy="894189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tx2"/>
                </a:solidFill>
              </a:rPr>
              <a:t>IPL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239E-D6C9-93DA-B012-FFB6F819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75" y="4378414"/>
            <a:ext cx="5797882" cy="441503"/>
          </a:xfrm>
        </p:spPr>
        <p:txBody>
          <a:bodyPr anchor="t">
            <a:normAutofit/>
          </a:bodyPr>
          <a:lstStyle/>
          <a:p>
            <a:pPr algn="l"/>
            <a:r>
              <a:rPr lang="en-IN" sz="1800" dirty="0">
                <a:solidFill>
                  <a:schemeClr val="tx2"/>
                </a:solidFill>
              </a:rPr>
              <a:t>Y Jaya Kushal 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ED5DADAE-8921-3ADF-FDDD-868CC4B5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3" r="30044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79765A-7F6C-BA67-E02E-68DD82AA76D6}"/>
              </a:ext>
            </a:extLst>
          </p:cNvPr>
          <p:cNvSpPr txBox="1">
            <a:spLocks/>
          </p:cNvSpPr>
          <p:nvPr/>
        </p:nvSpPr>
        <p:spPr>
          <a:xfrm>
            <a:off x="1019174" y="2987497"/>
            <a:ext cx="5797882" cy="44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200" dirty="0">
                <a:solidFill>
                  <a:schemeClr val="tx2"/>
                </a:solidFill>
              </a:rPr>
              <a:t>POWER BI PROJECT</a:t>
            </a:r>
          </a:p>
          <a:p>
            <a:pPr algn="l"/>
            <a:endParaRPr lang="en-IN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2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B0D52-1C81-6960-6347-CFCD2EA3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032" y="189459"/>
            <a:ext cx="2846832" cy="134629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SET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8CA0-336F-B558-A5F0-32DB80C2ECB0}"/>
              </a:ext>
            </a:extLst>
          </p:cNvPr>
          <p:cNvSpPr>
            <a:spLocks/>
          </p:cNvSpPr>
          <p:nvPr/>
        </p:nvSpPr>
        <p:spPr>
          <a:xfrm>
            <a:off x="1174861" y="1676921"/>
            <a:ext cx="4448699" cy="47829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48640">
              <a:lnSpc>
                <a:spcPct val="90000"/>
              </a:lnSpc>
              <a:spcAft>
                <a:spcPts val="600"/>
              </a:spcAft>
            </a:pPr>
            <a:b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Fact Bowling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endParaRPr 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b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Columns Description:</a:t>
            </a:r>
          </a:p>
          <a:p>
            <a:pPr defTabSz="548640">
              <a:lnSpc>
                <a:spcPct val="120000"/>
              </a:lnSpc>
              <a:spcAft>
                <a:spcPts val="600"/>
              </a:spcAft>
            </a:pP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match_id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identifier for the match.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match: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or name of the match.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bowlingTeam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team that is bowling.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bowlerName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bowler.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overs: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overs bowled by the bowler.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maiden: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maiden overs bowled.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conceded by the bowler.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wickets: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Wickets taken by the bowler.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 rate of the bowler.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dot balls bowled.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fours conceded.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6s: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sixes conceded.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wides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wide balls bowled.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noBalls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no balls bowled.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CCB8A2-44E1-04CA-4CC5-B21215C1D0EE}"/>
              </a:ext>
            </a:extLst>
          </p:cNvPr>
          <p:cNvSpPr txBox="1">
            <a:spLocks/>
          </p:cNvSpPr>
          <p:nvPr/>
        </p:nvSpPr>
        <p:spPr>
          <a:xfrm>
            <a:off x="6568442" y="1868974"/>
            <a:ext cx="5236462" cy="459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-137160" defTabSz="548640">
              <a:lnSpc>
                <a:spcPct val="100000"/>
              </a:lnSpc>
              <a:spcBef>
                <a:spcPts val="600"/>
              </a:spcBef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Fact Batting Summary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Columns Description: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match_id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identifier for the match.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or name of the match.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teamInnings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team batting in the innings.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battingPos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Batting position of the player.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batsmanName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batsman.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out/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not_out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batsman was out or not out.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scored by the batsman.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balls: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Balls faced by the batsman.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4s: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fours hit.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6s: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sixes hit.</a:t>
            </a:r>
            <a:b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Strike rate of the batsman.</a:t>
            </a: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32BFF1-914A-DE08-D920-54E5C8F3B8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B0D52-1C81-6960-6347-CFCD2EA3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032" y="189459"/>
            <a:ext cx="2846832" cy="134629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SET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8CA0-336F-B558-A5F0-32DB80C2ECB0}"/>
              </a:ext>
            </a:extLst>
          </p:cNvPr>
          <p:cNvSpPr>
            <a:spLocks/>
          </p:cNvSpPr>
          <p:nvPr/>
        </p:nvSpPr>
        <p:spPr>
          <a:xfrm>
            <a:off x="763380" y="1815260"/>
            <a:ext cx="3876771" cy="374948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Dim Player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Columns Description: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name: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player.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team: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the player belongs to.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battingStyle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Batting style of the player (e.g., Right-hand bat).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bowlingStyle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Bowling style of the player (e.g., Right-arm fast).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playingRole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 of the player (e.g., Batsman, Bowler).</a:t>
            </a:r>
          </a:p>
          <a:p>
            <a:pPr defTabSz="548640"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CCB8A2-44E1-04CA-4CC5-B21215C1D0EE}"/>
              </a:ext>
            </a:extLst>
          </p:cNvPr>
          <p:cNvSpPr txBox="1">
            <a:spLocks/>
          </p:cNvSpPr>
          <p:nvPr/>
        </p:nvSpPr>
        <p:spPr>
          <a:xfrm>
            <a:off x="4640151" y="1900040"/>
            <a:ext cx="4181856" cy="357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Dim Match Summary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endParaRPr lang="en-US" sz="1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Columns Description: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endParaRPr lang="en-US" sz="1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team1: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first team.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team2: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of the second team.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winner: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Winner of the match.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margin: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 of victory.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matchDate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of the match.</a:t>
            </a:r>
          </a:p>
          <a:p>
            <a:pPr marL="0" indent="0" defTabSz="54864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▪ 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match_id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Unique identifier for the match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5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D2FC5-751A-2E2E-AF2E-410A9722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922" y="2207438"/>
            <a:ext cx="287695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32BFF1-914A-DE08-D920-54E5C8F3B8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E313A-53A2-53DB-4017-1EE13D51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4A7F1-3A9B-DDA5-2F0F-44F2227C483B}"/>
              </a:ext>
            </a:extLst>
          </p:cNvPr>
          <p:cNvSpPr txBox="1"/>
          <p:nvPr/>
        </p:nvSpPr>
        <p:spPr>
          <a:xfrm>
            <a:off x="594360" y="4864608"/>
            <a:ext cx="2862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2458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8633B-EE4A-108C-B52C-4E7D7E1B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149ED4-9954-93FA-8F17-826CE05A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1" b="436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0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69397-9124-ABEF-FAEB-15D46243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95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IPL ANALYSIS</vt:lpstr>
      <vt:lpstr>DATA SET</vt:lpstr>
      <vt:lpstr>DATA 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Yandarapu Jaya Kushal</dc:creator>
  <cp:lastModifiedBy>Yandarapu Jaya Kushal</cp:lastModifiedBy>
  <cp:revision>1</cp:revision>
  <dcterms:created xsi:type="dcterms:W3CDTF">2024-08-10T15:52:25Z</dcterms:created>
  <dcterms:modified xsi:type="dcterms:W3CDTF">2024-08-10T16:21:26Z</dcterms:modified>
</cp:coreProperties>
</file>