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bbfe631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bbfe631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bbfe631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bbfe631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bbfe631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bbfe631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fbbfe631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fbbfe631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431350" y="1190425"/>
            <a:ext cx="6914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PIZZA SALES ANALYSIS</a:t>
            </a:r>
            <a:endParaRPr sz="45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030000" y="3907825"/>
            <a:ext cx="28023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JAYA KUSHAL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280375" y="1779175"/>
            <a:ext cx="3797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Q12: The cumulative revenue generated over time.	 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Q13: The top 3 most ordered pizza type based on revenue for each pizza category.</a:t>
            </a:r>
            <a:endParaRPr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775" y="152400"/>
            <a:ext cx="4593625" cy="46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025" y="802225"/>
            <a:ext cx="1183975" cy="18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927" y="4296925"/>
            <a:ext cx="3339975" cy="7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66400" y="1761650"/>
            <a:ext cx="27021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Overview</a:t>
            </a:r>
            <a:endParaRPr sz="39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879025" y="949175"/>
            <a:ext cx="395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goal of this SQL project is to analyze pizza sales data to gain insights into customer behavior, popular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pizza types, sales trends, and overall performance. The analysis will be performed using four tables: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/>
              <a:t>order_details, orders, pizza_type, and pizza.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573000" y="283300"/>
            <a:ext cx="19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951050" y="1605575"/>
            <a:ext cx="32313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1. order_details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order_details_id: Unique identifier for the order detail.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order_id: Identifier linking to the orders table.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pizza_id: Identifier linking to the pizza table.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quantity: Number of pizzas ordered.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5113300" y="1605575"/>
            <a:ext cx="25878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2. orders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order_id: Unique identifier for the order.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date: Date the order was placed.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time: Time the order was placed.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306875" y="1685900"/>
            <a:ext cx="2986800" cy="25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3. pizza_type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 b="1">
                <a:solidFill>
                  <a:schemeClr val="dk1"/>
                </a:solidFill>
              </a:rPr>
              <a:t>pizza_type_id: Unique identifier for the pizza type.</a:t>
            </a:r>
            <a:endParaRPr sz="2100" b="1">
              <a:solidFill>
                <a:schemeClr val="dk1"/>
              </a:solidFill>
            </a:endParaRPr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 b="1">
                <a:solidFill>
                  <a:schemeClr val="dk1"/>
                </a:solidFill>
              </a:rPr>
              <a:t>name: Name of the pizza.</a:t>
            </a:r>
            <a:endParaRPr sz="2100" b="1">
              <a:solidFill>
                <a:schemeClr val="dk1"/>
              </a:solidFill>
            </a:endParaRPr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 b="1">
                <a:solidFill>
                  <a:schemeClr val="dk1"/>
                </a:solidFill>
              </a:rPr>
              <a:t>category: Category of the pizza (e.g., vegetarian, meat, etc.).</a:t>
            </a:r>
            <a:endParaRPr sz="2100" b="1">
              <a:solidFill>
                <a:schemeClr val="dk1"/>
              </a:solidFill>
            </a:endParaRPr>
          </a:p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 b="1">
                <a:solidFill>
                  <a:schemeClr val="dk1"/>
                </a:solidFill>
              </a:rPr>
              <a:t>Ingredients: List of ingredients used in the pizza.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908375" y="1685900"/>
            <a:ext cx="2986800" cy="25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4. pizza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pizza_id: Unique identifier for the pizza.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pizza_type_id: Identifier linking to the pizza_type table.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size: Size of the pizza (e.g., small, medium, large).</a:t>
            </a:r>
            <a:endParaRPr sz="2100" b="1">
              <a:solidFill>
                <a:schemeClr val="dk1"/>
              </a:solidFill>
            </a:endParaRPr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76190"/>
              <a:buChar char="●"/>
            </a:pPr>
            <a:r>
              <a:rPr lang="en" sz="2100" b="1">
                <a:solidFill>
                  <a:schemeClr val="dk1"/>
                </a:solidFill>
              </a:rPr>
              <a:t>price: Price of the pizza.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713175" y="391125"/>
            <a:ext cx="19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115625" y="403875"/>
            <a:ext cx="41622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to be written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319850"/>
            <a:ext cx="8575800" cy="3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--Q1: The total number of order place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Q2: The total revenue generated from pizza sales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Q3: The highest priced pizza.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Q4: The most common pizza size ordered.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Q5: The top 5 most ordered pizza types along their quantities.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Q6: The quantity of each pizza categories ordered.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Q7: The distribution of orders by hours of the day.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Q8: The category-wise distribution of pizzas.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Q9: The average number of pizzas ordered per day.	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Q10: Top 3 most ordered pizza type base on revenue.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Q11: The percentage contribution of each pizza type to revenue.	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Q12: The cumulative revenue generated over time.	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Q13: The top 3 most ordered pizza type based on revenue for each pizza category.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35705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09750" y="1498850"/>
            <a:ext cx="35175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Q1: The total number of order place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Q2: The total revenue generated from pizza sales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Q3: The highest priced pizza.</a:t>
            </a:r>
            <a:endParaRPr sz="17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975" y="4261325"/>
            <a:ext cx="1844125" cy="4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7DF0B0-1095-BD7A-1B1C-5CC1FA246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887" y="3204088"/>
            <a:ext cx="1705213" cy="49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4CB57-2CB4-7CC9-9E9B-5020B1295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309" y="1694258"/>
            <a:ext cx="1371791" cy="819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963"/>
            <a:ext cx="4357050" cy="48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8175" y="1196925"/>
            <a:ext cx="362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Q4: The most common pizza size ordered.</a:t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Q5: The top 5 most ordered pizza types along their quantities.</a:t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Q6: The quantity of each pizza categories ordered.</a:t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425" y="994125"/>
            <a:ext cx="1162150" cy="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200" y="3088250"/>
            <a:ext cx="1600525" cy="6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7625" y="4016900"/>
            <a:ext cx="1065350" cy="5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50" y="186125"/>
            <a:ext cx="4558650" cy="459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23500" y="1240025"/>
            <a:ext cx="3539100" cy="1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Q7: The distribution of orders by hours of the day.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Q8: The category-wise distribution of pizzas.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Q9: The average number of pizzas ordered per day.</a:t>
            </a:r>
            <a:endParaRPr sz="17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375" y="101375"/>
            <a:ext cx="625675" cy="11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750" y="1590850"/>
            <a:ext cx="1168250" cy="6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5200" y="3315200"/>
            <a:ext cx="16573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323500" y="1531175"/>
            <a:ext cx="3539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Q10: Top 3 most ordered pizza type base on revenue.</a:t>
            </a:r>
            <a:endParaRPr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Q11: The percentage contribution of each pizza type to revenue.</a:t>
            </a:r>
            <a:endParaRPr sz="1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75" y="163175"/>
            <a:ext cx="4571999" cy="45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650" y="1374650"/>
            <a:ext cx="2178175" cy="5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6225" y="2969125"/>
            <a:ext cx="1777774" cy="2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Merriweather</vt:lpstr>
      <vt:lpstr>Arial</vt:lpstr>
      <vt:lpstr>Roboto</vt:lpstr>
      <vt:lpstr>Paradigm</vt:lpstr>
      <vt:lpstr>PIZZA SALES ANALYSIS</vt:lpstr>
      <vt:lpstr>Overview</vt:lpstr>
      <vt:lpstr>DATASET</vt:lpstr>
      <vt:lpstr>DATASET</vt:lpstr>
      <vt:lpstr>Queries to be written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Yandarapu Jaya Kushal</cp:lastModifiedBy>
  <cp:revision>1</cp:revision>
  <dcterms:modified xsi:type="dcterms:W3CDTF">2024-07-31T16:21:51Z</dcterms:modified>
</cp:coreProperties>
</file>