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4076aa2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4076aa2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4076a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4076a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4076aa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4076aa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4076aa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4076aa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4076aa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4076aa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44076aa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44076aa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4076aa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4076aa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4076aa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4076aa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Fraud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50950" y="477750"/>
            <a:ext cx="8520600" cy="4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Data-  https://www.kaggle.com/turkayavci/fraud-detection-on-bank-payments</a:t>
            </a:r>
            <a:endParaRPr b="1"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Step</a:t>
            </a:r>
            <a:r>
              <a:rPr lang="en-GB" sz="1050">
                <a:solidFill>
                  <a:schemeClr val="dk1"/>
                </a:solidFill>
              </a:rPr>
              <a:t>: This column tells us about the day of the transaction that has been done.Data here is for 180 days.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Customer</a:t>
            </a:r>
            <a:r>
              <a:rPr lang="en-GB" sz="1050">
                <a:solidFill>
                  <a:schemeClr val="dk1"/>
                </a:solidFill>
              </a:rPr>
              <a:t>: This column is the  customer id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zipCodeOrigin</a:t>
            </a:r>
            <a:r>
              <a:rPr lang="en-GB" sz="1050">
                <a:solidFill>
                  <a:schemeClr val="dk1"/>
                </a:solidFill>
              </a:rPr>
              <a:t>: The zip code of customer.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Merchant</a:t>
            </a:r>
            <a:r>
              <a:rPr lang="en-GB" sz="1050">
                <a:solidFill>
                  <a:schemeClr val="dk1"/>
                </a:solidFill>
              </a:rPr>
              <a:t>: Merchant's id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zipMerchant</a:t>
            </a:r>
            <a:r>
              <a:rPr lang="en-GB" sz="1050">
                <a:solidFill>
                  <a:schemeClr val="dk1"/>
                </a:solidFill>
              </a:rPr>
              <a:t>: Merchant's zip code.All the merchants are from same zip location.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Age</a:t>
            </a:r>
            <a:r>
              <a:rPr lang="en-GB" sz="1050">
                <a:solidFill>
                  <a:schemeClr val="dk1"/>
                </a:solidFill>
              </a:rPr>
              <a:t>: Age is categorised into six buckets (0 - 6)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0: &lt;= 18,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1: 19-25,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2: 26-35,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3: 36-45,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4: 46:55,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5: 56:65,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6: &gt; 65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U: Unknown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Gender</a:t>
            </a:r>
            <a:r>
              <a:rPr lang="en-GB" sz="1050">
                <a:solidFill>
                  <a:schemeClr val="dk1"/>
                </a:solidFill>
              </a:rPr>
              <a:t>: Gender takes any of the below values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E : Enterprise,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F: Female,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M: Male,</a:t>
            </a:r>
            <a:endParaRPr sz="1050">
              <a:solidFill>
                <a:schemeClr val="dk1"/>
              </a:solidFill>
            </a:endParaRPr>
          </a:p>
          <a:p>
            <a:pPr indent="-295275" lvl="1" marL="1460500" marR="546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U: Unknown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Category</a:t>
            </a:r>
            <a:r>
              <a:rPr lang="en-GB" sz="1050">
                <a:solidFill>
                  <a:schemeClr val="dk1"/>
                </a:solidFill>
              </a:rPr>
              <a:t>: This column tells about the industry on which shopping is done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Amount</a:t>
            </a:r>
            <a:r>
              <a:rPr lang="en-GB" sz="1050">
                <a:solidFill>
                  <a:schemeClr val="dk1"/>
                </a:solidFill>
              </a:rPr>
              <a:t>: Amount of the purchase</a:t>
            </a:r>
            <a:endParaRPr sz="1050">
              <a:solidFill>
                <a:schemeClr val="dk1"/>
              </a:solidFill>
            </a:endParaRPr>
          </a:p>
          <a:p>
            <a:pPr indent="-295275" lvl="0" marL="736600" marR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Fraud</a:t>
            </a:r>
            <a:r>
              <a:rPr lang="en-GB" sz="1050">
                <a:solidFill>
                  <a:schemeClr val="dk1"/>
                </a:solidFill>
              </a:rPr>
              <a:t>: This is a flag variable holding only two values.If its fraud transaction value is 1,for non fraud transaction the value is ‘0. All analysis is based on targeting this variable.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9850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at a glance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25" y="772550"/>
            <a:ext cx="6527549" cy="43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Frauds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Total number of transactions - 594643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No of fraud transactions -  7200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1.21% of fraud transactions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38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 split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0" y="1229975"/>
            <a:ext cx="8164499" cy="40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based split for fraud tranactions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1125"/>
            <a:ext cx="9144000" cy="3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00" y="427000"/>
            <a:ext cx="5916500" cy="4564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312475" y="1595900"/>
            <a:ext cx="21753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Leisure and Travel had almost fraudulent transactions only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Sportsandtoys has fraud transactions in age group 19 to 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72275"/>
            <a:ext cx="7010400" cy="35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0" y="223625"/>
            <a:ext cx="8315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Less amount - More prone to Fraud transactions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25" y="1016500"/>
            <a:ext cx="7958575" cy="364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In Sports and toys category 98% of the </a:t>
            </a:r>
            <a:r>
              <a:rPr lang="en-GB"/>
              <a:t>transactions</a:t>
            </a:r>
            <a:r>
              <a:rPr lang="en-GB"/>
              <a:t> are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Travel and Leisure industry has mostly fraud </a:t>
            </a:r>
            <a:r>
              <a:rPr lang="en-GB"/>
              <a:t>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Females are the more targeted gender on fraud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Predominant fraud transactions are made on lesser amounts ,amounts &lt;2000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