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TalkingData Mobile User Demographics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to know millions of mobile device users</a:t>
            </a:r>
          </a:p>
        </p:txBody>
      </p:sp>
    </p:spTree>
    <p:extLst>
      <p:ext uri="{BB962C8B-B14F-4D97-AF65-F5344CB8AC3E}">
        <p14:creationId xmlns:p14="http://schemas.microsoft.com/office/powerpoint/2010/main" val="39942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632970" cy="3940233"/>
          </a:xfrm>
        </p:spPr>
        <p:txBody>
          <a:bodyPr/>
          <a:lstStyle/>
          <a:p>
            <a:r>
              <a:rPr lang="en-US" dirty="0"/>
              <a:t>80% of the Top 50 app developers in China utilize TalkingData  </a:t>
            </a:r>
          </a:p>
          <a:p>
            <a:r>
              <a:rPr lang="en-US" dirty="0"/>
              <a:t>Industry giants such as China Merchants Banks, </a:t>
            </a:r>
            <a:r>
              <a:rPr lang="en-US" dirty="0" err="1"/>
              <a:t>CitiBank</a:t>
            </a:r>
            <a:r>
              <a:rPr lang="en-US" dirty="0"/>
              <a:t>, Ping An Group also rely on </a:t>
            </a:r>
            <a:r>
              <a:rPr lang="en-US" dirty="0" err="1"/>
              <a:t>TalkingData’s</a:t>
            </a:r>
            <a:r>
              <a:rPr lang="en-US" dirty="0"/>
              <a:t> enterprise Big Data solution </a:t>
            </a:r>
          </a:p>
          <a:p>
            <a:r>
              <a:rPr lang="en-US" dirty="0"/>
              <a:t>To build a model predicting users’ demographic characteristics based on their app usage, geolocation, and mobile device properties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End-user:</a:t>
            </a:r>
            <a:r>
              <a:rPr lang="en-US" dirty="0"/>
              <a:t> Developers and brand advertisers around the world. They can  pursue data-driven marketing efforts which are relevant to their users and catered to their preferences.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3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is collected from TalkingData SDK integrated within mobile apps TalkingData serves under the service term between TalkingData and mobile app developers. </a:t>
            </a:r>
          </a:p>
          <a:p>
            <a:r>
              <a:rPr lang="en-US" b="1" dirty="0"/>
              <a:t>gender_age_train.csv, gender_age_test.csv</a:t>
            </a:r>
            <a:r>
              <a:rPr lang="en-US" dirty="0"/>
              <a:t> - the training and test set</a:t>
            </a:r>
          </a:p>
          <a:p>
            <a:pPr lvl="1"/>
            <a:r>
              <a:rPr lang="en-US" dirty="0"/>
              <a:t>group:</a:t>
            </a:r>
            <a:r>
              <a:rPr lang="en-US" b="1" dirty="0"/>
              <a:t> this is the target variable you are going to predict</a:t>
            </a:r>
            <a:endParaRPr lang="en-US" dirty="0"/>
          </a:p>
          <a:p>
            <a:r>
              <a:rPr lang="en-US" b="1" dirty="0"/>
              <a:t>events.csv, app_events.csv</a:t>
            </a:r>
            <a:r>
              <a:rPr lang="en-US" dirty="0"/>
              <a:t> - when a user uses TalkingData SDK, the event gets logged in this data. Each event has an event id, location (</a:t>
            </a:r>
            <a:r>
              <a:rPr lang="en-US" dirty="0" err="1"/>
              <a:t>lat</a:t>
            </a:r>
            <a:r>
              <a:rPr lang="en-US" dirty="0"/>
              <a:t>/long), and the event corresponds to a list of apps in </a:t>
            </a:r>
            <a:r>
              <a:rPr lang="en-US" dirty="0" err="1"/>
              <a:t>app_events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timestamp: when the user is using an app with TalkingData SDK</a:t>
            </a:r>
          </a:p>
          <a:p>
            <a:r>
              <a:rPr lang="en-US" b="1" dirty="0"/>
              <a:t>app_labels.csv</a:t>
            </a:r>
            <a:r>
              <a:rPr lang="en-US" dirty="0"/>
              <a:t> - apps and their labels, the </a:t>
            </a:r>
            <a:r>
              <a:rPr lang="en-US" dirty="0" err="1"/>
              <a:t>label_id's</a:t>
            </a:r>
            <a:r>
              <a:rPr lang="en-US" dirty="0"/>
              <a:t> can be used to join with </a:t>
            </a:r>
            <a:r>
              <a:rPr lang="en-US" dirty="0" err="1"/>
              <a:t>label_categories</a:t>
            </a:r>
            <a:endParaRPr lang="en-US" dirty="0"/>
          </a:p>
          <a:p>
            <a:r>
              <a:rPr lang="en-US" b="1" dirty="0"/>
              <a:t>label_categories.csv</a:t>
            </a:r>
            <a:r>
              <a:rPr lang="en-US" dirty="0"/>
              <a:t> - apps' labels and their categories in text</a:t>
            </a:r>
          </a:p>
          <a:p>
            <a:r>
              <a:rPr lang="en-US" b="1" dirty="0"/>
              <a:t>phone_brand_device_model.csv</a:t>
            </a:r>
            <a:r>
              <a:rPr lang="en-US" dirty="0"/>
              <a:t> - device ids, brand, and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9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87" y="2083724"/>
            <a:ext cx="7901362" cy="43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36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</TotalTime>
  <Words>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TalkingData Mobile User Demographics </vt:lpstr>
      <vt:lpstr>Business Case</vt:lpstr>
      <vt:lpstr>File descriptions</vt:lpstr>
      <vt:lpstr>Data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Red Hat</dc:title>
  <dc:creator>Jaya</dc:creator>
  <cp:lastModifiedBy>Jaya</cp:lastModifiedBy>
  <cp:revision>13</cp:revision>
  <dcterms:created xsi:type="dcterms:W3CDTF">2016-08-05T19:10:50Z</dcterms:created>
  <dcterms:modified xsi:type="dcterms:W3CDTF">2016-08-06T03:21:55Z</dcterms:modified>
</cp:coreProperties>
</file>