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Elections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~Team 1</a:t>
            </a:r>
          </a:p>
        </p:txBody>
      </p:sp>
    </p:spTree>
    <p:extLst>
      <p:ext uri="{BB962C8B-B14F-4D97-AF65-F5344CB8AC3E}">
        <p14:creationId xmlns:p14="http://schemas.microsoft.com/office/powerpoint/2010/main" val="56109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321" y="2815905"/>
            <a:ext cx="2636317" cy="1320800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3092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trends and predictions (Building predictive models using various Machine-Leaning algorithms) of Democratic and Republican Primaries Results.</a:t>
            </a:r>
          </a:p>
          <a:p>
            <a:r>
              <a:rPr lang="en-US" dirty="0"/>
              <a:t>Social Network (Twitter) Analysis of 2016 US Presidential Election Candidates </a:t>
            </a:r>
          </a:p>
        </p:txBody>
      </p:sp>
    </p:spTree>
    <p:extLst>
      <p:ext uri="{BB962C8B-B14F-4D97-AF65-F5344CB8AC3E}">
        <p14:creationId xmlns:p14="http://schemas.microsoft.com/office/powerpoint/2010/main" val="121708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the incomplete/ incorrect data for the states</a:t>
            </a:r>
          </a:p>
          <a:p>
            <a:r>
              <a:rPr lang="en-US" dirty="0"/>
              <a:t>Giving meaningful names to the variables</a:t>
            </a:r>
          </a:p>
          <a:p>
            <a:r>
              <a:rPr lang="en-US" dirty="0"/>
              <a:t>Calculating state wise total votes and fraction votes</a:t>
            </a:r>
          </a:p>
          <a:p>
            <a:r>
              <a:rPr lang="en-US" dirty="0"/>
              <a:t> Merging the different CSV files</a:t>
            </a:r>
          </a:p>
          <a:p>
            <a:r>
              <a:rPr lang="en-US" dirty="0"/>
              <a:t>Data Preprocessing was done on </a:t>
            </a:r>
            <a:r>
              <a:rPr lang="en-US" dirty="0" err="1"/>
              <a:t>AzureML</a:t>
            </a:r>
            <a:r>
              <a:rPr lang="en-US" dirty="0"/>
              <a:t> using the “Execute Python”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Exploratory Analysis was done on Power BI which is embedded on to our website</a:t>
            </a:r>
          </a:p>
        </p:txBody>
      </p:sp>
    </p:spTree>
    <p:extLst>
      <p:ext uri="{BB962C8B-B14F-4D97-AF65-F5344CB8AC3E}">
        <p14:creationId xmlns:p14="http://schemas.microsoft.com/office/powerpoint/2010/main" val="212350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Predictive Models for Democrat Candidates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584418"/>
              </p:ext>
            </p:extLst>
          </p:nvPr>
        </p:nvGraphicFramePr>
        <p:xfrm>
          <a:off x="793590" y="1873974"/>
          <a:ext cx="5997575" cy="1245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1587450418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1629379817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161187574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4273884888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472602531"/>
                    </a:ext>
                  </a:extLst>
                </a:gridCol>
              </a:tblGrid>
              <a:tr h="85957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Predictive Model for Hillary Clinton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Bayesian Linear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XGBoost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Logistic Regression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843766"/>
                  </a:ext>
                </a:extLst>
              </a:tr>
              <a:tr h="2578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RMSE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591078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41102"/>
              </p:ext>
            </p:extLst>
          </p:nvPr>
        </p:nvGraphicFramePr>
        <p:xfrm>
          <a:off x="793589" y="3582629"/>
          <a:ext cx="5997575" cy="1245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276558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168643769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58812676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861521826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23954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Predictive Model for Bernie Sanders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Bayesian Linear Regression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XGBoost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384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RMSE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15363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93590" y="36260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3672" y="50970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Predictive Models for Republican Candidates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924685"/>
              </p:ext>
            </p:extLst>
          </p:nvPr>
        </p:nvGraphicFramePr>
        <p:xfrm>
          <a:off x="677334" y="2556427"/>
          <a:ext cx="5997575" cy="909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1693609379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114169539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913448569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413781053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85622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Predictive Model for Ted Cruz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Bayesian Linear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XGBoost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50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RMSE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95473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6541" y="25569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06793"/>
              </p:ext>
            </p:extLst>
          </p:nvPr>
        </p:nvGraphicFramePr>
        <p:xfrm>
          <a:off x="676541" y="4092410"/>
          <a:ext cx="5997575" cy="1245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57157692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96525704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126789845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62708732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868214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Predictive Model for Donald Trump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Bayesian Linear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XGBoost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RMSE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88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for Hillary Clinton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" y="1568418"/>
            <a:ext cx="8678384" cy="453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6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Real-time Twitter sentiment analysis in Azure Stream Analytics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is to analyze public sentiment for 2 of the presidential candidates in the ongoing 2016 U.S. election namely, </a:t>
            </a:r>
            <a:r>
              <a:rPr lang="en-US" b="1" dirty="0"/>
              <a:t>Donald Trump</a:t>
            </a:r>
            <a:r>
              <a:rPr lang="en-US" dirty="0"/>
              <a:t> &amp; </a:t>
            </a:r>
            <a:r>
              <a:rPr lang="en-US" b="1" dirty="0"/>
              <a:t>Hillary Clinton</a:t>
            </a:r>
            <a:r>
              <a:rPr lang="en-US" dirty="0"/>
              <a:t>, as expressed on Twitter, a micro-blogging service.</a:t>
            </a:r>
          </a:p>
          <a:p>
            <a:pPr lvl="0"/>
            <a:r>
              <a:rPr lang="en-US" dirty="0"/>
              <a:t>Requirements: Twitter account and OAuth access token, TwitterClient.zip from the Microsoft Download Center, Work or school account for Power BI</a:t>
            </a:r>
          </a:p>
        </p:txBody>
      </p:sp>
    </p:spTree>
    <p:extLst>
      <p:ext uri="{BB962C8B-B14F-4D97-AF65-F5344CB8AC3E}">
        <p14:creationId xmlns:p14="http://schemas.microsoft.com/office/powerpoint/2010/main" val="369472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Content Placeholder 3" descr="Azure_4_Complex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84" y="2160588"/>
            <a:ext cx="7598869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4593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229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US Elections 2016</vt:lpstr>
      <vt:lpstr>Objective</vt:lpstr>
      <vt:lpstr>Data Preprocessing</vt:lpstr>
      <vt:lpstr>Exploratory analysis</vt:lpstr>
      <vt:lpstr>Building Predictive Models for Democrat Candidates</vt:lpstr>
      <vt:lpstr>Building Predictive Models for Republican Candidates</vt:lpstr>
      <vt:lpstr>Pipeline for Hillary Clinton</vt:lpstr>
      <vt:lpstr>Real-time Twitter sentiment analysis in Azure Stream Analytics </vt:lpstr>
      <vt:lpstr>Workflow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Elections 2016</dc:title>
  <dc:creator>Shafee Ahmed</dc:creator>
  <cp:lastModifiedBy>Shafee Ahmed</cp:lastModifiedBy>
  <cp:revision>4</cp:revision>
  <dcterms:created xsi:type="dcterms:W3CDTF">2016-08-20T02:19:32Z</dcterms:created>
  <dcterms:modified xsi:type="dcterms:W3CDTF">2016-08-20T02:45:30Z</dcterms:modified>
</cp:coreProperties>
</file>