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3" r:id="rId4"/>
    <p:sldId id="265" r:id="rId5"/>
    <p:sldId id="266" r:id="rId6"/>
    <p:sldId id="267" r:id="rId7"/>
    <p:sldId id="268" r:id="rId8"/>
    <p:sldId id="27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il Needi Arasu" initials="TNA" lastIdx="2" clrIdx="0">
    <p:extLst>
      <p:ext uri="{19B8F6BF-5375-455C-9EA6-DF929625EA0E}">
        <p15:presenceInfo xmlns:p15="http://schemas.microsoft.com/office/powerpoint/2012/main" userId="S-1-5-21-448539723-746137067-1801674531-1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78A"/>
    <a:srgbClr val="4D4F53"/>
    <a:srgbClr val="830051"/>
    <a:srgbClr val="B4B4B4"/>
    <a:srgbClr val="898989"/>
    <a:srgbClr val="999999"/>
    <a:srgbClr val="ABC785"/>
    <a:srgbClr val="C7D28A"/>
    <a:srgbClr val="D1DFD6"/>
    <a:srgbClr val="6E2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8895" autoAdjust="0"/>
  </p:normalViewPr>
  <p:slideViewPr>
    <p:cSldViewPr showGuides="1">
      <p:cViewPr varScale="1">
        <p:scale>
          <a:sx n="93" d="100"/>
          <a:sy n="93" d="100"/>
        </p:scale>
        <p:origin x="1200" y="96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"/>
    </p:cViewPr>
  </p:sorterViewPr>
  <p:notesViewPr>
    <p:cSldViewPr showGuides="1">
      <p:cViewPr varScale="1">
        <p:scale>
          <a:sx n="89" d="100"/>
          <a:sy n="89" d="100"/>
        </p:scale>
        <p:origin x="379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2AFDB-8B56-433D-8DAA-9CBA4461E909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A2A2-022B-420B-A313-FFD44CE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8B32A-E9F4-4486-975F-C9AD8A3CF37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3354-9A0B-49EE-95FD-23EABDFE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8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5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43200"/>
            <a:ext cx="57912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- Limit this to just two lines only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572000"/>
            <a:ext cx="5791200" cy="457200"/>
          </a:xfrm>
        </p:spPr>
        <p:txBody>
          <a:bodyPr>
            <a:normAutofit/>
          </a:bodyPr>
          <a:lstStyle>
            <a:lvl1pPr marL="173736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- Limit it to just one line only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334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© Mindtree limited 2012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2104"/>
            <a:ext cx="244664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9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8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4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409531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  <a:endParaRPr lang="en-US" sz="900" dirty="0">
              <a:solidFill>
                <a:srgbClr val="89898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14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59007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76213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64" y="1371600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>
              <a:lnSpc>
                <a:spcPct val="120000"/>
              </a:lnSpc>
              <a:spcBef>
                <a:spcPts val="840"/>
              </a:spcBef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7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32" y="2209800"/>
            <a:ext cx="5181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header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04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4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2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3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4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064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2000" y="6172200"/>
            <a:ext cx="76809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2" y="6379280"/>
            <a:ext cx="1352550" cy="32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3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176213" indent="0" algn="l" defTabSz="914400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63550" indent="-238125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742950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1030288" indent="-284163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1306513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Devops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a cultural change in an organisation</a:t>
            </a:r>
          </a:p>
          <a:p>
            <a:pPr marL="342900" indent="-342900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is an vibrant communication and collaboration method between development and operations team to deliver an successful application</a:t>
            </a:r>
          </a:p>
          <a:p>
            <a:pPr marL="342900" indent="-342900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Continuous Testing: Enhanced integrations and capabilities to synchronize software testing with deployment and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operations</a:t>
            </a:r>
          </a:p>
          <a:p>
            <a:pPr marL="342900" indent="-342900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Continuous Release and Deployment: Greater delivery speed and frequency for complex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applications</a:t>
            </a:r>
          </a:p>
          <a:p>
            <a:pPr marL="342900" indent="-342900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Continuous Monitoring Capabilities to improve service quality by monitoring application performance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Catalina DevOps implementation will help to have more release in a consistent basis </a:t>
            </a:r>
          </a:p>
          <a:p>
            <a:pPr marL="342900" indent="-342900"/>
            <a:endParaRPr lang="en-US" b="1" dirty="0">
              <a:solidFill>
                <a:schemeClr val="accent6"/>
              </a:solidFill>
            </a:endParaRPr>
          </a:p>
          <a:p>
            <a:pPr marL="342900" indent="-342900"/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in DevOps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9064" y="1096962"/>
            <a:ext cx="8229600" cy="4800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Smooth Collaboration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Fully Embedded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Infrastructure-as-a-service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DevOps-as-a-Service</a:t>
            </a:r>
          </a:p>
        </p:txBody>
      </p:sp>
    </p:spTree>
    <p:extLst>
      <p:ext uri="{BB962C8B-B14F-4D97-AF65-F5344CB8AC3E}">
        <p14:creationId xmlns:p14="http://schemas.microsoft.com/office/powerpoint/2010/main" val="13405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in DevOps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9064" y="1096962"/>
            <a:ext cx="8714936" cy="4987631"/>
          </a:xfrm>
        </p:spPr>
        <p:txBody>
          <a:bodyPr>
            <a:normAutofit/>
          </a:bodyPr>
          <a:lstStyle/>
          <a:p>
            <a:r>
              <a:rPr lang="en-US" dirty="0" smtClean="0"/>
              <a:t>Smooth Collaboration </a:t>
            </a:r>
          </a:p>
          <a:p>
            <a:endParaRPr lang="en-US" dirty="0"/>
          </a:p>
          <a:p>
            <a:pPr marL="225425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38600" y="1159447"/>
            <a:ext cx="5029200" cy="28931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bg1"/>
                </a:solidFill>
              </a:rPr>
              <a:t>This method is only effective if the Dev and Ops team have a strong collaboration amongst themselves to set a goal for delivering an application in a smooth manner . There shouldn’t be a no hay say between both of the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bg1"/>
                </a:solidFill>
              </a:rPr>
              <a:t>This approach is already in place @ Catalina slightly and we just want to change this model for more effective delivery process of 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bg1"/>
                </a:solidFill>
              </a:rPr>
              <a:t>For an instance of this model is that the Offshore DBA team is participating in the releases with respect to DB ( Code implementation applicable to DB and Bug fixes ) along with the L3 team, but its not a DevOps way of working and just an example for Smooth collaboration</a:t>
            </a:r>
          </a:p>
          <a:p>
            <a:endParaRPr lang="en-US" sz="1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5240699"/>
            <a:ext cx="7315200" cy="9541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Suitability: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 organization with strong bonding between ITS and IMTS </a:t>
            </a:r>
          </a:p>
          <a:p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Potential effectiveness: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HIGH  </a:t>
            </a:r>
          </a:p>
          <a:p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28800" y="2057400"/>
            <a:ext cx="1752600" cy="1295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" y="2057400"/>
            <a:ext cx="1752600" cy="12954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28800" y="2057400"/>
            <a:ext cx="676275" cy="1295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31169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in DevOps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096962"/>
            <a:ext cx="8686800" cy="5075238"/>
          </a:xfrm>
        </p:spPr>
        <p:txBody>
          <a:bodyPr>
            <a:normAutofit/>
          </a:bodyPr>
          <a:lstStyle/>
          <a:p>
            <a:r>
              <a:rPr lang="en-US" dirty="0" smtClean="0"/>
              <a:t>Fully Embedded </a:t>
            </a:r>
          </a:p>
          <a:p>
            <a:endParaRPr lang="en-US" dirty="0"/>
          </a:p>
          <a:p>
            <a:pPr marL="225425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0" y="1465937"/>
            <a:ext cx="3962400" cy="138499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Typically, this model suits for an organization with a single application delivery such as Facebook. A developer can be a developer and DevOps engineer </a:t>
            </a:r>
            <a:endParaRPr lang="en-US" sz="1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 we are managing multiple applications , we cannot go ahead with </a:t>
            </a:r>
            <a:r>
              <a:rPr lang="en-US" sz="1400" dirty="0" smtClean="0"/>
              <a:t>this </a:t>
            </a:r>
            <a:r>
              <a:rPr lang="en-US" sz="1400" dirty="0"/>
              <a:t>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105400"/>
            <a:ext cx="678180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dirty="0" smtClean="0"/>
              <a:t>uitability</a:t>
            </a:r>
            <a:r>
              <a:rPr lang="en-US" sz="1400" b="1" dirty="0"/>
              <a:t>: </a:t>
            </a:r>
            <a:r>
              <a:rPr lang="en-US" sz="1400" b="1" dirty="0" smtClean="0"/>
              <a:t>organizations </a:t>
            </a:r>
            <a:r>
              <a:rPr lang="en-US" sz="1400" b="1" dirty="0"/>
              <a:t>with a single main web-based product or service.</a:t>
            </a:r>
            <a:br>
              <a:rPr lang="en-US" sz="1400" b="1" dirty="0"/>
            </a:br>
            <a:r>
              <a:rPr lang="en-US" sz="1400" b="1" dirty="0"/>
              <a:t>Potential effectiveness: HIGH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905000"/>
            <a:ext cx="3276600" cy="1524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  Dev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8200" y="1981200"/>
            <a:ext cx="2209800" cy="12954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17862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in DevOps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096962"/>
            <a:ext cx="8686800" cy="5075238"/>
          </a:xfrm>
        </p:spPr>
        <p:txBody>
          <a:bodyPr>
            <a:normAutofit/>
          </a:bodyPr>
          <a:lstStyle/>
          <a:p>
            <a:r>
              <a:rPr lang="en-US" dirty="0" smtClean="0"/>
              <a:t>Infrastructure as a service </a:t>
            </a:r>
          </a:p>
          <a:p>
            <a:endParaRPr lang="en-US" dirty="0"/>
          </a:p>
          <a:p>
            <a:pPr marL="225425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76800" y="676410"/>
            <a:ext cx="3962400" cy="31085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 this model we focus more on development. DevOps team will have a stable communication with the Iaas team..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But, before we get into this model, organization environment should be running on cloud realm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Before , we implement this practice, Ops should be automated( Such as monitoring, automatic closure of the tickets and reducing the issues)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method is fully effective for the organization runs its products on Cloud environment and as Catalina products are not entirely moved on to the cloud , we will implement this type in the latter part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301617"/>
            <a:ext cx="7253287" cy="738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dirty="0" smtClean="0"/>
              <a:t>uitability</a:t>
            </a:r>
            <a:r>
              <a:rPr lang="en-US" sz="1400" b="1" dirty="0"/>
              <a:t>: </a:t>
            </a:r>
            <a:r>
              <a:rPr lang="en-US" sz="1400" b="1" dirty="0" smtClean="0"/>
              <a:t>organizations </a:t>
            </a:r>
            <a:r>
              <a:rPr lang="en-US" sz="1400" b="1" dirty="0"/>
              <a:t>with several different products and services, with a traditional Ops department, or whose applications run entirely in the public cloud.</a:t>
            </a:r>
            <a:br>
              <a:rPr lang="en-US" sz="1400" b="1" dirty="0"/>
            </a:br>
            <a:r>
              <a:rPr lang="en-US" sz="1400" b="1" dirty="0"/>
              <a:t>Potential effectiveness: MEDIUM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8600" y="1828800"/>
            <a:ext cx="2362200" cy="1524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90800" y="2057400"/>
            <a:ext cx="1676400" cy="10668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Ops</a:t>
            </a:r>
          </a:p>
        </p:txBody>
      </p:sp>
      <p:sp>
        <p:nvSpPr>
          <p:cNvPr id="13" name="Oval 12"/>
          <p:cNvSpPr/>
          <p:nvPr/>
        </p:nvSpPr>
        <p:spPr>
          <a:xfrm>
            <a:off x="1600200" y="2245620"/>
            <a:ext cx="1219200" cy="66721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4627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in DevOps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096962"/>
            <a:ext cx="8686800" cy="5075238"/>
          </a:xfrm>
        </p:spPr>
        <p:txBody>
          <a:bodyPr>
            <a:normAutofit/>
          </a:bodyPr>
          <a:lstStyle/>
          <a:p>
            <a:r>
              <a:rPr lang="en-US" dirty="0" smtClean="0"/>
              <a:t>DevOps-as-a-service </a:t>
            </a:r>
          </a:p>
          <a:p>
            <a:endParaRPr lang="en-US" dirty="0"/>
          </a:p>
          <a:p>
            <a:pPr marL="225425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76800" y="1300072"/>
            <a:ext cx="3962400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DevOps-as-a-service could be useful for the organizations stepping towards the DevOps way of working. It can be useful when the applications are not fully moved into the Cloud environment.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model is more feasible for the organizations which have the smaller environment and application stack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More likely, you can continuously focus on the Ops automations such as monitoring, finding the application issues and reducing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As its grow up, we continuously focus on improving the tool stack and the continuous improvement plans for a smoother application delivery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301617"/>
            <a:ext cx="7253287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dirty="0" smtClean="0"/>
              <a:t>uitability</a:t>
            </a:r>
            <a:r>
              <a:rPr lang="en-US" sz="1400" b="1" dirty="0"/>
              <a:t>: smaller teams or </a:t>
            </a:r>
            <a:r>
              <a:rPr lang="en-US" sz="1400" b="1" dirty="0" smtClean="0"/>
              <a:t>organizations </a:t>
            </a:r>
            <a:r>
              <a:rPr lang="en-US" sz="1400" b="1" dirty="0"/>
              <a:t>with limited experience of operational issues.</a:t>
            </a:r>
            <a:br>
              <a:rPr lang="en-US" sz="1400" b="1" dirty="0"/>
            </a:br>
            <a:r>
              <a:rPr lang="en-US" sz="1400" b="1" dirty="0"/>
              <a:t>Potential effectiveness: MEDIUM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981200"/>
            <a:ext cx="1600200" cy="9906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5000" y="1600200"/>
            <a:ext cx="2667000" cy="1905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OPS</a:t>
            </a:r>
          </a:p>
        </p:txBody>
      </p:sp>
      <p:sp>
        <p:nvSpPr>
          <p:cNvPr id="10" name="Oval 9"/>
          <p:cNvSpPr/>
          <p:nvPr/>
        </p:nvSpPr>
        <p:spPr>
          <a:xfrm>
            <a:off x="1600200" y="2171700"/>
            <a:ext cx="1752600" cy="6096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27374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implementing DevOps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096962"/>
            <a:ext cx="8686800" cy="50752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Speedy delivery of an application </a:t>
            </a:r>
          </a:p>
          <a:p>
            <a:r>
              <a:rPr lang="en-US" dirty="0" smtClean="0"/>
              <a:t>Speedy delivery of an application with zero downtime- Based on the impact of the users and criticality of an application Most of the tools are open source and freeware and don’t need to invest money on the resources </a:t>
            </a:r>
          </a:p>
          <a:p>
            <a:r>
              <a:rPr lang="en-US" dirty="0" smtClean="0"/>
              <a:t>Smooth delivery of an application through this tool stack will be ensured with this fully quality driven approach </a:t>
            </a:r>
          </a:p>
          <a:p>
            <a:endParaRPr lang="en-US" dirty="0" smtClean="0"/>
          </a:p>
          <a:p>
            <a:pPr marL="225425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99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7339" y="4572000"/>
            <a:ext cx="19154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Name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Email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www.mindtree.com/social</a:t>
            </a:r>
            <a:endParaRPr lang="en-US" sz="12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3CFD2758-71E3-4F49-8FEC-FDBDA9322517}" vid="{F5AC987E-0F4D-4ACA-B5FF-AB07DBF506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Presentation4</Template>
  <TotalTime>6412</TotalTime>
  <Words>600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DevOps</vt:lpstr>
      <vt:lpstr>What is DevOps</vt:lpstr>
      <vt:lpstr>Different types in DevOps</vt:lpstr>
      <vt:lpstr>Different types in DevOps</vt:lpstr>
      <vt:lpstr>Different types in DevOps</vt:lpstr>
      <vt:lpstr>Different types in DevOps</vt:lpstr>
      <vt:lpstr>Different types in DevOps</vt:lpstr>
      <vt:lpstr>Advantage of implementing DevOps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Naranarayanan Jayaraman</dc:creator>
  <cp:lastModifiedBy>Tamil Needi Arasu</cp:lastModifiedBy>
  <cp:revision>48</cp:revision>
  <dcterms:created xsi:type="dcterms:W3CDTF">2016-01-11T21:01:19Z</dcterms:created>
  <dcterms:modified xsi:type="dcterms:W3CDTF">2016-10-14T07:03:52Z</dcterms:modified>
</cp:coreProperties>
</file>