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61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EE0B-C190-4AD1-8B5A-EE21B6591A2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359-CCA5-475A-94C7-84CF19C2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EE0B-C190-4AD1-8B5A-EE21B6591A2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359-CCA5-475A-94C7-84CF19C2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EE0B-C190-4AD1-8B5A-EE21B6591A2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359-CCA5-475A-94C7-84CF19C2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EE0B-C190-4AD1-8B5A-EE21B6591A2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359-CCA5-475A-94C7-84CF19C2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EE0B-C190-4AD1-8B5A-EE21B6591A2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359-CCA5-475A-94C7-84CF19C2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4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EE0B-C190-4AD1-8B5A-EE21B6591A2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359-CCA5-475A-94C7-84CF19C2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EE0B-C190-4AD1-8B5A-EE21B6591A2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359-CCA5-475A-94C7-84CF19C2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EE0B-C190-4AD1-8B5A-EE21B6591A2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359-CCA5-475A-94C7-84CF19C2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EE0B-C190-4AD1-8B5A-EE21B6591A2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359-CCA5-475A-94C7-84CF19C2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7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EE0B-C190-4AD1-8B5A-EE21B6591A2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359-CCA5-475A-94C7-84CF19C2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EE0B-C190-4AD1-8B5A-EE21B6591A2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359-CCA5-475A-94C7-84CF19C2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2EE0B-C190-4AD1-8B5A-EE21B6591A22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A359-CCA5-475A-94C7-84CF19C21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2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stack.org/developer/kolla/quickstart.html" TargetMode="External"/><Relationship Id="rId2" Type="http://schemas.openxmlformats.org/officeDocument/2006/relationships/hyperlink" Target="https://github.com/openstack/kol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penstack.org/developer/kolla/multinod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Containerized OpenStack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 </a:t>
            </a:r>
            <a:r>
              <a:rPr lang="en-US" dirty="0" err="1"/>
              <a:t>Kolla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Kolla</a:t>
            </a:r>
            <a:r>
              <a:rPr lang="en-US" dirty="0"/>
              <a:t> provides Docker containers and Ansible playbooks to provide production-ready containers and deployment tools for operating OpenStack clouds.</a:t>
            </a:r>
          </a:p>
        </p:txBody>
      </p:sp>
    </p:spTree>
    <p:extLst>
      <p:ext uri="{BB962C8B-B14F-4D97-AF65-F5344CB8AC3E}">
        <p14:creationId xmlns:p14="http://schemas.microsoft.com/office/powerpoint/2010/main" val="370574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95307" cy="1325563"/>
          </a:xfrm>
        </p:spPr>
        <p:txBody>
          <a:bodyPr/>
          <a:lstStyle/>
          <a:p>
            <a:r>
              <a:rPr lang="en-US" dirty="0"/>
              <a:t>Nodes Required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2116" cy="4351338"/>
          </a:xfrm>
        </p:spPr>
        <p:txBody>
          <a:bodyPr>
            <a:normAutofit/>
          </a:bodyPr>
          <a:lstStyle/>
          <a:p>
            <a:r>
              <a:rPr lang="en-US" dirty="0"/>
              <a:t>Installer Node - 1:</a:t>
            </a:r>
          </a:p>
          <a:p>
            <a:pPr lvl="1"/>
            <a:r>
              <a:rPr lang="en-US" dirty="0"/>
              <a:t>OpenStack </a:t>
            </a:r>
            <a:r>
              <a:rPr lang="en-US" dirty="0" err="1"/>
              <a:t>Kolla</a:t>
            </a:r>
            <a:r>
              <a:rPr lang="en-US" dirty="0"/>
              <a:t>, Docker, Ansible (can be a VM)</a:t>
            </a:r>
          </a:p>
          <a:p>
            <a:r>
              <a:rPr lang="en-US" dirty="0"/>
              <a:t>OpenStack Nodes -3 :</a:t>
            </a:r>
          </a:p>
          <a:p>
            <a:pPr lvl="1"/>
            <a:r>
              <a:rPr lang="en-US" dirty="0"/>
              <a:t>Docker, OpenStack python clients.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 err="1"/>
              <a:t>Kolla</a:t>
            </a:r>
            <a:r>
              <a:rPr lang="en-US" sz="1400" dirty="0"/>
              <a:t> can be installed in openstack nodes also, if needed.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7511" y="1825625"/>
            <a:ext cx="48821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OpenStack Services (Nova, neutron, cinder, horizon, kola, Glance, keystone)</a:t>
            </a:r>
          </a:p>
          <a:p>
            <a:endParaRPr lang="en-US" dirty="0"/>
          </a:p>
          <a:p>
            <a:r>
              <a:rPr lang="en-US" dirty="0"/>
              <a:t>Ansible</a:t>
            </a:r>
          </a:p>
          <a:p>
            <a:endParaRPr lang="en-US" dirty="0"/>
          </a:p>
          <a:p>
            <a:r>
              <a:rPr lang="en-US" dirty="0"/>
              <a:t>Docker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30163" y="500062"/>
            <a:ext cx="40953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Technology Stack	</a:t>
            </a:r>
          </a:p>
        </p:txBody>
      </p:sp>
    </p:spTree>
    <p:extLst>
      <p:ext uri="{BB962C8B-B14F-4D97-AF65-F5344CB8AC3E}">
        <p14:creationId xmlns:p14="http://schemas.microsoft.com/office/powerpoint/2010/main" val="341718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48" y="3805198"/>
            <a:ext cx="627750" cy="6120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48" y="5436160"/>
            <a:ext cx="786207" cy="58223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162" y="3059072"/>
            <a:ext cx="747929" cy="1018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543" y="2877108"/>
            <a:ext cx="746124" cy="1016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722" y="2900811"/>
            <a:ext cx="759463" cy="10345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01901" y="6263227"/>
            <a:ext cx="14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Installer Node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0143" y="2375711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416" y="3657302"/>
            <a:ext cx="627750" cy="6120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143" y="3629355"/>
            <a:ext cx="627750" cy="6120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622" y="2528287"/>
            <a:ext cx="572177" cy="57217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622" y="1949235"/>
            <a:ext cx="572177" cy="5721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4531" y="2261877"/>
            <a:ext cx="572177" cy="5721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9354" y="1717610"/>
            <a:ext cx="572177" cy="5721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348642" y="2050657"/>
            <a:ext cx="103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Keystone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72568" y="2655886"/>
            <a:ext cx="91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6383" y="248703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Cinder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83516" y="1843900"/>
            <a:ext cx="6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Nova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7543" y="1160577"/>
            <a:ext cx="572177" cy="57217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377271" y="566752"/>
            <a:ext cx="175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Sahara(Big data)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2064" y="446412"/>
            <a:ext cx="572177" cy="5721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566" y="5828272"/>
            <a:ext cx="747929" cy="10188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06163" y="3233417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OpenStack Nodes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106" y="6130458"/>
            <a:ext cx="627750" cy="6120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39" name="Straight Arrow Connector 38"/>
          <p:cNvCxnSpPr>
            <a:stCxn id="35" idx="1"/>
          </p:cNvCxnSpPr>
          <p:nvPr/>
        </p:nvCxnSpPr>
        <p:spPr>
          <a:xfrm flipH="1" flipV="1">
            <a:off x="3043363" y="4480047"/>
            <a:ext cx="1697203" cy="18576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233109" y="4000720"/>
            <a:ext cx="26307" cy="1405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</p:cNvCxnSpPr>
          <p:nvPr/>
        </p:nvCxnSpPr>
        <p:spPr>
          <a:xfrm flipV="1">
            <a:off x="5488495" y="4241355"/>
            <a:ext cx="2363925" cy="20963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93564" y="120988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Glance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909" y="2265221"/>
            <a:ext cx="572177" cy="572177"/>
          </a:xfrm>
          <a:prstGeom prst="rect">
            <a:avLst/>
          </a:prstGeom>
        </p:spPr>
      </p:pic>
      <p:pic>
        <p:nvPicPr>
          <p:cNvPr id="1028" name="Picture 4" descr="Image result for openstack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719" y="3491822"/>
            <a:ext cx="346216" cy="3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Image result for openstack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178" y="6410503"/>
            <a:ext cx="487576" cy="48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Image result for openstack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312" y="3318714"/>
            <a:ext cx="346216" cy="3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Image result for openstack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40" y="3274511"/>
            <a:ext cx="346216" cy="3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5289391" y="5228510"/>
            <a:ext cx="220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Ansible Inventory File</a:t>
            </a:r>
          </a:p>
        </p:txBody>
      </p:sp>
      <p:pic>
        <p:nvPicPr>
          <p:cNvPr id="1030" name="Picture 6" descr="Image result for file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302" y="5147120"/>
            <a:ext cx="537011" cy="53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62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OpenStack nodes are connected to Installer Node</a:t>
            </a:r>
          </a:p>
          <a:p>
            <a:endParaRPr lang="en-US" dirty="0"/>
          </a:p>
          <a:p>
            <a:r>
              <a:rPr lang="en-US" dirty="0"/>
              <a:t>Ansible in installer node, will have the inventory file with landing server and target openstack components.</a:t>
            </a:r>
          </a:p>
          <a:p>
            <a:endParaRPr lang="en-US" dirty="0"/>
          </a:p>
          <a:p>
            <a:r>
              <a:rPr lang="en-US" dirty="0" err="1"/>
              <a:t>Kolla</a:t>
            </a:r>
            <a:r>
              <a:rPr lang="en-US" dirty="0"/>
              <a:t>-Ansible will read the file and push the components to target nodes accordingly.</a:t>
            </a:r>
          </a:p>
        </p:txBody>
      </p:sp>
    </p:spTree>
    <p:extLst>
      <p:ext uri="{BB962C8B-B14F-4D97-AF65-F5344CB8AC3E}">
        <p14:creationId xmlns:p14="http://schemas.microsoft.com/office/powerpoint/2010/main" val="373636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Ansible, Docker and OpenStack </a:t>
            </a:r>
            <a:r>
              <a:rPr lang="en-US" dirty="0" err="1"/>
              <a:t>Kolla</a:t>
            </a:r>
            <a:r>
              <a:rPr lang="en-US" dirty="0"/>
              <a:t> in Installer Node</a:t>
            </a:r>
          </a:p>
          <a:p>
            <a:r>
              <a:rPr lang="en-US" dirty="0"/>
              <a:t>Setup Docker, OpenStack python clients in target openstack nodes.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docker</a:t>
            </a:r>
            <a:r>
              <a:rPr lang="en-US" dirty="0"/>
              <a:t> images with individual components configured (such as nova)</a:t>
            </a:r>
          </a:p>
          <a:p>
            <a:r>
              <a:rPr lang="en-US" dirty="0"/>
              <a:t>Write Ansible File with Server </a:t>
            </a:r>
            <a:r>
              <a:rPr lang="en-US" dirty="0" err="1"/>
              <a:t>Invenotry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0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https://github.com/openstack/kolla</a:t>
            </a:r>
            <a:endParaRPr lang="en-US" dirty="0"/>
          </a:p>
          <a:p>
            <a:r>
              <a:rPr lang="en-US" dirty="0" err="1"/>
              <a:t>Kolla</a:t>
            </a:r>
            <a:r>
              <a:rPr lang="en-US" dirty="0"/>
              <a:t> All-in-one Single node deployment</a:t>
            </a:r>
          </a:p>
          <a:p>
            <a:pPr lvl="1"/>
            <a:r>
              <a:rPr lang="en-US" dirty="0">
                <a:hlinkClick r:id="rId3"/>
              </a:rPr>
              <a:t>http://docs.openstack.org/developer/kolla/quickstart.html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Kolla</a:t>
            </a:r>
            <a:r>
              <a:rPr lang="en-US" dirty="0"/>
              <a:t> multi node deployment</a:t>
            </a:r>
          </a:p>
          <a:p>
            <a:pPr lvl="1"/>
            <a:r>
              <a:rPr lang="en-US" dirty="0">
                <a:hlinkClick r:id="rId4"/>
              </a:rPr>
              <a:t>http://docs.openstack.org/developer/kolla/multinode.html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1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deployment target nodes require the installation of </a:t>
            </a:r>
            <a:r>
              <a:rPr lang="en-US" dirty="0" err="1"/>
              <a:t>docker</a:t>
            </a:r>
            <a:r>
              <a:rPr lang="en-US" dirty="0"/>
              <a:t>&gt;=1.7.0 and </a:t>
            </a:r>
            <a:r>
              <a:rPr lang="en-US" dirty="0" err="1"/>
              <a:t>docker-py</a:t>
            </a:r>
            <a:r>
              <a:rPr lang="en-US" dirty="0"/>
              <a:t>&gt;=1.2.0.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1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224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Containerized OpenStack Setup</vt:lpstr>
      <vt:lpstr>OpenStack Kolla </vt:lpstr>
      <vt:lpstr>Nodes Required </vt:lpstr>
      <vt:lpstr>PowerPoint Presentation</vt:lpstr>
      <vt:lpstr>High Level Overview</vt:lpstr>
      <vt:lpstr>High Level Steps</vt:lpstr>
      <vt:lpstr>Reference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Arunvignesh Venkatesh</dc:creator>
  <cp:lastModifiedBy>Arunvignesh Venkatesh</cp:lastModifiedBy>
  <cp:revision>45</cp:revision>
  <dcterms:created xsi:type="dcterms:W3CDTF">2016-11-15T08:54:37Z</dcterms:created>
  <dcterms:modified xsi:type="dcterms:W3CDTF">2016-11-18T07:46:11Z</dcterms:modified>
</cp:coreProperties>
</file>