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7a573f041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7a573f041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7be452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7be452a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7be452a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67be452a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7be452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67be452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7a573f0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7a573f0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7a573f04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7a573f04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7a573f04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7a573f04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7a573f04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7a573f04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7a573f041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7a573f041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61211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612115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6121159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6121159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6121159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6121159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https://blog.keras.io/building-powerful-image-classification-models-using-very-little-data.html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6121159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6121159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7be452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7be452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7a573f041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7a573f041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7be452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7be452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7be452a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7be452a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1100" y="301375"/>
            <a:ext cx="8649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Classification of  Natural Disasters Using Multi-layered Deep Convolutional Neural Network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70025" y="2632025"/>
            <a:ext cx="22602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691000"/>
            <a:ext cx="5012975" cy="2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421925" y="729575"/>
            <a:ext cx="6017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Convolution2D is used to identify the features and help to reduce the dimensionality of the vector.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The initial dimensions of the image 224*224 and in 3 channels takes more time to extract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Convolution is a technique which retains the features of the image even after reducing its dimensions.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This saves a lot of computation effort for further layers.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500" y="431975"/>
            <a:ext cx="2312449" cy="23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509750" y="2422775"/>
            <a:ext cx="270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Convolution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21925" y="3236475"/>
            <a:ext cx="835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Maxpooling layer further extracts the dominant features and can reduce the dimensionality even more.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avoids the minimal features and makes the model to focus on the most obvious features.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251150" y="311425"/>
            <a:ext cx="8689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Overfitting is a problem that occurs when the model fits with training data and fails to work with data outside the training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This occurs when the neurons fit completely with the training data. All the neurons are completely trained to be able to predict the data in the training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To avoid the overfitting problem we ignore some nodes with probability p. This is called dropout.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Dropping out some neurons keep the model more generalized and robust.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Though this reduces the accuracy over training data to some extent, it improves the performance over the test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237200" y="271250"/>
            <a:ext cx="842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37200" y="732950"/>
            <a:ext cx="87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71700" y="874000"/>
            <a:ext cx="5434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Once, the convolution is done, the next step is to provide the extracted features to the neural network.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Before doing so, we need to convert the output vector of the convolution layer into a single dimension.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neural network needs the inputs in a single dimension to the hidden layers.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hidden layer consists of 512 units (neurons) and is fully connected.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This means that each input is connected each neuron in the hidden layer.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neural network trains itself to efficiently predict the class of the image.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925" y="1570900"/>
            <a:ext cx="2941725" cy="20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160725" y="1004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 Activation Function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71250" y="733350"/>
            <a:ext cx="8639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Softmax scales the output into probabilities. It is the last layer of the news network.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formula for softmax function is: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25" y="1475950"/>
            <a:ext cx="2489675" cy="10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271250" y="2613625"/>
            <a:ext cx="86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problem is about multi-class, we used softmax activation function.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863" y="3013825"/>
            <a:ext cx="3463776" cy="18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271250" y="3295050"/>
            <a:ext cx="4872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probability of each individual class when summed gives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class with the maximum probability is given as the output class prediction.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231050" y="291325"/>
            <a:ext cx="8679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entire architecture is trained for multiple epochs.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At the end of each epoch the accuracy of the model at for training data and the accuracy and loss for validation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loss function used for the model is categorical cross entropy.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42" y="1142400"/>
            <a:ext cx="2723983" cy="8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96950" y="2091750"/>
            <a:ext cx="8750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measures the difference between the probabilities of the predicted and the probabilities of actual class.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improvement over cross entropy which rewards with low less even for huge mistakes.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improves the cross entropy by involving softmax activation along with cross entropy.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662" y="3416325"/>
            <a:ext cx="4460375" cy="13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311425" y="281275"/>
            <a:ext cx="420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21925" y="813725"/>
            <a:ext cx="8147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best model is checked after each epoch and if the present epoch gives better results then the best model is changes.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metric used for selecting the best model is ‘validation-loss’. The model with minimal validation loss is treated as the best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After all the epochs, the best model is loaded and the predictions are done on the test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Initially an image from test set is given to perform the prediction and the result is shown as label to the output.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50" y="2356250"/>
            <a:ext cx="3323176" cy="23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2722025" y="4641225"/>
            <a:ext cx="321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Fig:Prediction on test data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271250" y="291325"/>
            <a:ext cx="380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61650" y="763500"/>
            <a:ext cx="839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model was given the entire test data to perform predictions and the metrics of the predictions are as shown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475" y="1379100"/>
            <a:ext cx="6259099" cy="25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462100" y="411875"/>
            <a:ext cx="78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confusion matrix showing the results of the predictions of the data on the 400 images is: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0" y="1265850"/>
            <a:ext cx="3304925" cy="23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4671350" y="1084950"/>
            <a:ext cx="3988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the matrix, the x-axis and y-axis contains the labels corresponding to each class as follows: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0 - Cyclone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1 - Earthquake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2 - Flood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3 - Wildfire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numbers along the diagonal of the confusion matrix give the number of correct predictions.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other elements in the matrix correspond to wrongly predicted outcomes.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693175" y="3927950"/>
            <a:ext cx="28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Fig:Confusion matrix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01375" y="170775"/>
            <a:ext cx="390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21925" y="853900"/>
            <a:ext cx="7695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Data Augmentation and pre-processing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Convolution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61200" y="170775"/>
            <a:ext cx="28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1750" y="612800"/>
            <a:ext cx="8498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dataset consists of images belonging to four classes: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Cyclone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Earthquake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Flood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Wildfire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entire dataset contains 3600 images - 3200 train and 400 for test.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2458400"/>
            <a:ext cx="2009175" cy="16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325" y="2458400"/>
            <a:ext cx="2009175" cy="16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900" y="2458400"/>
            <a:ext cx="2009175" cy="16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275" y="2458400"/>
            <a:ext cx="2009174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67625" y="4263800"/>
            <a:ext cx="16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Cyclone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729200" y="4263800"/>
            <a:ext cx="16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Earthquake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90775" y="4263800"/>
            <a:ext cx="16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Flood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052350" y="4263800"/>
            <a:ext cx="16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Wildfire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21000" y="160725"/>
            <a:ext cx="281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Data Augmentation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42600" y="622425"/>
            <a:ext cx="8458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For the model to work better, we need to have a lot of training examples.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many cases it can be impractical to get unique images in a large number due to various reasons.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fewer examples are augmented to a number of transformations so that the model can receive different images.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Data augmentation also helps to keep the model generalised and avoid overfitting problems.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There are several ways to generate new data: by rotation by some angle, flipping horizontally or vertically,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125" y="2114700"/>
            <a:ext cx="1635750" cy="109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73" y="3620627"/>
            <a:ext cx="1635744" cy="109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3937" y="3620626"/>
            <a:ext cx="1635750" cy="109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800" y="3620625"/>
            <a:ext cx="1635750" cy="109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5650" y="3620636"/>
            <a:ext cx="1635750" cy="1090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>
            <a:stCxn id="83" idx="2"/>
            <a:endCxn id="84" idx="0"/>
          </p:cNvCxnSpPr>
          <p:nvPr/>
        </p:nvCxnSpPr>
        <p:spPr>
          <a:xfrm flipH="1">
            <a:off x="1310100" y="3204774"/>
            <a:ext cx="3261900" cy="4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>
            <a:stCxn id="83" idx="2"/>
            <a:endCxn id="85" idx="0"/>
          </p:cNvCxnSpPr>
          <p:nvPr/>
        </p:nvCxnSpPr>
        <p:spPr>
          <a:xfrm flipH="1">
            <a:off x="3491700" y="3204774"/>
            <a:ext cx="1080300" cy="4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>
            <a:stCxn id="83" idx="2"/>
            <a:endCxn id="86" idx="0"/>
          </p:cNvCxnSpPr>
          <p:nvPr/>
        </p:nvCxnSpPr>
        <p:spPr>
          <a:xfrm>
            <a:off x="4572000" y="3204774"/>
            <a:ext cx="1165800" cy="4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>
            <a:stCxn id="83" idx="2"/>
            <a:endCxn id="87" idx="0"/>
          </p:cNvCxnSpPr>
          <p:nvPr/>
        </p:nvCxnSpPr>
        <p:spPr>
          <a:xfrm>
            <a:off x="4572000" y="3204774"/>
            <a:ext cx="3411600" cy="4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20550" y="281300"/>
            <a:ext cx="8802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For data augmentation, we used ImageDataGenerator class in Keras: </a:t>
            </a:r>
            <a:r>
              <a:rPr lang="en-GB">
                <a:solidFill>
                  <a:srgbClr val="000305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keras.preprocessing.image.ImageDataGenerator</a:t>
            </a: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rgbClr val="000305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first need to configure the transformations to be randomly done on the image.</a:t>
            </a: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305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rgbClr val="000305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we use the flow function to specify the location to save the augmented image and label prefix.</a:t>
            </a: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305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two steps are done, we can convert batches of images and obtain slightly modified images none of which are identical.</a:t>
            </a: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305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Applying data augmentation we generated a total of 10000 images as the final dataset:</a:t>
            </a: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305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organization of the dataset is:</a:t>
            </a:r>
            <a:endParaRPr>
              <a:solidFill>
                <a:srgbClr val="000305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959250" y="2762600"/>
            <a:ext cx="122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939100" y="2762600"/>
            <a:ext cx="11652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158175" y="3346975"/>
            <a:ext cx="122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107875" y="3346975"/>
            <a:ext cx="11652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544425" y="3346975"/>
            <a:ext cx="11652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17"/>
          <p:cNvCxnSpPr>
            <a:stCxn id="98" idx="1"/>
            <a:endCxn id="100" idx="0"/>
          </p:cNvCxnSpPr>
          <p:nvPr/>
        </p:nvCxnSpPr>
        <p:spPr>
          <a:xfrm flipH="1">
            <a:off x="1690600" y="2962700"/>
            <a:ext cx="2248500" cy="384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7"/>
          <p:cNvCxnSpPr>
            <a:endCxn id="101" idx="0"/>
          </p:cNvCxnSpPr>
          <p:nvPr/>
        </p:nvCxnSpPr>
        <p:spPr>
          <a:xfrm>
            <a:off x="5104425" y="2962675"/>
            <a:ext cx="2022600" cy="384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1235650" y="3747125"/>
            <a:ext cx="0" cy="12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6712375" y="3747125"/>
            <a:ext cx="0" cy="12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1235650" y="4018350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1235650" y="4231025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1235650" y="4473850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1235650" y="4716650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6712375" y="4018350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6712375" y="4231025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6712375" y="4473850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6712375" y="4716650"/>
            <a:ext cx="2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 txBox="1"/>
          <p:nvPr/>
        </p:nvSpPr>
        <p:spPr>
          <a:xfrm>
            <a:off x="1436575" y="3819750"/>
            <a:ext cx="160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Cyclone (2400 images)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436575" y="4076750"/>
            <a:ext cx="152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Flood (2400 images)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436575" y="430448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Earthquake (2400 images)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436575" y="4532250"/>
            <a:ext cx="212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  (2400 images)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913250" y="3819750"/>
            <a:ext cx="152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Cyclone (100 images)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913250" y="4076750"/>
            <a:ext cx="192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Flood (100 images)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913250" y="4304488"/>
            <a:ext cx="192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Earthquake  (100 images)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13250" y="4532250"/>
            <a:ext cx="180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 (100 images)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42250" y="763525"/>
            <a:ext cx="8659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next step is to bring each image to a uniform size.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This makes it easier for the model to identify features and to perform computations.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All the images are set to 224*224*3 (Height * Width*color channels). (3 for RGB)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Also, the value of each pixel which ranges from 0 - 255 is normalized to range from 0 - 1 by dividing each value by 255.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Normalization makes probability calculation efficient and the values previous scattered now tend to remain in a small range.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20% of the training data is used to perform validation and the adjustment of weights of convolution neurons.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completes the data pre-processing part.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42250" y="231050"/>
            <a:ext cx="69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Data Pre-processing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t="7588" b="5386"/>
          <a:stretch/>
        </p:blipFill>
        <p:spPr>
          <a:xfrm>
            <a:off x="427450" y="1045050"/>
            <a:ext cx="8244825" cy="40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242250" y="231050"/>
            <a:ext cx="69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281275" y="200925"/>
            <a:ext cx="357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Convolution Layer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01550" y="863250"/>
            <a:ext cx="8940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prepared data is given to the convolution layer.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layer consists of 3 parts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064875" y="1694550"/>
            <a:ext cx="600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Convolution2D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Max-pooling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Dropout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01550" y="2993700"/>
            <a:ext cx="8127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model has 5 such layers before providing the output to the Neural network layer.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These layers help in extracting the features of the images.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Relu Activation function was used at each neuron.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After passing through these 5 layers the vectors are flattened before providing to neural network.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130600" y="130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 Activation Function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36800" y="592300"/>
            <a:ext cx="8623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activation function maps the nodes inputs to corresponding output.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performs transformations on the data to the data and the sum ranges between some upper and lower limits. Generally between 0 and 1.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 transforms the input into either 0 or the input itself.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675" y="2453250"/>
            <a:ext cx="24765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634650" y="3043800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Formula: ReLU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Microsoft Office PowerPoint</Application>
  <PresentationFormat>On-screen Show (16:9)</PresentationFormat>
  <Paragraphs>156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1</cp:revision>
  <dcterms:modified xsi:type="dcterms:W3CDTF">2021-05-17T17:51:11Z</dcterms:modified>
</cp:coreProperties>
</file>