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3" r:id="rId7"/>
    <p:sldId id="264" r:id="rId8"/>
    <p:sldId id="266" r:id="rId9"/>
    <p:sldId id="256" r:id="rId10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751B-2048-47FF-9312-35D21A8933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52CC-FC76-44CD-B5C6-2603C3D239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7 PM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owchart: Process 3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7 PM (1)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8 PM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8 PM (1)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8 PM (2)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357298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9 PM (1)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09 PM (2)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2-14 at 10.42.11 PM.jpe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6429388" y="1285860"/>
            <a:ext cx="1928826" cy="15001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Windows User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857232"/>
            <a:ext cx="11144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owchart: Process 4"/>
          <p:cNvSpPr/>
          <p:nvPr/>
        </p:nvSpPr>
        <p:spPr>
          <a:xfrm>
            <a:off x="6858016" y="785794"/>
            <a:ext cx="2285984" cy="17145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Photo Album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2023-02-15T08:42:00Z</dcterms:created>
  <dcterms:modified xsi:type="dcterms:W3CDTF">2023-02-15T09:17:38Z</dcterms:modified>
</cp:coreProperties>
</file>