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smtClean="0"/>
              <a:t>What is </a:t>
            </a:r>
            <a:r>
              <a:rPr lang="en-US" b="1" dirty="0" err="1" smtClean="0"/>
              <a:t>Elasticsearch</a:t>
            </a:r>
            <a:r>
              <a:rPr lang="en-US" b="1" dirty="0" smtClean="0"/>
              <a:t>?</a:t>
            </a:r>
          </a:p>
          <a:p>
            <a:pPr fontAlgn="base"/>
            <a:r>
              <a:rPr lang="en-US" dirty="0" err="1" smtClean="0"/>
              <a:t>Elasticsearch</a:t>
            </a:r>
            <a:r>
              <a:rPr lang="en-US" dirty="0" smtClean="0"/>
              <a:t> offers you to store, search, and analyze large amounts of structured and unstructured data. It primarily works on the concept of indexing. Since it also capable of storing large amounts of structured and unstructured data, it is considered a </a:t>
            </a:r>
            <a:r>
              <a:rPr lang="en-US" dirty="0" err="1" smtClean="0"/>
              <a:t>NoSQL</a:t>
            </a:r>
            <a:r>
              <a:rPr lang="en-US" dirty="0" smtClean="0"/>
              <a:t> database.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976438" y="1585913"/>
            <a:ext cx="5191125" cy="36861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728663" y="1562100"/>
            <a:ext cx="7686675" cy="3733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a:srcRect/>
          <a:stretch>
            <a:fillRect/>
          </a:stretch>
        </p:blipFill>
        <p:spPr bwMode="auto">
          <a:xfrm>
            <a:off x="823913" y="1885950"/>
            <a:ext cx="7496175" cy="30861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Words>
  <Application>Microsoft Office PowerPoint</Application>
  <PresentationFormat>On-screen Show (4:3)</PresentationFormat>
  <Paragraphs>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Windows User</cp:lastModifiedBy>
  <cp:revision>1</cp:revision>
  <dcterms:created xsi:type="dcterms:W3CDTF">2006-08-16T00:00:00Z</dcterms:created>
  <dcterms:modified xsi:type="dcterms:W3CDTF">2023-08-06T10:51:24Z</dcterms:modified>
</cp:coreProperties>
</file>