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7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1830" y="28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829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how synchronous request 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629400" cy="3857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synchronous</a:t>
            </a:r>
            <a:endParaRPr lang="en-US" dirty="0"/>
          </a:p>
        </p:txBody>
      </p:sp>
      <p:pic>
        <p:nvPicPr>
          <p:cNvPr id="4" name="Picture 4" descr="Synchronous vs asynchronous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248400" cy="2742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ow asynchronous request 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114800"/>
            <a:ext cx="5029200" cy="2495551"/>
          </a:xfrm>
          <a:prstGeom prst="rect">
            <a:avLst/>
          </a:prstGeom>
          <a:noFill/>
        </p:spPr>
      </p:pic>
      <p:pic>
        <p:nvPicPr>
          <p:cNvPr id="5" name="Picture 2" descr="asynchronous reque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3914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68389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63436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6553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352800"/>
            <a:ext cx="6734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595438"/>
            <a:ext cx="6877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552575"/>
            <a:ext cx="72675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synchronous</vt:lpstr>
      <vt:lpstr>Asynchronous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2</cp:revision>
  <dcterms:created xsi:type="dcterms:W3CDTF">2006-08-16T00:00:00Z</dcterms:created>
  <dcterms:modified xsi:type="dcterms:W3CDTF">2023-06-19T14:01:44Z</dcterms:modified>
</cp:coreProperties>
</file>