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143000"/>
            <a:ext cx="7772400" cy="1470025"/>
          </a:xfrm>
        </p:spPr>
        <p:txBody>
          <a:bodyPr/>
          <a:lstStyle/>
          <a:p>
            <a:r>
              <a:rPr lang="en-IN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124200"/>
            <a:ext cx="61341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67012" y="2501106"/>
            <a:ext cx="36099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2550" y="1915319"/>
            <a:ext cx="643890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Can have bootstrap with </a:t>
            </a:r>
            <a:r>
              <a:rPr lang="en-IN" dirty="0" err="1" smtClean="0"/>
              <a:t>ur</a:t>
            </a:r>
            <a:r>
              <a:rPr lang="en-IN" dirty="0" smtClean="0"/>
              <a:t> project via</a:t>
            </a:r>
          </a:p>
          <a:p>
            <a:r>
              <a:rPr lang="en-IN" dirty="0" smtClean="0"/>
              <a:t>Download </a:t>
            </a:r>
            <a:r>
              <a:rPr lang="en-IN" dirty="0" err="1" smtClean="0"/>
              <a:t>src</a:t>
            </a:r>
            <a:r>
              <a:rPr lang="en-IN" dirty="0" smtClean="0"/>
              <a:t> file</a:t>
            </a:r>
          </a:p>
          <a:p>
            <a:r>
              <a:rPr lang="en-IN" dirty="0" err="1" smtClean="0"/>
              <a:t>Cdn</a:t>
            </a:r>
            <a:endParaRPr lang="en-IN" dirty="0" smtClean="0"/>
          </a:p>
          <a:p>
            <a:r>
              <a:rPr lang="en-IN" dirty="0" err="1" smtClean="0"/>
              <a:t>Npm</a:t>
            </a:r>
            <a:endParaRPr lang="en-IN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609600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https://www.w3schools.com/bootstrap/bootstrap_ver.asp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Bootstrap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DELL</dc:creator>
  <cp:lastModifiedBy>Windows User</cp:lastModifiedBy>
  <cp:revision>1</cp:revision>
  <dcterms:created xsi:type="dcterms:W3CDTF">2006-08-16T00:00:00Z</dcterms:created>
  <dcterms:modified xsi:type="dcterms:W3CDTF">2023-06-17T09:31:45Z</dcterms:modified>
</cp:coreProperties>
</file>