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IN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IN" dirty="0" smtClean="0"/>
              <a:t>Development + Operations</a:t>
            </a:r>
          </a:p>
          <a:p>
            <a:r>
              <a:rPr lang="en-IN" dirty="0" smtClean="0"/>
              <a:t>Continuous integration and continuous Deployment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114800"/>
            <a:ext cx="38957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23336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52600"/>
            <a:ext cx="2314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447800"/>
            <a:ext cx="21717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DevOps</vt:lpstr>
      <vt:lpstr>Slide 2</vt:lpstr>
      <vt:lpstr>benefits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DELL</dc:creator>
  <cp:lastModifiedBy>Windows User</cp:lastModifiedBy>
  <cp:revision>1</cp:revision>
  <dcterms:created xsi:type="dcterms:W3CDTF">2006-08-16T00:00:00Z</dcterms:created>
  <dcterms:modified xsi:type="dcterms:W3CDTF">2023-06-27T07:35:13Z</dcterms:modified>
</cp:coreProperties>
</file>