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32E-9D07-413E-9A77-9567E6AEA4F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9DA0-7B90-4768-BA7B-7CB86DE78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32E-9D07-413E-9A77-9567E6AEA4F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9DA0-7B90-4768-BA7B-7CB86DE78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32E-9D07-413E-9A77-9567E6AEA4F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9DA0-7B90-4768-BA7B-7CB86DE78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32E-9D07-413E-9A77-9567E6AEA4F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9DA0-7B90-4768-BA7B-7CB86DE78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32E-9D07-413E-9A77-9567E6AEA4F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9DA0-7B90-4768-BA7B-7CB86DE78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32E-9D07-413E-9A77-9567E6AEA4F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9DA0-7B90-4768-BA7B-7CB86DE78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32E-9D07-413E-9A77-9567E6AEA4F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9DA0-7B90-4768-BA7B-7CB86DE78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32E-9D07-413E-9A77-9567E6AEA4F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9DA0-7B90-4768-BA7B-7CB86DE78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32E-9D07-413E-9A77-9567E6AEA4F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9DA0-7B90-4768-BA7B-7CB86DE78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32E-9D07-413E-9A77-9567E6AEA4F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9DA0-7B90-4768-BA7B-7CB86DE78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32E-9D07-413E-9A77-9567E6AEA4F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9DA0-7B90-4768-BA7B-7CB86DE78E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B732E-9D07-413E-9A77-9567E6AEA4F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99DA0-7B90-4768-BA7B-7CB86DE78E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0"/>
            <a:ext cx="7772400" cy="1470025"/>
          </a:xfrm>
        </p:spPr>
        <p:txBody>
          <a:bodyPr/>
          <a:lstStyle/>
          <a:p>
            <a:r>
              <a:rPr lang="en-IN" dirty="0" smtClean="0"/>
              <a:t>Structure of Website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81248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8637" y="2072481"/>
            <a:ext cx="80867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7657" y="1600200"/>
            <a:ext cx="72886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14554"/>
            <a:ext cx="78962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</Words>
  <Application>Microsoft Office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Structure of Website 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Website </dc:title>
  <dc:creator>Windows User</dc:creator>
  <cp:lastModifiedBy>Windows User</cp:lastModifiedBy>
  <cp:revision>2</cp:revision>
  <dcterms:created xsi:type="dcterms:W3CDTF">2023-06-16T15:16:21Z</dcterms:created>
  <dcterms:modified xsi:type="dcterms:W3CDTF">2023-06-16T15:56:07Z</dcterms:modified>
</cp:coreProperties>
</file>