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/>
          <a:lstStyle/>
          <a:p>
            <a:r>
              <a:rPr lang="en-IN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13" y="1524000"/>
            <a:ext cx="58959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2087562"/>
          </a:xfrm>
        </p:spPr>
        <p:txBody>
          <a:bodyPr>
            <a:normAutofit/>
          </a:bodyPr>
          <a:lstStyle/>
          <a:p>
            <a:r>
              <a:rPr lang="en-IN" sz="2400" dirty="0" err="1" smtClean="0"/>
              <a:t>Textcontent</a:t>
            </a:r>
            <a:r>
              <a:rPr lang="en-IN" sz="2400" dirty="0" smtClean="0"/>
              <a:t> –text that are </a:t>
            </a:r>
            <a:r>
              <a:rPr lang="en-IN" sz="2400" dirty="0" err="1" smtClean="0"/>
              <a:t>visibile</a:t>
            </a:r>
            <a:r>
              <a:rPr lang="en-IN" sz="2400" dirty="0" smtClean="0"/>
              <a:t> on screen</a:t>
            </a:r>
            <a:br>
              <a:rPr lang="en-IN" sz="2400" dirty="0" smtClean="0"/>
            </a:br>
            <a:r>
              <a:rPr lang="en-IN" sz="2400" dirty="0" err="1" smtClean="0"/>
              <a:t>innertext</a:t>
            </a:r>
            <a:r>
              <a:rPr lang="en-IN" sz="2400" dirty="0" smtClean="0"/>
              <a:t>-represents text present in html code</a:t>
            </a:r>
            <a:endParaRPr lang="en-US" sz="24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438400"/>
            <a:ext cx="52673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419600"/>
            <a:ext cx="5181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innerHTML</a:t>
            </a:r>
            <a:r>
              <a:rPr lang="en-IN" dirty="0" smtClean="0"/>
              <a:t>-recognize html tag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81200"/>
            <a:ext cx="5867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429000"/>
            <a:ext cx="56959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676400"/>
            <a:ext cx="5943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95400"/>
            <a:ext cx="24860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>
            <a:noAutofit/>
          </a:bodyPr>
          <a:lstStyle/>
          <a:p>
            <a:r>
              <a:rPr lang="en-IN" sz="2800" dirty="0" err="1" smtClean="0"/>
              <a:t>getAttribute</a:t>
            </a:r>
            <a:r>
              <a:rPr lang="en-IN" sz="2800" dirty="0" smtClean="0"/>
              <a:t>-</a:t>
            </a:r>
            <a:br>
              <a:rPr lang="en-IN" sz="2800" dirty="0" smtClean="0"/>
            </a:br>
            <a:r>
              <a:rPr lang="en-IN" sz="2800" dirty="0" err="1" smtClean="0"/>
              <a:t>setAttribute</a:t>
            </a:r>
            <a:r>
              <a:rPr lang="en-IN" sz="2800" dirty="0" smtClean="0"/>
              <a:t>-</a:t>
            </a:r>
            <a:br>
              <a:rPr lang="en-IN" sz="2800" dirty="0" smtClean="0"/>
            </a:br>
            <a:r>
              <a:rPr lang="en-IN" sz="2800" dirty="0" err="1" smtClean="0"/>
              <a:t>removeAttribute</a:t>
            </a:r>
            <a:r>
              <a:rPr lang="en-IN" sz="2800" dirty="0" smtClean="0"/>
              <a:t>-</a:t>
            </a:r>
            <a:endParaRPr lang="en-US" sz="28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276600"/>
            <a:ext cx="68961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828800"/>
            <a:ext cx="48672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3810000"/>
            <a:ext cx="1352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5105400"/>
            <a:ext cx="68199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47800"/>
            <a:ext cx="27146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286000"/>
            <a:ext cx="68199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419600"/>
            <a:ext cx="52578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Add new class</a:t>
            </a:r>
            <a:br>
              <a:rPr lang="en-IN" sz="3600" dirty="0" smtClean="0"/>
            </a:br>
            <a:r>
              <a:rPr lang="en-IN" sz="3600" dirty="0" smtClean="0"/>
              <a:t>remove class</a:t>
            </a:r>
            <a:endParaRPr lang="en-US" sz="36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0"/>
            <a:ext cx="69437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648200"/>
            <a:ext cx="68294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Toggle –false—removes class</a:t>
            </a:r>
            <a:br>
              <a:rPr lang="en-IN" sz="3200" dirty="0" smtClean="0"/>
            </a:br>
            <a:r>
              <a:rPr lang="en-IN" sz="3200" dirty="0" smtClean="0"/>
              <a:t>Toggle-True—adds class</a:t>
            </a:r>
            <a:endParaRPr lang="en-US" sz="32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9662" y="3110706"/>
            <a:ext cx="69246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1504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600200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362200"/>
            <a:ext cx="21145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0" y="2286000"/>
            <a:ext cx="9810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09800"/>
            <a:ext cx="39624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257800"/>
            <a:ext cx="73152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69056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133600"/>
            <a:ext cx="34194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5350" y="2101056"/>
            <a:ext cx="73533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37242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4114800"/>
            <a:ext cx="19431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733800"/>
            <a:ext cx="13620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3733800"/>
            <a:ext cx="12954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62162" y="2515394"/>
            <a:ext cx="5481638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4038600"/>
            <a:ext cx="2381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70485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133600"/>
            <a:ext cx="47148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2895600"/>
            <a:ext cx="65055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56673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438400"/>
            <a:ext cx="54768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038600"/>
            <a:ext cx="59055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7000" y="5105400"/>
            <a:ext cx="24098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Adding element to html</a:t>
            </a:r>
            <a:br>
              <a:rPr lang="en-IN" dirty="0" smtClean="0"/>
            </a:br>
            <a:r>
              <a:rPr lang="en-IN" sz="2200" dirty="0" smtClean="0"/>
              <a:t>append-</a:t>
            </a:r>
            <a:br>
              <a:rPr lang="en-IN" sz="2200" dirty="0" smtClean="0"/>
            </a:br>
            <a:r>
              <a:rPr lang="en-IN" sz="2200" dirty="0" err="1" smtClean="0"/>
              <a:t>appendchild</a:t>
            </a:r>
            <a:r>
              <a:rPr lang="en-IN" sz="2200" dirty="0" smtClean="0"/>
              <a:t>-</a:t>
            </a:r>
            <a:endParaRPr lang="en-US" sz="2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0175" y="1828800"/>
            <a:ext cx="5838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895600"/>
            <a:ext cx="68675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28</Words>
  <Application>Microsoft Office PowerPoint</Application>
  <PresentationFormat>On-screen Show (4:3)</PresentationFormat>
  <Paragraphs>11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javascript</vt:lpstr>
      <vt:lpstr>variables</vt:lpstr>
      <vt:lpstr>Slide 3</vt:lpstr>
      <vt:lpstr>Slide 4</vt:lpstr>
      <vt:lpstr>Slide 5</vt:lpstr>
      <vt:lpstr>object</vt:lpstr>
      <vt:lpstr>list</vt:lpstr>
      <vt:lpstr>function</vt:lpstr>
      <vt:lpstr>Adding element to html append- appendchild-</vt:lpstr>
      <vt:lpstr>Textcontent –text that are visibile on screen innertext-represents text present in html code</vt:lpstr>
      <vt:lpstr>innerHTML-recognize html tag </vt:lpstr>
      <vt:lpstr>Slide 12</vt:lpstr>
      <vt:lpstr>getAttribute- setAttribute- removeAttribute-</vt:lpstr>
      <vt:lpstr>Slide 14</vt:lpstr>
      <vt:lpstr>Add new class remove class</vt:lpstr>
      <vt:lpstr>Toggle –false—removes class Toggle-True—adds class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DELL</dc:creator>
  <cp:lastModifiedBy>Windows User</cp:lastModifiedBy>
  <cp:revision>3</cp:revision>
  <dcterms:created xsi:type="dcterms:W3CDTF">2006-08-16T00:00:00Z</dcterms:created>
  <dcterms:modified xsi:type="dcterms:W3CDTF">2023-07-23T15:39:14Z</dcterms:modified>
</cp:coreProperties>
</file>