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372FC-D1F0-4E46-9510-3F1F2C751F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FA5-084C-4501-8C75-20C0665248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B4FA5-084C-4501-8C75-20C0665248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2700" dirty="0" err="1" smtClean="0"/>
              <a:t>Css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US" sz="2700" dirty="0" smtClean="0"/>
              <a:t> CSS stands for Cascading Style Sheets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CSS describes how HTML elements are to be displayed on screen, paper, or in other </a:t>
            </a:r>
            <a:r>
              <a:rPr lang="en-US" sz="2700" dirty="0" smtClean="0"/>
              <a:t>media</a:t>
            </a:r>
            <a:br>
              <a:rPr lang="en-US" sz="2700" dirty="0" smtClean="0"/>
            </a:br>
            <a:r>
              <a:rPr lang="en-US" dirty="0" smtClean="0"/>
              <a:t>https://laracasts.com/series/css-grids-simplified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6496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1371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u need equal width column </a:t>
            </a:r>
            <a:r>
              <a:rPr lang="en-IN" dirty="0" err="1" smtClean="0">
                <a:solidFill>
                  <a:schemeClr val="bg1"/>
                </a:solidFill>
              </a:rPr>
              <a:t>column</a:t>
            </a:r>
            <a:r>
              <a:rPr lang="en-IN" dirty="0" smtClean="0">
                <a:solidFill>
                  <a:schemeClr val="bg1"/>
                </a:solidFill>
              </a:rPr>
              <a:t> proportional to each other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733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u need columns to occupy  space according to its 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2743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u need any specific  columns to occupy  50% of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953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u need one  columns to have fixed width and other to have space as much its content needed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617220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When parent width is more than combined width of columns content  and if u don’t want extra space to be distributed </a:t>
            </a:r>
            <a:r>
              <a:rPr lang="en-IN" sz="1400" dirty="0" err="1" smtClean="0">
                <a:solidFill>
                  <a:schemeClr val="bg1"/>
                </a:solidFill>
              </a:rPr>
              <a:t>equaly</a:t>
            </a:r>
            <a:r>
              <a:rPr lang="en-IN" sz="1400" dirty="0" smtClean="0">
                <a:solidFill>
                  <a:schemeClr val="bg1"/>
                </a:solidFill>
              </a:rPr>
              <a:t>  then 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add </a:t>
            </a:r>
            <a:r>
              <a:rPr lang="en-IN" sz="1400" dirty="0" err="1" smtClean="0">
                <a:solidFill>
                  <a:schemeClr val="bg1"/>
                </a:solidFill>
              </a:rPr>
              <a:t>fr</a:t>
            </a:r>
            <a:r>
              <a:rPr lang="en-IN" sz="1400" dirty="0" smtClean="0">
                <a:solidFill>
                  <a:schemeClr val="bg1"/>
                </a:solidFill>
              </a:rPr>
              <a:t> units to column that need max space and  auto for other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loading </a:t>
            </a:r>
            <a:r>
              <a:rPr lang="en-IN" dirty="0" err="1" smtClean="0"/>
              <a:t>api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Loading.io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Emogi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https://emoji-api.com/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850" y="2158206"/>
            <a:ext cx="62103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77306"/>
            <a:ext cx="5334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191000"/>
            <a:ext cx="5057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69073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32766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-114300" y="4914900"/>
            <a:ext cx="2286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0400" y="5867400"/>
            <a:ext cx="2514600" cy="45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2001"/>
            <a:ext cx="6281737" cy="529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2139156"/>
            <a:ext cx="7181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5912" y="2410619"/>
            <a:ext cx="59721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1943894"/>
            <a:ext cx="57054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098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https://www.w3schools.com/cssref/trysel.php?selector=id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https://laracasts.com/series/css-grids-simplified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94</Words>
  <Application>Microsoft Office PowerPoint</Application>
  <PresentationFormat>On-screen Show (4:3)</PresentationFormat>
  <Paragraphs>13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Css  CSS stands for Cascading Style Sheets  CSS describes how HTML elements are to be displayed on screen, paper, or in other media https://laracasts.com/series/css-grids-simplified </vt:lpstr>
      <vt:lpstr>Slide 2</vt:lpstr>
      <vt:lpstr>Slide 3</vt:lpstr>
      <vt:lpstr>Slide 4</vt:lpstr>
      <vt:lpstr>Slide 5</vt:lpstr>
      <vt:lpstr>Slide 6</vt:lpstr>
      <vt:lpstr>Slide 7</vt:lpstr>
      <vt:lpstr>Slide 8</vt:lpstr>
      <vt:lpstr>https://laracasts.com/series/css-grids-simplified</vt:lpstr>
      <vt:lpstr>Slide 10</vt:lpstr>
      <vt:lpstr>loading api </vt:lpstr>
      <vt:lpstr>Emogi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CSS stands for Cascading Style Sheets  CSS describes how HTML elements are to be displayed on screen, paper, or in other media </dc:title>
  <dc:creator>DELL</dc:creator>
  <cp:lastModifiedBy>Windows User</cp:lastModifiedBy>
  <cp:revision>3</cp:revision>
  <dcterms:created xsi:type="dcterms:W3CDTF">2006-08-16T00:00:00Z</dcterms:created>
  <dcterms:modified xsi:type="dcterms:W3CDTF">2023-06-23T17:55:09Z</dcterms:modified>
</cp:coreProperties>
</file>