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75" r:id="rId6"/>
    <p:sldId id="276" r:id="rId7"/>
    <p:sldId id="262" r:id="rId8"/>
    <p:sldId id="258" r:id="rId9"/>
    <p:sldId id="259" r:id="rId10"/>
    <p:sldId id="260" r:id="rId11"/>
    <p:sldId id="277" r:id="rId12"/>
    <p:sldId id="261" r:id="rId13"/>
    <p:sldId id="263" r:id="rId14"/>
    <p:sldId id="264" r:id="rId15"/>
    <p:sldId id="265" r:id="rId16"/>
    <p:sldId id="278" r:id="rId17"/>
    <p:sldId id="266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r>
              <a:rPr lang="en-IN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3048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267200"/>
            <a:ext cx="3190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057400"/>
            <a:ext cx="4286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status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9712" y="1829594"/>
            <a:ext cx="61245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time push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1981200"/>
            <a:ext cx="8458200" cy="38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Git push</a:t>
            </a:r>
            <a:br>
              <a:rPr lang="en-IN" dirty="0" smtClean="0"/>
            </a:br>
            <a:r>
              <a:rPr lang="en-IN" dirty="0" smtClean="0"/>
              <a:t>-to save changes to </a:t>
            </a:r>
            <a:r>
              <a:rPr lang="en-IN" dirty="0" err="1" smtClean="0"/>
              <a:t>github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7850" y="2001044"/>
            <a:ext cx="5448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Files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from local is saved to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github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Git pull</a:t>
            </a:r>
            <a:br>
              <a:rPr lang="en-IN" dirty="0" smtClean="0"/>
            </a:br>
            <a:r>
              <a:rPr lang="en-IN" dirty="0" smtClean="0"/>
              <a:t>-combination of fetch and merge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839119"/>
            <a:ext cx="55054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Fetch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files from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github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merge it to local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743869"/>
            <a:ext cx="69913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Shorthand for commit all files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571140" cy="54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commit  -am “commit </a:t>
            </a:r>
            <a:r>
              <a:rPr kumimoji="0" lang="en-IN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msg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4400" baseline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IN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</a:t>
            </a:r>
            <a:r>
              <a:rPr kumimoji="0" lang="en-IN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all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files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81400"/>
            <a:ext cx="8229600" cy="1143000"/>
          </a:xfrm>
        </p:spPr>
        <p:txBody>
          <a:bodyPr/>
          <a:lstStyle/>
          <a:p>
            <a:r>
              <a:rPr lang="en-IN" smtClean="0"/>
              <a:t>connect </a:t>
            </a:r>
            <a:r>
              <a:rPr lang="en-IN" dirty="0" smtClean="0"/>
              <a:t>to new repo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257800"/>
            <a:ext cx="713509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Initialize empty repo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37" y="2672556"/>
            <a:ext cx="32861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2580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77914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baseline="0" dirty="0" smtClean="0">
                <a:latin typeface="+mj-lt"/>
                <a:ea typeface="+mj-ea"/>
                <a:cs typeface="+mj-cs"/>
              </a:rPr>
              <a:t>With</a:t>
            </a:r>
            <a:r>
              <a:rPr lang="en-IN" sz="4400" dirty="0" smtClean="0">
                <a:latin typeface="+mj-lt"/>
                <a:ea typeface="+mj-ea"/>
                <a:cs typeface="+mj-cs"/>
              </a:rPr>
              <a:t> branching</a:t>
            </a:r>
            <a:endParaRPr lang="en-IN" sz="4400" baseline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 smtClean="0"/>
              <a:t>Without branch</a:t>
            </a:r>
            <a:endParaRPr kumimoji="0" lang="en-IN" sz="3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4400" baseline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IN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</a:t>
            </a:r>
            <a:r>
              <a:rPr kumimoji="0" lang="en-IN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all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files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737" y="2439194"/>
            <a:ext cx="8010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62969"/>
            <a:ext cx="7315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Git branch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-lists all branches</a:t>
            </a:r>
            <a:br>
              <a:rPr lang="en-IN" sz="3600" dirty="0" smtClean="0"/>
            </a:br>
            <a:r>
              <a:rPr lang="en-IN" sz="4000" dirty="0" smtClean="0"/>
              <a:t>Checkout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-used to change branch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7086600" cy="299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-</a:t>
            </a:r>
            <a:r>
              <a:rPr lang="en-IN" sz="4000" dirty="0" smtClean="0"/>
              <a:t>b </a:t>
            </a:r>
            <a:r>
              <a:rPr lang="en-IN" sz="4000" dirty="0" smtClean="0">
                <a:sym typeface="Wingdings" pitchFamily="2" charset="2"/>
              </a:rPr>
              <a:t>creates new branch if doesn’t exists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9625"/>
            <a:ext cx="8229600" cy="370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12837"/>
            <a:ext cx="64770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5450" y="1829594"/>
            <a:ext cx="57531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47529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733800"/>
            <a:ext cx="42672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790950"/>
            <a:ext cx="4129087" cy="262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git hosting services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98120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Link </a:t>
            </a:r>
            <a:r>
              <a:rPr lang="en-IN" dirty="0" err="1" smtClean="0"/>
              <a:t>github</a:t>
            </a:r>
            <a:r>
              <a:rPr lang="en-IN" dirty="0" smtClean="0"/>
              <a:t> user name and email to git  in terminal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7772400" cy="19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clone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929606"/>
            <a:ext cx="5600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Clones</a:t>
            </a:r>
            <a:r>
              <a:rPr lang="en-IN" sz="2800" dirty="0" smtClean="0">
                <a:latin typeface="+mj-lt"/>
                <a:ea typeface="+mj-ea"/>
                <a:cs typeface="+mj-cs"/>
              </a:rPr>
              <a:t> code to local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add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9150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add . 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add all untracked files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Git commit</a:t>
            </a:r>
            <a:br>
              <a:rPr lang="en-IN" dirty="0" smtClean="0"/>
            </a:br>
            <a:r>
              <a:rPr lang="en-IN" dirty="0" smtClean="0"/>
              <a:t>-saves changes only in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4864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105</Words>
  <Application>Microsoft Office PowerPoint</Application>
  <PresentationFormat>On-screen Show (4:3)</PresentationFormat>
  <Paragraphs>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Git</vt:lpstr>
      <vt:lpstr>Slide 2</vt:lpstr>
      <vt:lpstr>Slide 3</vt:lpstr>
      <vt:lpstr>Slide 4</vt:lpstr>
      <vt:lpstr>Types of git hosting services</vt:lpstr>
      <vt:lpstr>Link github user name and email to git  in terminal</vt:lpstr>
      <vt:lpstr>Git clone</vt:lpstr>
      <vt:lpstr>Git add </vt:lpstr>
      <vt:lpstr>Git commit -saves changes only in local</vt:lpstr>
      <vt:lpstr>Git status</vt:lpstr>
      <vt:lpstr>1st time push </vt:lpstr>
      <vt:lpstr>Git push -to save changes to github</vt:lpstr>
      <vt:lpstr>Git pull -combination of fetch and merge</vt:lpstr>
      <vt:lpstr>Slide 14</vt:lpstr>
      <vt:lpstr>Shorthand for commit all files </vt:lpstr>
      <vt:lpstr>connect to new repo</vt:lpstr>
      <vt:lpstr>Slide 17</vt:lpstr>
      <vt:lpstr>Without branch  -amall files</vt:lpstr>
      <vt:lpstr>Slide 19</vt:lpstr>
      <vt:lpstr>Git branch -lists all branches Checkout -used to change branch </vt:lpstr>
      <vt:lpstr>-b creates new branch if doesn’t exists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DELL</dc:creator>
  <cp:lastModifiedBy>Windows User</cp:lastModifiedBy>
  <cp:revision>2</cp:revision>
  <dcterms:created xsi:type="dcterms:W3CDTF">2006-08-16T00:00:00Z</dcterms:created>
  <dcterms:modified xsi:type="dcterms:W3CDTF">2023-07-30T09:12:40Z</dcterms:modified>
</cp:coreProperties>
</file>