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219200"/>
            <a:ext cx="38862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2291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1575" y="0"/>
            <a:ext cx="41624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381375"/>
            <a:ext cx="47720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Payment form</a:t>
            </a:r>
          </a:p>
          <a:p>
            <a:r>
              <a:rPr lang="en-IN" dirty="0" err="1" smtClean="0"/>
              <a:t>Fieldset</a:t>
            </a:r>
            <a:r>
              <a:rPr lang="en-IN" dirty="0" smtClean="0"/>
              <a:t> tag ,legend tag</a:t>
            </a:r>
          </a:p>
          <a:p>
            <a:r>
              <a:rPr lang="en-IN" smtClean="0"/>
              <a:t>Input type :w3school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59912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Payment form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60081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6825" y="2157413"/>
            <a:ext cx="66103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85888"/>
            <a:ext cx="79533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925" y="1924050"/>
            <a:ext cx="65341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513" y="1628775"/>
            <a:ext cx="70389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0663" y="1985963"/>
            <a:ext cx="61626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725" y="2052638"/>
            <a:ext cx="74485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914400"/>
            <a:ext cx="35052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990600"/>
            <a:ext cx="41148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1" y="4419600"/>
            <a:ext cx="38862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343400"/>
            <a:ext cx="37528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3662362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276600"/>
            <a:ext cx="7210425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On-screen Show (4:3)</PresentationFormat>
  <Paragraphs>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Payment form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Windows User</cp:lastModifiedBy>
  <cp:revision>3</cp:revision>
  <dcterms:created xsi:type="dcterms:W3CDTF">2006-08-16T00:00:00Z</dcterms:created>
  <dcterms:modified xsi:type="dcterms:W3CDTF">2023-06-16T15:16:12Z</dcterms:modified>
</cp:coreProperties>
</file>