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en-IN" dirty="0" smtClean="0"/>
              <a:t>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57400"/>
            <a:ext cx="8001000" cy="4267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 smtClean="0"/>
              <a:t>-Services available over the web</a:t>
            </a:r>
          </a:p>
          <a:p>
            <a:pPr algn="l"/>
            <a:r>
              <a:rPr lang="en-IN" dirty="0" smtClean="0"/>
              <a:t>-enables communication b/w application over the web</a:t>
            </a:r>
          </a:p>
          <a:p>
            <a:pPr algn="l"/>
            <a:r>
              <a:rPr lang="en-IN" dirty="0" smtClean="0"/>
              <a:t>-provides a standard protocol/format for communication</a:t>
            </a:r>
          </a:p>
          <a:p>
            <a:pPr algn="l"/>
            <a:r>
              <a:rPr lang="en-IN" dirty="0" smtClean="0"/>
              <a:t>Why we use it?</a:t>
            </a:r>
          </a:p>
          <a:p>
            <a:pPr algn="l"/>
            <a:r>
              <a:rPr lang="en-IN" dirty="0" smtClean="0"/>
              <a:t>-platform independent communication</a:t>
            </a:r>
          </a:p>
          <a:p>
            <a:pPr algn="l"/>
            <a:r>
              <a:rPr lang="en-IN" dirty="0" smtClean="0"/>
              <a:t>-using web services two different application(implementation) can talk to each other and exchange data/information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SOAP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9700" y="1143000"/>
            <a:ext cx="62103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590800"/>
            <a:ext cx="58959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200"/>
            <a:ext cx="30765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371600"/>
            <a:ext cx="35052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2514600"/>
            <a:ext cx="3390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581400" y="3886200"/>
            <a:ext cx="34385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3512" y="2053431"/>
            <a:ext cx="62769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66800"/>
            <a:ext cx="55816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61245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905000"/>
            <a:ext cx="533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2050" y="2443956"/>
            <a:ext cx="68199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819400"/>
            <a:ext cx="213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</a:p>
          <a:p>
            <a:pPr algn="ctr"/>
            <a:r>
              <a:rPr lang="en-IN" dirty="0" smtClean="0"/>
              <a:t>Service consumer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895600"/>
            <a:ext cx="1828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Server</a:t>
            </a:r>
          </a:p>
          <a:p>
            <a:pPr algn="ctr"/>
            <a:r>
              <a:rPr lang="en-IN" dirty="0" smtClean="0"/>
              <a:t>Service provider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0" y="3124200"/>
            <a:ext cx="419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2362200" y="3886200"/>
            <a:ext cx="419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miley Face 11"/>
          <p:cNvSpPr/>
          <p:nvPr/>
        </p:nvSpPr>
        <p:spPr>
          <a:xfrm>
            <a:off x="3581400" y="2590800"/>
            <a:ext cx="1447800" cy="1905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services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13716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Web service provider develops/implements the application (web service)</a:t>
            </a:r>
          </a:p>
          <a:p>
            <a:r>
              <a:rPr lang="en-IN" dirty="0" smtClean="0"/>
              <a:t>And makes it available over the internet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2743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request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29200" y="411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response</a:t>
            </a:r>
            <a:endParaRPr lang="en-US" dirty="0"/>
          </a:p>
        </p:txBody>
      </p:sp>
      <p:cxnSp>
        <p:nvCxnSpPr>
          <p:cNvPr id="17" name="Shape 16"/>
          <p:cNvCxnSpPr>
            <a:stCxn id="4" idx="2"/>
          </p:cNvCxnSpPr>
          <p:nvPr/>
        </p:nvCxnSpPr>
        <p:spPr>
          <a:xfrm rot="16200000" flipH="1">
            <a:off x="2057400" y="3429000"/>
            <a:ext cx="1524000" cy="3048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/>
          <p:nvPr/>
        </p:nvCxnSpPr>
        <p:spPr>
          <a:xfrm flipV="1">
            <a:off x="4495800" y="4344988"/>
            <a:ext cx="3200400" cy="1293812"/>
          </a:xfrm>
          <a:prstGeom prst="bentConnector3">
            <a:avLst>
              <a:gd name="adj1" fmla="val 100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95600" y="5181600"/>
            <a:ext cx="3581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MEDIUM –HTTP/INTERNET</a:t>
            </a:r>
          </a:p>
          <a:p>
            <a:pPr algn="ctr"/>
            <a:r>
              <a:rPr lang="en-IN" dirty="0" smtClean="0"/>
              <a:t>FORMATE-XML/JSON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SOAP-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Object Access Protocol</a:t>
            </a:r>
          </a:p>
          <a:p>
            <a:r>
              <a:rPr lang="en-IN" dirty="0" smtClean="0"/>
              <a:t>Medium :HTTP(POST)</a:t>
            </a:r>
          </a:p>
          <a:p>
            <a:r>
              <a:rPr lang="en-IN" dirty="0" smtClean="0"/>
              <a:t>Format: XML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Representational State Transfer</a:t>
            </a:r>
          </a:p>
          <a:p>
            <a:r>
              <a:rPr lang="en-IN" dirty="0" smtClean="0"/>
              <a:t>Medium :HTTP(POST,GET,PUT,DELETE..)</a:t>
            </a:r>
          </a:p>
          <a:p>
            <a:r>
              <a:rPr lang="en-IN" dirty="0" smtClean="0"/>
              <a:t>Format :XML/JSON/TEXT..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WSDL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Services Description  Language-XML based interface</a:t>
            </a:r>
          </a:p>
          <a:p>
            <a:r>
              <a:rPr lang="en-IN" dirty="0" smtClean="0"/>
              <a:t>Service provider publishes an interface for his web services that describes all attributes of the web services.</a:t>
            </a:r>
          </a:p>
          <a:p>
            <a:r>
              <a:rPr lang="en-IN" dirty="0" smtClean="0"/>
              <a:t>It describes the functionalities of the web services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</a:t>
            </a:r>
            <a:r>
              <a:rPr lang="en-IN" dirty="0" smtClean="0"/>
              <a:t>UDDI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43200"/>
            <a:ext cx="62674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219200"/>
            <a:ext cx="32670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19225" y="2234406"/>
            <a:ext cx="63055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39624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276600"/>
            <a:ext cx="62484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On-screen Show (4:3)</PresentationFormat>
  <Paragraphs>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Web services</vt:lpstr>
      <vt:lpstr>Slide 2</vt:lpstr>
      <vt:lpstr>SOAP-</vt:lpstr>
      <vt:lpstr>REST</vt:lpstr>
      <vt:lpstr>WSDL </vt:lpstr>
      <vt:lpstr> UDDI</vt:lpstr>
      <vt:lpstr>Slide 7</vt:lpstr>
      <vt:lpstr>Slide 8</vt:lpstr>
      <vt:lpstr>Slide 9</vt:lpstr>
      <vt:lpstr>SOAP</vt:lpstr>
      <vt:lpstr>Slide 11</vt:lpstr>
      <vt:lpstr>Slide 12</vt:lpstr>
      <vt:lpstr>REST 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DELL</dc:creator>
  <cp:lastModifiedBy>Windows User</cp:lastModifiedBy>
  <cp:revision>1</cp:revision>
  <dcterms:created xsi:type="dcterms:W3CDTF">2006-08-16T00:00:00Z</dcterms:created>
  <dcterms:modified xsi:type="dcterms:W3CDTF">2023-06-27T09:42:58Z</dcterms:modified>
</cp:coreProperties>
</file>