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xmlns:c16r2="http://schemas.microsoft.com/office/drawing/2015/06/char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xmlns:c16r2="http://schemas.microsoft.com/office/drawing/2015/06/char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xmlns:c16r2="http://schemas.microsoft.com/office/drawing/2015/06/char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xmlns:c16r2="http://schemas.microsoft.com/office/drawing/2015/06/char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1156133728"/>
        <c:axId val="1156133184"/>
      </c:barChart>
      <c:catAx>
        <c:axId val="115613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6133184"/>
        <c:crosses val="autoZero"/>
        <c:auto val="1"/>
        <c:lblAlgn val="ctr"/>
        <c:lblOffset val="100"/>
        <c:noMultiLvlLbl val="0"/>
      </c:catAx>
      <c:valAx>
        <c:axId val="1156133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61337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US" sz="2400" dirty="0" smtClean="0"/>
              <a:t>JAYASHREE S</a:t>
            </a:r>
            <a:endParaRPr lang="en-US" sz="2400" dirty="0"/>
          </a:p>
          <a:p>
            <a:r>
              <a:rPr lang="en-US" sz="2400" dirty="0"/>
              <a:t>REGISTER NO: </a:t>
            </a:r>
            <a:r>
              <a:rPr lang="en-US" sz="2400" dirty="0" smtClean="0"/>
              <a:t>312209078</a:t>
            </a:r>
            <a:endParaRPr lang="en-US" sz="2400" dirty="0"/>
          </a:p>
          <a:p>
            <a:r>
              <a:rPr lang="en-US" sz="2400" dirty="0"/>
              <a:t>NAAN MUDHALVAN ID: </a:t>
            </a:r>
            <a:r>
              <a:rPr lang="en-IN" sz="2400" b="0" i="0" smtClean="0">
                <a:solidFill>
                  <a:srgbClr val="222222"/>
                </a:solidFill>
                <a:effectLst/>
                <a:highlight>
                  <a:srgbClr val="FFFFFF"/>
                </a:highlight>
                <a:latin typeface="Arial" panose="020B0604020202020204" pitchFamily="34" charset="0"/>
              </a:rPr>
              <a:t>asunm1353312209078</a:t>
            </a:r>
            <a:endParaRPr lang="en-US" sz="2400" dirty="0"/>
          </a:p>
          <a:p>
            <a:r>
              <a:rPr lang="en-US" sz="2400" dirty="0"/>
              <a:t>DEPARTMENT: BCOM(ACCOUNTING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xmlns=""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xmlns=""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xmlns=""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xmlns=""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xmlns=""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xmlns=""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xmlns=""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xmlns=""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xmlns=""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TotalTime>
  <Words>616</Words>
  <Application>Microsoft Office PowerPoint</Application>
  <PresentationFormat>Widescreen</PresentationFormat>
  <Paragraphs>105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18</cp:revision>
  <dcterms:created xsi:type="dcterms:W3CDTF">2024-03-29T15:07:22Z</dcterms:created>
  <dcterms:modified xsi:type="dcterms:W3CDTF">2024-08-30T03:57:51Z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