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gDDeU4XFKpNw7c/EQu0BnPt/YE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72AD50-436A-48FD-A16E-6A8608F39CCD}">
  <a:tblStyle styleId="{A772AD50-436A-48FD-A16E-6A8608F39CC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Pager Template 2017 NL">
  <p:cSld name="OnePager Template 2017 NL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/>
        </p:nvSpPr>
        <p:spPr>
          <a:xfrm>
            <a:off x="626268" y="2469484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buSzPts val="1200"/>
              <a:buFont typeface="Verdana"/>
              <a:buNone/>
            </a:pPr>
            <a:r>
              <a:rPr b="1" i="0" lang="en-US" sz="1200" u="none" cap="none" strike="noStrike">
                <a:solidFill>
                  <a:srgbClr val="0070AD"/>
                </a:solidFill>
                <a:latin typeface="Verdana"/>
                <a:ea typeface="Verdana"/>
                <a:cs typeface="Verdana"/>
                <a:sym typeface="Verdana"/>
              </a:rPr>
              <a:t>Strengths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/>
          <p:nvPr/>
        </p:nvSpPr>
        <p:spPr>
          <a:xfrm>
            <a:off x="5157789" y="2538372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buSzPts val="1200"/>
              <a:buFont typeface="Verdana"/>
              <a:buNone/>
            </a:pPr>
            <a:r>
              <a:rPr b="1" i="0" lang="en-US" sz="1200" u="none" cap="none" strike="noStrike">
                <a:solidFill>
                  <a:srgbClr val="0070AD"/>
                </a:solidFill>
                <a:latin typeface="Verdana"/>
                <a:ea typeface="Verdana"/>
                <a:cs typeface="Verdana"/>
                <a:sym typeface="Verdana"/>
              </a:rPr>
              <a:t>Achievement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/>
          <p:nvPr/>
        </p:nvSpPr>
        <p:spPr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buSzPts val="1200"/>
              <a:buFont typeface="Verdana"/>
              <a:buNone/>
            </a:pPr>
            <a:r>
              <a:rPr b="1" i="0" lang="en-US" sz="1200" u="none" cap="none" strike="noStrike">
                <a:solidFill>
                  <a:srgbClr val="0070AD"/>
                </a:solidFill>
                <a:latin typeface="Verdana"/>
                <a:ea typeface="Verdana"/>
                <a:cs typeface="Verdana"/>
                <a:sym typeface="Verdana"/>
              </a:rPr>
              <a:t>Education and certificates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Google Shape;20;p3"/>
          <p:cNvGrpSpPr/>
          <p:nvPr/>
        </p:nvGrpSpPr>
        <p:grpSpPr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21" name="Google Shape;21;p3"/>
            <p:cNvSpPr txBox="1"/>
            <p:nvPr/>
          </p:nvSpPr>
          <p:spPr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Verdana"/>
                <a:buNone/>
              </a:pPr>
              <a:r>
                <a:rPr b="1" i="0" lang="en-US" sz="11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Base Location: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 txBox="1"/>
            <p:nvPr/>
          </p:nvSpPr>
          <p:spPr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Verdana"/>
                <a:buNone/>
              </a:pPr>
              <a:r>
                <a:rPr b="1" i="0" lang="en-US" sz="11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Email ID: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 txBox="1"/>
            <p:nvPr/>
          </p:nvSpPr>
          <p:spPr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Verdana"/>
                <a:buNone/>
              </a:pPr>
              <a:r>
                <a:rPr b="1" i="0" lang="en-US" sz="11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Mobile No: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5" name="Google Shape;25;p3"/>
          <p:cNvSpPr txBox="1"/>
          <p:nvPr/>
        </p:nvSpPr>
        <p:spPr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Verdana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Grade: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trengths" id="26" name="Google Shape;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88" y="2133600"/>
            <a:ext cx="611187" cy="612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hievement, trophy icon" id="27" name="Google Shape;2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0275" y="2362200"/>
            <a:ext cx="446088" cy="44608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/>
          <p:nvPr>
            <p:ph idx="1" type="body"/>
          </p:nvPr>
        </p:nvSpPr>
        <p:spPr>
          <a:xfrm>
            <a:off x="4836699" y="2995865"/>
            <a:ext cx="4009644" cy="36215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i="0" sz="1000" u="none"/>
            </a:lvl1pPr>
            <a:lvl2pPr indent="-342900" lvl="1" marL="9144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2" type="body"/>
          </p:nvPr>
        </p:nvSpPr>
        <p:spPr>
          <a:xfrm>
            <a:off x="2468282" y="290679"/>
            <a:ext cx="6223654" cy="3067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3" type="body"/>
          </p:nvPr>
        </p:nvSpPr>
        <p:spPr>
          <a:xfrm>
            <a:off x="2468279" y="665942"/>
            <a:ext cx="6056596" cy="321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4" type="body"/>
          </p:nvPr>
        </p:nvSpPr>
        <p:spPr>
          <a:xfrm>
            <a:off x="3696643" y="1280458"/>
            <a:ext cx="2373312" cy="2954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"/>
          <p:cNvSpPr/>
          <p:nvPr>
            <p:ph idx="5" type="pic"/>
          </p:nvPr>
        </p:nvSpPr>
        <p:spPr>
          <a:xfrm>
            <a:off x="383259" y="287492"/>
            <a:ext cx="1734208" cy="1735628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3" name="Google Shape;33;p3"/>
          <p:cNvSpPr txBox="1"/>
          <p:nvPr>
            <p:ph idx="6" type="body"/>
          </p:nvPr>
        </p:nvSpPr>
        <p:spPr>
          <a:xfrm>
            <a:off x="3696026" y="1501534"/>
            <a:ext cx="2373312" cy="3253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7" type="body"/>
          </p:nvPr>
        </p:nvSpPr>
        <p:spPr>
          <a:xfrm>
            <a:off x="3685536" y="1711595"/>
            <a:ext cx="2373312" cy="3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8" type="body"/>
          </p:nvPr>
        </p:nvSpPr>
        <p:spPr>
          <a:xfrm>
            <a:off x="383259" y="2995866"/>
            <a:ext cx="4056394" cy="3621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u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9" type="body"/>
          </p:nvPr>
        </p:nvSpPr>
        <p:spPr>
          <a:xfrm>
            <a:off x="3690158" y="1891703"/>
            <a:ext cx="2373312" cy="3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3" name="Google Shape;83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ponnaganti.jayasrilatha@capgemini.com" TargetMode="External"/><Relationship Id="rId4" Type="http://schemas.openxmlformats.org/officeDocument/2006/relationships/hyperlink" Target="https://github.com/JayaSri01/CropDeal.git" TargetMode="External"/><Relationship Id="rId9" Type="http://schemas.openxmlformats.org/officeDocument/2006/relationships/image" Target="../media/image5.jp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hyperlink" Target="http://www.linkedin.com/in/jaya-sri-latha-ponnaganti-449051177" TargetMode="External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1"/>
          <p:cNvGraphicFramePr/>
          <p:nvPr/>
        </p:nvGraphicFramePr>
        <p:xfrm>
          <a:off x="9195950" y="15255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{A772AD50-436A-48FD-A16E-6A8608F39CCD}</a:tableStyleId>
              </a:tblPr>
              <a:tblGrid>
                <a:gridCol w="762000"/>
                <a:gridCol w="2234050"/>
              </a:tblGrid>
              <a:tr h="444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b="0" lang="en-US" sz="800" u="none" cap="none" strike="noStrike"/>
                        <a:t>Java 8 /J2EE 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Verdana"/>
                        <a:buNone/>
                      </a:pPr>
                      <a:r>
                        <a:rPr b="0" lang="en-US" sz="700" u="none" cap="none" strike="noStrike"/>
                        <a:t>Java Basics, OOPS, Generics, Collections, Arrays, Loops, Lambda Exp, Stream API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Calibri"/>
                        <a:buNone/>
                      </a:pPr>
                      <a:r>
                        <a:rPr b="0" lang="en-US" sz="700" u="none" cap="none" strike="noStrike"/>
                        <a:t>Junit, Mockito, Servlets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</a:tr>
              <a:tr h="32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Verdana"/>
                        <a:buNone/>
                      </a:pPr>
                      <a:r>
                        <a:rPr lang="en-US" sz="800" u="none" cap="none" strike="noStrike"/>
                        <a:t>Spring core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Calibri"/>
                        <a:buNone/>
                      </a:pPr>
                      <a:r>
                        <a:rPr lang="en-US" sz="700" u="none" cap="none" strike="noStrike"/>
                        <a:t>IOC &amp; Dependency Injection, Autowire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</a:tr>
              <a:tr h="562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Verdana"/>
                        <a:buNone/>
                      </a:pPr>
                      <a:r>
                        <a:rPr lang="en-US" sz="800" u="none" cap="none" strike="noStrike"/>
                        <a:t>Spring REST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Verdana"/>
                        <a:buNone/>
                      </a:pPr>
                      <a:r>
                        <a:rPr lang="en-US" sz="700" u="none" cap="none" strike="noStrike"/>
                        <a:t>REST controllers, Implementation of GET, POST, PUT &amp; DELETE, Bean Validation &amp; Exception Handling, Testing Services, Controller &amp; Repository layer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44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en-US" sz="800" u="none" cap="none" strike="noStrike"/>
                        <a:t>Spring Data JPA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Verdana"/>
                        <a:buNone/>
                      </a:pPr>
                      <a:r>
                        <a:rPr lang="en-US" sz="700" u="none" cap="none" strike="noStrike"/>
                        <a:t>Implement DAO layer using spring Data repositories, Transaction Management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62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en-US" sz="800" u="none" cap="none" strike="noStrike"/>
                        <a:t>Spring Boot Microservices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Calibri"/>
                        <a:buNone/>
                      </a:pPr>
                      <a:r>
                        <a:rPr lang="en-US" sz="700" u="none" cap="none" strike="noStrike"/>
                        <a:t>Spring Boot Starters, annotations, Messaging Service, Sync/Async comms, Swagger API documents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</a:tr>
              <a:tr h="444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Spring Cloud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Eureka, Netflix Ribbon, Feign Client, Netflix Hystrix, Netflix Zuul &amp; Config Server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Calibri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</a:tr>
              <a:tr h="327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React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Components, Hooks, Event handling, Redux, Reducers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</a:tr>
              <a:tr h="444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Database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Verdana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MongoDB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Verdana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My SQL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5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UI Tech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HTML 5 &amp; CSS 3,JavaScript, </a:t>
                      </a:r>
                      <a:endParaRPr sz="1800" u="none" cap="none" strike="noStrike"/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Reusable templates, Optimized UI Designed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Tools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Verdana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Git, Postman, Maven, IDE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790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 On skills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Verdana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Communications, Team management. Peer learning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1" name="Google Shape;111;p1"/>
          <p:cNvSpPr txBox="1"/>
          <p:nvPr>
            <p:ph idx="1" type="body"/>
          </p:nvPr>
        </p:nvSpPr>
        <p:spPr>
          <a:xfrm>
            <a:off x="4655976" y="3027152"/>
            <a:ext cx="3990283" cy="2775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en-US" sz="1200"/>
              <a:t>Crop Deal Application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100"/>
              <a:t>Completed end to end case study of Crop Deal Application along with JWT authentication, Swagger and payment, Testing and responsive UI with React JS.</a:t>
            </a:r>
            <a:endParaRPr b="1" sz="1100"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b="1" lang="en-US" sz="1100">
                <a:solidFill>
                  <a:srgbClr val="000000"/>
                </a:solidFill>
              </a:rPr>
              <a:t>Seat Booking System</a:t>
            </a:r>
            <a:endParaRPr b="0" sz="1100"/>
          </a:p>
          <a:p>
            <a:pPr indent="-6985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strike="noStrike">
                <a:solidFill>
                  <a:srgbClr val="000000"/>
                </a:solidFill>
              </a:rPr>
              <a:t>Developed backend applications using Monolithic Architecture and implemented all the CRUD operations using Spring Boot, Postgres, Postman and ReactJs for UI.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12" name="Google Shape;112;p1"/>
          <p:cNvSpPr txBox="1"/>
          <p:nvPr>
            <p:ph idx="3" type="body"/>
          </p:nvPr>
        </p:nvSpPr>
        <p:spPr>
          <a:xfrm>
            <a:off x="2468563" y="665163"/>
            <a:ext cx="6056312" cy="322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Analyst/Software Engineer</a:t>
            </a:r>
            <a:endParaRPr/>
          </a:p>
        </p:txBody>
      </p:sp>
      <p:sp>
        <p:nvSpPr>
          <p:cNvPr id="113" name="Google Shape;113;p1"/>
          <p:cNvSpPr txBox="1"/>
          <p:nvPr>
            <p:ph idx="4" type="body"/>
          </p:nvPr>
        </p:nvSpPr>
        <p:spPr>
          <a:xfrm>
            <a:off x="3649663" y="1353344"/>
            <a:ext cx="23749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Bangalore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1"/>
          <p:cNvSpPr txBox="1"/>
          <p:nvPr>
            <p:ph idx="6" type="body"/>
          </p:nvPr>
        </p:nvSpPr>
        <p:spPr>
          <a:xfrm>
            <a:off x="3168795" y="1647174"/>
            <a:ext cx="30558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ponnaganti.jayasrilatha</a:t>
            </a:r>
            <a:r>
              <a:rPr lang="en-US" u="sng">
                <a:hlinkClick r:id="rId3"/>
              </a:rPr>
              <a:t>@capgemini.com</a:t>
            </a:r>
            <a:r>
              <a:rPr lang="en-US"/>
              <a:t> </a:t>
            </a:r>
            <a:endParaRPr/>
          </a:p>
        </p:txBody>
      </p:sp>
      <p:sp>
        <p:nvSpPr>
          <p:cNvPr id="115" name="Google Shape;115;p1"/>
          <p:cNvSpPr txBox="1"/>
          <p:nvPr>
            <p:ph idx="7" type="body"/>
          </p:nvPr>
        </p:nvSpPr>
        <p:spPr>
          <a:xfrm>
            <a:off x="3288402" y="1842667"/>
            <a:ext cx="2550600" cy="1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+91 8688172939</a:t>
            </a:r>
            <a:endParaRPr/>
          </a:p>
        </p:txBody>
      </p:sp>
      <p:sp>
        <p:nvSpPr>
          <p:cNvPr id="116" name="Google Shape;116;p1"/>
          <p:cNvSpPr txBox="1"/>
          <p:nvPr>
            <p:ph idx="8" type="body"/>
          </p:nvPr>
        </p:nvSpPr>
        <p:spPr>
          <a:xfrm>
            <a:off x="439737" y="2849253"/>
            <a:ext cx="4057650" cy="25090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100"/>
              <a:t>Full Stack Developer</a:t>
            </a:r>
            <a:endParaRPr/>
          </a:p>
          <a:p>
            <a:pPr indent="-6985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strike="noStrike">
                <a:solidFill>
                  <a:srgbClr val="000000"/>
                </a:solidFill>
              </a:rPr>
              <a:t>Hands on experience in creating </a:t>
            </a:r>
            <a:r>
              <a:rPr b="1" i="0" lang="en-US" sz="1100" u="none" strike="noStrike">
                <a:solidFill>
                  <a:srgbClr val="000000"/>
                </a:solidFill>
              </a:rPr>
              <a:t>microservices</a:t>
            </a:r>
            <a:r>
              <a:rPr b="0" i="0" lang="en-US" sz="1100" u="none" strike="noStrike">
                <a:solidFill>
                  <a:srgbClr val="000000"/>
                </a:solidFill>
              </a:rPr>
              <a:t> with </a:t>
            </a:r>
            <a:r>
              <a:rPr b="1" i="0" lang="en-US" sz="1100" u="none" strike="noStrike">
                <a:solidFill>
                  <a:srgbClr val="000000"/>
                </a:solidFill>
              </a:rPr>
              <a:t>Springboot, Spring Security, Spring Cloud API Gateway, Eureka server</a:t>
            </a:r>
            <a:r>
              <a:rPr b="0" i="0" lang="en-US" sz="1100" u="none" strike="noStrike">
                <a:solidFill>
                  <a:srgbClr val="000000"/>
                </a:solidFill>
              </a:rPr>
              <a:t>.</a:t>
            </a:r>
            <a:endParaRPr/>
          </a:p>
          <a:p>
            <a:pPr indent="-6985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</a:rPr>
              <a:t>Intermediate</a:t>
            </a:r>
            <a:r>
              <a:rPr b="0" i="0" lang="en-US" sz="1100" u="none" strike="noStrike">
                <a:solidFill>
                  <a:srgbClr val="000000"/>
                </a:solidFill>
              </a:rPr>
              <a:t> in creating </a:t>
            </a:r>
            <a:r>
              <a:rPr b="1" i="0" lang="en-US" sz="1100" u="none" strike="noStrike">
                <a:solidFill>
                  <a:srgbClr val="000000"/>
                </a:solidFill>
              </a:rPr>
              <a:t>Single page Web</a:t>
            </a:r>
            <a:r>
              <a:rPr b="0" i="0" lang="en-US" sz="1100" u="none" strike="noStrike">
                <a:solidFill>
                  <a:srgbClr val="000000"/>
                </a:solidFill>
              </a:rPr>
              <a:t> Application in </a:t>
            </a:r>
            <a:r>
              <a:rPr b="1" i="0" lang="en-US" sz="1100" u="none" strike="noStrike">
                <a:solidFill>
                  <a:srgbClr val="000000"/>
                </a:solidFill>
              </a:rPr>
              <a:t>React</a:t>
            </a:r>
            <a:r>
              <a:rPr b="0" i="0" lang="en-US" sz="1100" u="none" strike="noStrike">
                <a:solidFill>
                  <a:srgbClr val="000000"/>
                </a:solidFill>
              </a:rPr>
              <a:t> .</a:t>
            </a:r>
            <a:endParaRPr/>
          </a:p>
          <a:p>
            <a:pPr indent="-6985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n-US" sz="1100" u="none" strike="noStrike">
                <a:solidFill>
                  <a:srgbClr val="000000"/>
                </a:solidFill>
              </a:rPr>
              <a:t>React developer </a:t>
            </a:r>
            <a:r>
              <a:rPr b="0" i="0" lang="en-US" sz="1100" u="none" strike="noStrike">
                <a:solidFill>
                  <a:srgbClr val="000000"/>
                </a:solidFill>
              </a:rPr>
              <a:t>with working knowledge on ReactJS with react hooks, reactive forms, routing and Material UI.</a:t>
            </a:r>
            <a:endParaRPr b="1" i="0" sz="1100" u="none" strike="noStrike">
              <a:solidFill>
                <a:srgbClr val="000000"/>
              </a:solidFill>
            </a:endParaRPr>
          </a:p>
          <a:p>
            <a:pPr indent="-6985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strike="noStrike">
                <a:solidFill>
                  <a:srgbClr val="000000"/>
                </a:solidFill>
              </a:rPr>
              <a:t>Experience in creating documentation with Java docs and swagger and in </a:t>
            </a:r>
            <a:r>
              <a:rPr b="1" i="0" lang="en-US" sz="1100" u="none" strike="noStrike">
                <a:solidFill>
                  <a:srgbClr val="000000"/>
                </a:solidFill>
              </a:rPr>
              <a:t>unit testing using Junit, Mockito.</a:t>
            </a:r>
            <a:endParaRPr b="0" i="0" sz="1100" u="none" strike="noStrike">
              <a:solidFill>
                <a:srgbClr val="000000"/>
              </a:solidFill>
            </a:endParaRPr>
          </a:p>
          <a:p>
            <a:pPr indent="-6985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strike="noStrike">
                <a:solidFill>
                  <a:srgbClr val="000000"/>
                </a:solidFill>
              </a:rPr>
              <a:t>Development experience using Eclipse, intellij, VS Code, pgAdmin for postgres, postman Api connection and MongoDB by Atlas.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br>
              <a:rPr lang="en-US"/>
            </a:br>
            <a:endParaRPr/>
          </a:p>
        </p:txBody>
      </p:sp>
      <p:sp>
        <p:nvSpPr>
          <p:cNvPr id="117" name="Google Shape;117;p1"/>
          <p:cNvSpPr txBox="1"/>
          <p:nvPr>
            <p:ph idx="2" type="body"/>
          </p:nvPr>
        </p:nvSpPr>
        <p:spPr>
          <a:xfrm>
            <a:off x="2468562" y="291122"/>
            <a:ext cx="6223000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en-US"/>
              <a:t>Ponnaganti Jaya Sri Latha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118" name="Google Shape;118;p1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4874" l="23582" r="24331" t="2057"/>
          <a:stretch/>
        </p:blipFill>
        <p:spPr>
          <a:xfrm>
            <a:off x="4460946" y="6221411"/>
            <a:ext cx="471487" cy="4714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 txBox="1"/>
          <p:nvPr/>
        </p:nvSpPr>
        <p:spPr>
          <a:xfrm>
            <a:off x="4976883" y="6397625"/>
            <a:ext cx="340995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Check out my work on GitHub &amp; Video Profile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ovie, play, video icon" id="120" name="Google Shape;120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73653" y="6221411"/>
            <a:ext cx="473075" cy="471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icon download | Linkedin" id="121" name="Google Shape;121;p1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16166" y="2107236"/>
            <a:ext cx="325438" cy="32543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"/>
          <p:cNvSpPr txBox="1"/>
          <p:nvPr/>
        </p:nvSpPr>
        <p:spPr>
          <a:xfrm>
            <a:off x="3127914" y="1932518"/>
            <a:ext cx="2159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9377265" y="608867"/>
            <a:ext cx="2701805" cy="618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Verdana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Bachelor of Technology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Verdana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Computer Science and Engineering: 2018-2022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9271108" y="1277529"/>
            <a:ext cx="73293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buSzPts val="1000"/>
              <a:buFont typeface="Verdana"/>
              <a:buNone/>
            </a:pPr>
            <a:r>
              <a:rPr b="1" i="0" lang="en-US" sz="1000" u="none" cap="none" strike="noStrike">
                <a:solidFill>
                  <a:srgbClr val="0070AD"/>
                </a:solidFill>
                <a:latin typeface="Verdana"/>
                <a:ea typeface="Verdana"/>
                <a:cs typeface="Verdana"/>
                <a:sym typeface="Verdana"/>
              </a:rPr>
              <a:t>Skills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5" name="Google Shape;125;p1"/>
          <p:cNvPicPr preferRelativeResize="0"/>
          <p:nvPr>
            <p:ph idx="5" type="pic"/>
          </p:nvPr>
        </p:nvPicPr>
        <p:blipFill rotWithShape="1">
          <a:blip r:embed="rId9">
            <a:alphaModFix/>
          </a:blip>
          <a:srcRect b="7719" l="0" r="0" t="7719"/>
          <a:stretch/>
        </p:blipFill>
        <p:spPr>
          <a:xfrm>
            <a:off x="383259" y="291122"/>
            <a:ext cx="1734208" cy="17092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2022-09-17T11:05:44Z</dcterms:created>
  <dc:creator>18P31A0542</dc:creator>
</cp:coreProperties>
</file>