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43107"/>
            <a:ext cx="100233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AI/ML Based Network Device Software upgrade in SDN Controlled Network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CSW23VIT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VIT, Vellore Campus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365430" y="1972960"/>
            <a:ext cx="5858034" cy="20042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65430" y="2008695"/>
            <a:ext cx="3567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Milestones: (KPIs)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A7253-B1FE-B91B-B04C-7676368CF1C4}"/>
              </a:ext>
            </a:extLst>
          </p:cNvPr>
          <p:cNvSpPr txBox="1"/>
          <p:nvPr/>
        </p:nvSpPr>
        <p:spPr>
          <a:xfrm>
            <a:off x="1440730" y="2378027"/>
            <a:ext cx="599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Milestone1: Prediction using </a:t>
            </a:r>
            <a:r>
              <a:rPr lang="en-US" dirty="0" err="1"/>
              <a:t>BiLSTM</a:t>
            </a:r>
            <a:r>
              <a:rPr lang="en-US" dirty="0"/>
              <a:t> and SARIMA</a:t>
            </a:r>
          </a:p>
          <a:p>
            <a:r>
              <a:rPr lang="en-US" dirty="0"/>
              <a:t>Milestone2: Use case 1 completed</a:t>
            </a:r>
          </a:p>
          <a:p>
            <a:r>
              <a:rPr lang="en-US" dirty="0"/>
              <a:t>Milestone3: Use case 2 and 3 completed</a:t>
            </a:r>
          </a:p>
          <a:p>
            <a:r>
              <a:rPr lang="en-US" dirty="0"/>
              <a:t>Milestone4: Use case 4 completed</a:t>
            </a:r>
          </a:p>
          <a:p>
            <a:r>
              <a:rPr lang="en-US" dirty="0"/>
              <a:t>Milestone5: Introduction and Literature review completed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AE8F8-C464-05AA-0E1E-7C7DD5CF9024}"/>
              </a:ext>
            </a:extLst>
          </p:cNvPr>
          <p:cNvSpPr/>
          <p:nvPr/>
        </p:nvSpPr>
        <p:spPr>
          <a:xfrm>
            <a:off x="1355686" y="418813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A906F-5529-4F91-4819-0A439DA70D60}"/>
              </a:ext>
            </a:extLst>
          </p:cNvPr>
          <p:cNvSpPr/>
          <p:nvPr/>
        </p:nvSpPr>
        <p:spPr>
          <a:xfrm>
            <a:off x="1393336" y="4185927"/>
            <a:ext cx="5867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96014-9114-A476-79C2-BCC4F0F91F3F}"/>
              </a:ext>
            </a:extLst>
          </p:cNvPr>
          <p:cNvSpPr txBox="1"/>
          <p:nvPr/>
        </p:nvSpPr>
        <p:spPr>
          <a:xfrm>
            <a:off x="1430986" y="4513031"/>
            <a:ext cx="599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 paper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43107"/>
            <a:ext cx="100233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AI/ML Based Network Device Software upgrade in SDN Controlled Network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CSW23VIT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VIT, Vellore Campus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A7253-B1FE-B91B-B04C-7676368CF1C4}"/>
              </a:ext>
            </a:extLst>
          </p:cNvPr>
          <p:cNvSpPr txBox="1"/>
          <p:nvPr/>
        </p:nvSpPr>
        <p:spPr>
          <a:xfrm>
            <a:off x="169333" y="602035"/>
            <a:ext cx="782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Milestone1: Prediction using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BiLSTM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 and SARIMA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B7E9A-243D-EE55-9449-92F009F9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65" y="1184258"/>
            <a:ext cx="8293447" cy="49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43107"/>
            <a:ext cx="100233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AI/ML Based Network Device Software upgrade in SDN Controlled Network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CSW23VIT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VIT, Vellore Campus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38259-3258-C711-ADAE-6CF5E2E4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8" y="1906228"/>
            <a:ext cx="10774279" cy="1000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15440-6555-C4F3-0FE0-B1BE70C88F39}"/>
              </a:ext>
            </a:extLst>
          </p:cNvPr>
          <p:cNvSpPr txBox="1"/>
          <p:nvPr/>
        </p:nvSpPr>
        <p:spPr>
          <a:xfrm>
            <a:off x="381899" y="1340699"/>
            <a:ext cx="599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Milestone2: Use case 1 completed</a:t>
            </a:r>
          </a:p>
        </p:txBody>
      </p:sp>
    </p:spTree>
    <p:extLst>
      <p:ext uri="{BB962C8B-B14F-4D97-AF65-F5344CB8AC3E}">
        <p14:creationId xmlns:p14="http://schemas.microsoft.com/office/powerpoint/2010/main" val="5592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43107"/>
            <a:ext cx="100233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AI/ML Based Network Device Software upgrade in SDN Controlled Network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CSW23VIT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VIT, Vellore Campus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A7253-B1FE-B91B-B04C-7676368CF1C4}"/>
              </a:ext>
            </a:extLst>
          </p:cNvPr>
          <p:cNvSpPr txBox="1"/>
          <p:nvPr/>
        </p:nvSpPr>
        <p:spPr>
          <a:xfrm>
            <a:off x="275616" y="1105735"/>
            <a:ext cx="599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Use case 2 completed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59B83-4820-D8E7-8E83-CFEC10CD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584" y="1567400"/>
            <a:ext cx="6906786" cy="1454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BE207-4915-4EFE-532E-D107D765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584" y="3587854"/>
            <a:ext cx="6906786" cy="2286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28DD0-2358-072D-2954-E3329565BF06}"/>
              </a:ext>
            </a:extLst>
          </p:cNvPr>
          <p:cNvSpPr txBox="1"/>
          <p:nvPr/>
        </p:nvSpPr>
        <p:spPr>
          <a:xfrm>
            <a:off x="275616" y="3126189"/>
            <a:ext cx="599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Use case 3 completed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9110D-5993-8E86-CED5-AC5A6B77542F}"/>
              </a:ext>
            </a:extLst>
          </p:cNvPr>
          <p:cNvSpPr txBox="1"/>
          <p:nvPr/>
        </p:nvSpPr>
        <p:spPr>
          <a:xfrm>
            <a:off x="97243" y="646082"/>
            <a:ext cx="599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Milestone3: Use case 2 and 3 completed</a:t>
            </a:r>
          </a:p>
        </p:txBody>
      </p:sp>
    </p:spTree>
    <p:extLst>
      <p:ext uri="{BB962C8B-B14F-4D97-AF65-F5344CB8AC3E}">
        <p14:creationId xmlns:p14="http://schemas.microsoft.com/office/powerpoint/2010/main" val="342384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43107"/>
            <a:ext cx="100233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AI/ML Based Network Device Software upgrade in SDN Controlled Network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CSW23VIT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VIT, Vellore Campus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3427-16A9-B08C-CE3C-7C0F4B82A552}"/>
              </a:ext>
            </a:extLst>
          </p:cNvPr>
          <p:cNvSpPr txBox="1"/>
          <p:nvPr/>
        </p:nvSpPr>
        <p:spPr>
          <a:xfrm>
            <a:off x="568330" y="1433763"/>
            <a:ext cx="599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Milestone4: Use case 4 completed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A3C50-C533-F00A-E87D-F0F597B5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068" y="2154302"/>
            <a:ext cx="40576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4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43107"/>
            <a:ext cx="100233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AI/ML Based Network Device Software upgrade in SDN Controlled Network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CSW23VIT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VIT, Vellore Campus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A7253-B1FE-B91B-B04C-7676368CF1C4}"/>
              </a:ext>
            </a:extLst>
          </p:cNvPr>
          <p:cNvSpPr txBox="1"/>
          <p:nvPr/>
        </p:nvSpPr>
        <p:spPr>
          <a:xfrm>
            <a:off x="169333" y="602035"/>
            <a:ext cx="757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Milestone5: Introduction and Literature review completed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582EE-E95E-409A-0291-A656FA2C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9" y="1159223"/>
            <a:ext cx="10582183" cy="47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262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SamsungOne 600C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SAKSHI A RAGHAVAN</cp:lastModifiedBy>
  <cp:revision>56</cp:revision>
  <cp:lastPrinted>2019-06-27T12:08:24Z</cp:lastPrinted>
  <dcterms:created xsi:type="dcterms:W3CDTF">2019-04-12T08:37:01Z</dcterms:created>
  <dcterms:modified xsi:type="dcterms:W3CDTF">2023-01-20T06:55:39Z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