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CF7A9-AAAD-B281-5B9E-371D24709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02259-DECA-B2A7-6A0E-14A65BDB2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5FC02-EB39-C513-2CE3-3B2430F5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9869E-9005-EFA0-2286-52B65C8C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98879-85F8-4196-7D3F-9FAAD50E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05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2219-69EC-B044-2404-C34C39DF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280DD-361E-22B6-975D-F17D5D9F3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B65A5-79E5-9D15-E224-134A7660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F279-5EC7-B4E0-FD90-FAB827FA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9369F-17B4-4145-5662-30B86D1A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9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C386F-1C7B-B143-36AB-B856DA63A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D57A6-76B0-EF9D-9CFA-3897FA3F7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F382-2A94-F3DA-312B-30E082C7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5C19-28E8-AF0C-8445-C1AF424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C203-86E3-0196-13D9-CEC33F19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5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63CB-5FE6-388F-8B7B-DD192870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78BB-9A1A-7D56-D90E-9F626E1D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6D300-E701-27D8-F7E2-3EA09DED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D90B9-0440-46C7-0B93-D1C10F49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C7107-37B0-F94E-0A31-0E8DF826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3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4DFA-A90A-5F76-CE90-A4CD0874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DE58-24C1-65E6-208B-806F7780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A47A-129B-264B-DC6D-D364FE732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5DAD6-2E34-1DEF-C718-5286DBF4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524E4-EBD6-478A-EC70-697E0204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62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6254-557B-A97C-E1EA-D924FC02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A0A91-45E9-EEDB-97D3-050D93E3B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0DBE0-7D8E-80FE-C81B-4C19E6DC8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DDFB8-448F-CA4C-D453-471E72594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597FB-A261-1D33-EE32-EA0438BA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543A9-73F8-C7C6-EF64-9721B40D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34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6DF7-FBB8-1BCF-F764-D13FE4759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B0266-3E7F-A8B1-2DA1-280F99071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C2D39-7DA2-268E-142F-038EAA32C3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E5A87-30AB-5159-2ABC-C27C2E6F6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2AF7B-8B70-F13D-FBE9-FCE2049D5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0EA01-FB0E-8CE8-1663-ED0B52A3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68B84-FC32-3BB7-BC24-818FB0F55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8589A-0032-9869-A83A-7430588D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25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6DB8-42EB-CE2C-2A33-3AA8C63EA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B44D1-F7BF-81FF-C6EE-CA5ABCE6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80190-53C6-0923-6AF0-06385A3D7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99F3D-E117-BF91-A43D-5597529B0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6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47D7E-0194-E964-3B9F-26F9DB1E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187A5-C51B-A274-23F6-4CFC7707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B883F5-5D7B-18ED-2581-5F4B6813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77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CEB3-F561-DEDF-DE73-EC1BC53B8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E8CC-9380-4ABA-B2A8-588E4CD88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46AB1-924A-BE6B-E514-2042BDF32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D4329-2293-8A27-4772-EEB8F7C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E1831-A9F9-6DA7-6913-8B99D41C8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9940A-159D-E991-A38A-0E763875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3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03C6-76AE-52F5-7A16-A8F1CD67E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39BD3-5B61-1CF1-3FA7-E816E3AD0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7FB1F-F6EE-270D-5CA8-2BA1B71A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D0133-A2BF-7928-4CD7-2829D42DB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82F2D-98A8-EB8B-EFDA-6612373E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EBDBF-7004-D07A-35F2-93A69852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935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28AC1-2621-64EF-D5AC-8213A94D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10E33-7AD1-B0E7-0725-190F5944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34C4A-0614-6BD0-FA7F-ACDEFF4FF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0EF182-6050-4207-B67C-27835ED788A4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FA0E6-AE64-AA19-75C5-F66CE4E43F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DB16D-4FB8-76C5-93AF-A0DFA7451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4B5F1-D7BA-4E6B-91F8-AFA822643B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5AFF5-12D2-F21D-4348-E4CFD5CAB251}"/>
              </a:ext>
            </a:extLst>
          </p:cNvPr>
          <p:cNvSpPr txBox="1"/>
          <p:nvPr/>
        </p:nvSpPr>
        <p:spPr>
          <a:xfrm>
            <a:off x="783772" y="542925"/>
            <a:ext cx="10898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learn:</a:t>
            </a:r>
          </a:p>
          <a:p>
            <a:endParaRPr lang="en-US" dirty="0"/>
          </a:p>
          <a:p>
            <a:r>
              <a:rPr lang="en-IN" dirty="0">
                <a:effectLst/>
              </a:rPr>
              <a:t>When debugging Microsoft VSTA macros with user-interface components such as </a:t>
            </a:r>
            <a:r>
              <a:rPr lang="en-IN" dirty="0" err="1">
                <a:effectLst/>
              </a:rPr>
              <a:t>PropertyManager</a:t>
            </a:r>
            <a:r>
              <a:rPr lang="en-IN" dirty="0">
                <a:effectLst/>
              </a:rPr>
              <a:t> pages, manipulators, or other objects that use events or handler objects, the debugger must continue to run after the main() method of the VSTA macro exits. Either deselect the user-interface system option </a:t>
            </a:r>
            <a:r>
              <a:rPr lang="en-IN" b="1" dirty="0">
                <a:effectLst/>
              </a:rPr>
              <a:t>Stop VSTA debugger on macro exit</a:t>
            </a:r>
            <a:r>
              <a:rPr lang="en-IN" dirty="0">
                <a:effectLst/>
              </a:rPr>
              <a:t> (located on the </a:t>
            </a:r>
            <a:r>
              <a:rPr lang="en-IN" b="1" dirty="0">
                <a:effectLst/>
              </a:rPr>
              <a:t>Tools &gt;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Options &gt;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System</a:t>
            </a:r>
            <a:r>
              <a:rPr lang="en-IN" dirty="0">
                <a:effectLst/>
              </a:rPr>
              <a:t> </a:t>
            </a:r>
            <a:r>
              <a:rPr lang="en-IN" b="1" dirty="0">
                <a:effectLst/>
              </a:rPr>
              <a:t>Options</a:t>
            </a:r>
            <a:r>
              <a:rPr lang="en-IN" dirty="0">
                <a:effectLst/>
              </a:rPr>
              <a:t> dialog) or set </a:t>
            </a:r>
            <a:r>
              <a:rPr lang="en-IN" dirty="0" err="1">
                <a:effectLst/>
              </a:rPr>
              <a:t>swUserPreferenceToggle_e.swStopDebuggingVstaOnExit</a:t>
            </a:r>
            <a:r>
              <a:rPr lang="en-IN" dirty="0">
                <a:effectLst/>
              </a:rPr>
              <a:t> to false to keep the debugger running after the main() method of the Microsoft VSTA macro exits.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189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591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DBFD-CE21-8021-C7C5-41DA6772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37A4-EC71-83ED-8D29-B6518F3AD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698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95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Jayakumar Veeramani</dc:creator>
  <cp:lastModifiedBy>Jayakumar Veeramani</cp:lastModifiedBy>
  <cp:revision>3</cp:revision>
  <dcterms:created xsi:type="dcterms:W3CDTF">2024-03-10T04:31:55Z</dcterms:created>
  <dcterms:modified xsi:type="dcterms:W3CDTF">2024-03-10T06:39:03Z</dcterms:modified>
</cp:coreProperties>
</file>